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2.xml" ContentType="application/vnd.openxmlformats-officedocument.presentationml.tags+xml"/>
  <Override PartName="/ppt/tags/tag7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 id="2147483683" r:id="rId9"/>
    <p:sldMasterId id="2147483696" r:id="rId10"/>
    <p:sldMasterId id="2147483759" r:id="rId11"/>
    <p:sldMasterId id="2147483769" r:id="rId12"/>
    <p:sldMasterId id="2147483781" r:id="rId13"/>
    <p:sldMasterId id="2147483793" r:id="rId14"/>
    <p:sldMasterId id="2147483805" r:id="rId15"/>
  </p:sldMasterIdLst>
  <p:notesMasterIdLst>
    <p:notesMasterId r:id="rId24"/>
  </p:notesMasterIdLst>
  <p:sldIdLst>
    <p:sldId id="274" r:id="rId16"/>
    <p:sldId id="263" r:id="rId17"/>
    <p:sldId id="5993" r:id="rId18"/>
    <p:sldId id="257" r:id="rId19"/>
    <p:sldId id="708" r:id="rId20"/>
    <p:sldId id="5994" r:id="rId21"/>
    <p:sldId id="371" r:id="rId22"/>
    <p:sldId id="3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5675" autoAdjust="0"/>
  </p:normalViewPr>
  <p:slideViewPr>
    <p:cSldViewPr snapToGrid="0">
      <p:cViewPr varScale="1">
        <p:scale>
          <a:sx n="99" d="100"/>
          <a:sy n="99" d="100"/>
        </p:scale>
        <p:origin x="9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Master" Target="slideMasters/slideMaster6.xml"/><Relationship Id="rId18" Type="http://schemas.openxmlformats.org/officeDocument/2006/relationships/slide" Target="slides/slide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customXml" Target="../customXml/item7.xml"/><Relationship Id="rId12" Type="http://schemas.openxmlformats.org/officeDocument/2006/relationships/slideMaster" Target="slideMasters/slideMaster5.xml"/><Relationship Id="rId17" Type="http://schemas.openxmlformats.org/officeDocument/2006/relationships/slide" Target="slides/slide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Master" Target="slideMasters/slideMaster8.xml"/><Relationship Id="rId23" Type="http://schemas.openxmlformats.org/officeDocument/2006/relationships/slide" Target="slides/slide8.xml"/><Relationship Id="rId28" Type="http://schemas.openxmlformats.org/officeDocument/2006/relationships/tableStyles" Target="tableStyles.xml"/><Relationship Id="rId10" Type="http://schemas.openxmlformats.org/officeDocument/2006/relationships/slideMaster" Target="slideMasters/slideMaster3.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Master" Target="slideMasters/slideMaster7.xml"/><Relationship Id="rId22" Type="http://schemas.openxmlformats.org/officeDocument/2006/relationships/slide" Target="slides/slide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DB504-591F-4E13-BE62-0650B739CB08}"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1F4B0115-6CB5-4B4C-8C79-B5DDBB509BB0}">
      <dgm:prSet/>
      <dgm:spPr/>
      <dgm:t>
        <a:bodyPr/>
        <a:lstStyle/>
        <a:p>
          <a:r>
            <a:rPr lang="en-US" dirty="0"/>
            <a:t>CDRH</a:t>
          </a:r>
        </a:p>
      </dgm:t>
    </dgm:pt>
    <dgm:pt modelId="{7B98FE0E-E2EB-4C10-9BBF-92690B068110}" type="parTrans" cxnId="{1252234E-CB38-48C8-98E6-CBAA581855A2}">
      <dgm:prSet/>
      <dgm:spPr/>
      <dgm:t>
        <a:bodyPr/>
        <a:lstStyle/>
        <a:p>
          <a:endParaRPr lang="en-US"/>
        </a:p>
      </dgm:t>
    </dgm:pt>
    <dgm:pt modelId="{D8879243-FC33-4A99-A539-7FA751EC5C88}" type="sibTrans" cxnId="{1252234E-CB38-48C8-98E6-CBAA581855A2}">
      <dgm:prSet/>
      <dgm:spPr>
        <a:blipFill rotWithShape="1">
          <a:blip xmlns:r="http://schemas.openxmlformats.org/officeDocument/2006/relationships" r:embed="rId1"/>
          <a:stretch>
            <a:fillRect/>
          </a:stretch>
        </a:blipFill>
      </dgm:spPr>
      <dgm:t>
        <a:bodyPr/>
        <a:lstStyle/>
        <a:p>
          <a:endParaRPr lang="en-US"/>
        </a:p>
      </dgm:t>
    </dgm:pt>
    <dgm:pt modelId="{BBA5B6F1-7DC8-4231-BD85-0DCF094218A5}">
      <dgm:prSet phldrT="[Text]" custT="1"/>
      <dgm:spPr/>
      <dgm:t>
        <a:bodyPr/>
        <a:lstStyle/>
        <a:p>
          <a:r>
            <a:rPr lang="en-US" sz="2000" dirty="0"/>
            <a:t>Visibility</a:t>
          </a:r>
        </a:p>
      </dgm:t>
    </dgm:pt>
    <dgm:pt modelId="{50A6DAD7-A486-4624-9C6C-0DE6E8103597}" type="parTrans" cxnId="{BC3CFCE4-1DDD-409C-B728-17C574E092DF}">
      <dgm:prSet/>
      <dgm:spPr/>
      <dgm:t>
        <a:bodyPr/>
        <a:lstStyle/>
        <a:p>
          <a:endParaRPr lang="en-US"/>
        </a:p>
      </dgm:t>
    </dgm:pt>
    <dgm:pt modelId="{B8719840-BF35-49B1-9D1B-4353EA039602}" type="sibTrans" cxnId="{BC3CFCE4-1DDD-409C-B728-17C574E092DF}">
      <dgm:prSet/>
      <dgm:spPr>
        <a:blipFill rotWithShape="1">
          <a:blip xmlns:r="http://schemas.openxmlformats.org/officeDocument/2006/relationships" r:embed="rId2"/>
          <a:stretch>
            <a:fillRect/>
          </a:stretch>
        </a:blipFill>
      </dgm:spPr>
      <dgm:t>
        <a:bodyPr/>
        <a:lstStyle/>
        <a:p>
          <a:endParaRPr lang="en-US"/>
        </a:p>
      </dgm:t>
    </dgm:pt>
    <dgm:pt modelId="{D1A90EF1-AE9D-428F-A423-2A428D1EC321}">
      <dgm:prSet phldrT="[Text]" custT="1"/>
      <dgm:spPr/>
      <dgm:t>
        <a:bodyPr/>
        <a:lstStyle/>
        <a:p>
          <a:r>
            <a:rPr lang="en-US" sz="2000" dirty="0"/>
            <a:t>Least burdensome</a:t>
          </a:r>
        </a:p>
      </dgm:t>
    </dgm:pt>
    <dgm:pt modelId="{49A89121-40F9-49C3-8647-46BC1C130893}" type="parTrans" cxnId="{E3BBCE06-1A4A-448A-BFEA-6462F65C7BDF}">
      <dgm:prSet/>
      <dgm:spPr/>
      <dgm:t>
        <a:bodyPr/>
        <a:lstStyle/>
        <a:p>
          <a:endParaRPr lang="en-US"/>
        </a:p>
      </dgm:t>
    </dgm:pt>
    <dgm:pt modelId="{797FD3B2-81F0-46B0-9B45-FCCB3EFDD5AA}" type="sibTrans" cxnId="{E3BBCE06-1A4A-448A-BFEA-6462F65C7BDF}">
      <dgm:prSet/>
      <dgm:spPr>
        <a:blipFill rotWithShape="1">
          <a:blip xmlns:r="http://schemas.openxmlformats.org/officeDocument/2006/relationships" r:embed="rId3"/>
          <a:stretch>
            <a:fillRect/>
          </a:stretch>
        </a:blipFill>
      </dgm:spPr>
      <dgm:t>
        <a:bodyPr/>
        <a:lstStyle/>
        <a:p>
          <a:endParaRPr lang="en-US"/>
        </a:p>
      </dgm:t>
    </dgm:pt>
    <dgm:pt modelId="{76F47BB8-20F7-4272-A4FD-39ED956D42D3}">
      <dgm:prSet phldrT="[Text]" custT="1"/>
      <dgm:spPr/>
      <dgm:t>
        <a:bodyPr/>
        <a:lstStyle/>
        <a:p>
          <a:r>
            <a:rPr lang="en-US" sz="2000" dirty="0"/>
            <a:t>Safety &amp; Innovation</a:t>
          </a:r>
        </a:p>
      </dgm:t>
    </dgm:pt>
    <dgm:pt modelId="{A1ED705B-BC8F-41A7-B36E-3DD6F300E1B0}" type="parTrans" cxnId="{6C4E7026-DD17-456F-A3DB-42F11A5C3D1D}">
      <dgm:prSet/>
      <dgm:spPr/>
      <dgm:t>
        <a:bodyPr/>
        <a:lstStyle/>
        <a:p>
          <a:endParaRPr lang="en-US"/>
        </a:p>
      </dgm:t>
    </dgm:pt>
    <dgm:pt modelId="{3D74BD2B-3D43-4F06-BAD7-A82F12B42A10}" type="sibTrans" cxnId="{6C4E7026-DD17-456F-A3DB-42F11A5C3D1D}">
      <dgm:prSet/>
      <dgm:spPr>
        <a:blipFill rotWithShape="1">
          <a:blip xmlns:r="http://schemas.openxmlformats.org/officeDocument/2006/relationships" r:embed="rId4"/>
          <a:stretch>
            <a:fillRect/>
          </a:stretch>
        </a:blipFill>
      </dgm:spPr>
      <dgm:t>
        <a:bodyPr/>
        <a:lstStyle/>
        <a:p>
          <a:endParaRPr lang="en-US"/>
        </a:p>
      </dgm:t>
    </dgm:pt>
    <dgm:pt modelId="{9FCAB2FD-2E1B-40F6-9E7D-61FBAB7C9FE4}">
      <dgm:prSet phldrT="[Text]" custT="1"/>
      <dgm:spPr/>
      <dgm:t>
        <a:bodyPr/>
        <a:lstStyle/>
        <a:p>
          <a:r>
            <a:rPr lang="en-US" sz="1200" dirty="0"/>
            <a:t>Problem solving</a:t>
          </a:r>
        </a:p>
      </dgm:t>
    </dgm:pt>
    <dgm:pt modelId="{DA3F1651-403F-42C4-BE64-D79B02DB8A1D}" type="parTrans" cxnId="{9525A01F-6F33-4BF9-B1D9-00B518B88059}">
      <dgm:prSet/>
      <dgm:spPr/>
      <dgm:t>
        <a:bodyPr/>
        <a:lstStyle/>
        <a:p>
          <a:endParaRPr lang="en-US"/>
        </a:p>
      </dgm:t>
    </dgm:pt>
    <dgm:pt modelId="{AF60B487-C459-402E-80CB-1B61F5358822}" type="sibTrans" cxnId="{9525A01F-6F33-4BF9-B1D9-00B518B88059}">
      <dgm:prSet/>
      <dgm:spPr/>
      <dgm:t>
        <a:bodyPr/>
        <a:lstStyle/>
        <a:p>
          <a:endParaRPr lang="en-US"/>
        </a:p>
      </dgm:t>
    </dgm:pt>
    <dgm:pt modelId="{B95083F9-D42F-47B2-BCE3-A205E85D7B19}">
      <dgm:prSet phldrT="[Text]" custT="1"/>
      <dgm:spPr/>
      <dgm:t>
        <a:bodyPr/>
        <a:lstStyle/>
        <a:p>
          <a:r>
            <a:rPr lang="en-US" sz="1200" dirty="0"/>
            <a:t>Make abnormal conditions stand out</a:t>
          </a:r>
        </a:p>
      </dgm:t>
    </dgm:pt>
    <dgm:pt modelId="{BAC23137-F9AD-4983-8157-52A4BB55F27A}" type="parTrans" cxnId="{A5419E15-F922-4451-B4BB-C3A84782780A}">
      <dgm:prSet/>
      <dgm:spPr/>
      <dgm:t>
        <a:bodyPr/>
        <a:lstStyle/>
        <a:p>
          <a:endParaRPr lang="en-US"/>
        </a:p>
      </dgm:t>
    </dgm:pt>
    <dgm:pt modelId="{DCB93F4C-0825-4026-A56F-36F0BF7CC6C8}" type="sibTrans" cxnId="{A5419E15-F922-4451-B4BB-C3A84782780A}">
      <dgm:prSet/>
      <dgm:spPr/>
      <dgm:t>
        <a:bodyPr/>
        <a:lstStyle/>
        <a:p>
          <a:endParaRPr lang="en-US"/>
        </a:p>
      </dgm:t>
    </dgm:pt>
    <dgm:pt modelId="{8DC24B88-AF0E-4403-A2A5-E020FC173A53}">
      <dgm:prSet phldrT="[Text]" custT="1"/>
      <dgm:spPr/>
      <dgm:t>
        <a:bodyPr/>
        <a:lstStyle/>
        <a:p>
          <a:r>
            <a:rPr lang="en-US" sz="1200" dirty="0"/>
            <a:t>Address problems immediately</a:t>
          </a:r>
        </a:p>
      </dgm:t>
    </dgm:pt>
    <dgm:pt modelId="{0DD5C8A9-1000-4EEC-B92F-16BE35E3DF82}" type="parTrans" cxnId="{9C7E5902-1E0C-4217-9ACA-13CF3E0BCBB4}">
      <dgm:prSet/>
      <dgm:spPr/>
      <dgm:t>
        <a:bodyPr/>
        <a:lstStyle/>
        <a:p>
          <a:endParaRPr lang="en-US"/>
        </a:p>
      </dgm:t>
    </dgm:pt>
    <dgm:pt modelId="{83FD457A-EF1F-4006-B6DE-7934A9C8291B}" type="sibTrans" cxnId="{9C7E5902-1E0C-4217-9ACA-13CF3E0BCBB4}">
      <dgm:prSet/>
      <dgm:spPr/>
      <dgm:t>
        <a:bodyPr/>
        <a:lstStyle/>
        <a:p>
          <a:endParaRPr lang="en-US"/>
        </a:p>
      </dgm:t>
    </dgm:pt>
    <dgm:pt modelId="{85B8E63B-6CED-4CA6-B360-E8EE3469CD67}">
      <dgm:prSet phldrT="[Text]" custT="1"/>
      <dgm:spPr/>
      <dgm:t>
        <a:bodyPr/>
        <a:lstStyle/>
        <a:p>
          <a:r>
            <a:rPr lang="en-US" sz="1200" dirty="0"/>
            <a:t>Prevent </a:t>
          </a:r>
        </a:p>
      </dgm:t>
    </dgm:pt>
    <dgm:pt modelId="{5FC7A21C-71BA-4FA2-9D3B-B379AF17303C}" type="parTrans" cxnId="{C654A2F4-E956-4C8A-8848-FDAE56FD5C0F}">
      <dgm:prSet/>
      <dgm:spPr/>
      <dgm:t>
        <a:bodyPr/>
        <a:lstStyle/>
        <a:p>
          <a:endParaRPr lang="en-US"/>
        </a:p>
      </dgm:t>
    </dgm:pt>
    <dgm:pt modelId="{C9EA6ECE-C26F-4631-B0B9-EFAE16A46A3B}" type="sibTrans" cxnId="{C654A2F4-E956-4C8A-8848-FDAE56FD5C0F}">
      <dgm:prSet/>
      <dgm:spPr/>
      <dgm:t>
        <a:bodyPr/>
        <a:lstStyle/>
        <a:p>
          <a:endParaRPr lang="en-US"/>
        </a:p>
      </dgm:t>
    </dgm:pt>
    <dgm:pt modelId="{6973FDA2-96F8-4A57-9BD2-D01F02382EB8}">
      <dgm:prSet custT="1"/>
      <dgm:spPr/>
      <dgm:t>
        <a:bodyPr/>
        <a:lstStyle/>
        <a:p>
          <a:r>
            <a:rPr lang="en-US" sz="1200" dirty="0"/>
            <a:t>Reduce error</a:t>
          </a:r>
        </a:p>
      </dgm:t>
    </dgm:pt>
    <dgm:pt modelId="{21F30AE6-D846-46A3-B59D-345B31EB82D7}" type="parTrans" cxnId="{87EB4143-D223-46D9-8F30-15F7510D1CC0}">
      <dgm:prSet/>
      <dgm:spPr/>
      <dgm:t>
        <a:bodyPr/>
        <a:lstStyle/>
        <a:p>
          <a:endParaRPr lang="en-US"/>
        </a:p>
      </dgm:t>
    </dgm:pt>
    <dgm:pt modelId="{8069C4AA-ABEF-4AD4-8075-593A32C16240}" type="sibTrans" cxnId="{87EB4143-D223-46D9-8F30-15F7510D1CC0}">
      <dgm:prSet/>
      <dgm:spPr/>
      <dgm:t>
        <a:bodyPr/>
        <a:lstStyle/>
        <a:p>
          <a:endParaRPr lang="en-US"/>
        </a:p>
      </dgm:t>
    </dgm:pt>
    <dgm:pt modelId="{8BDCE6BB-F3EC-4A52-905D-5348E9125234}">
      <dgm:prSet phldrT="[Text]" custT="1"/>
      <dgm:spPr/>
      <dgm:t>
        <a:bodyPr/>
        <a:lstStyle/>
        <a:p>
          <a:r>
            <a:rPr lang="en-US" sz="1200" dirty="0"/>
            <a:t>Direct observation</a:t>
          </a:r>
        </a:p>
      </dgm:t>
    </dgm:pt>
    <dgm:pt modelId="{17476C7A-7786-4D92-B547-3708A61C3E8F}" type="parTrans" cxnId="{3E66FCBD-E00E-4C8F-A767-B2BE7115849A}">
      <dgm:prSet/>
      <dgm:spPr/>
      <dgm:t>
        <a:bodyPr/>
        <a:lstStyle/>
        <a:p>
          <a:endParaRPr lang="en-US"/>
        </a:p>
      </dgm:t>
    </dgm:pt>
    <dgm:pt modelId="{23BD857C-64DB-4A67-9977-41B82BE9E2E6}" type="sibTrans" cxnId="{3E66FCBD-E00E-4C8F-A767-B2BE7115849A}">
      <dgm:prSet/>
      <dgm:spPr/>
      <dgm:t>
        <a:bodyPr/>
        <a:lstStyle/>
        <a:p>
          <a:endParaRPr lang="en-US"/>
        </a:p>
      </dgm:t>
    </dgm:pt>
    <dgm:pt modelId="{FA2E7AA3-01EC-4616-B29D-4D81CD1AA295}">
      <dgm:prSet custT="1"/>
      <dgm:spPr/>
      <dgm:t>
        <a:bodyPr/>
        <a:lstStyle/>
        <a:p>
          <a:r>
            <a:rPr lang="en-US" sz="1200" dirty="0"/>
            <a:t>Improve information exchange</a:t>
          </a:r>
        </a:p>
      </dgm:t>
    </dgm:pt>
    <dgm:pt modelId="{E35FC923-7ABB-4A99-9216-E68DE972B022}" type="parTrans" cxnId="{474F266F-B9DC-4B1E-BF8A-65EDA43DD95C}">
      <dgm:prSet/>
      <dgm:spPr/>
      <dgm:t>
        <a:bodyPr/>
        <a:lstStyle/>
        <a:p>
          <a:endParaRPr lang="en-US"/>
        </a:p>
      </dgm:t>
    </dgm:pt>
    <dgm:pt modelId="{2E384A38-A8CF-4508-A78F-AFF31617C4DE}" type="sibTrans" cxnId="{474F266F-B9DC-4B1E-BF8A-65EDA43DD95C}">
      <dgm:prSet/>
      <dgm:spPr/>
      <dgm:t>
        <a:bodyPr/>
        <a:lstStyle/>
        <a:p>
          <a:endParaRPr lang="en-US"/>
        </a:p>
      </dgm:t>
    </dgm:pt>
    <dgm:pt modelId="{4B7ED452-6DB2-4FAB-9B74-372DB4BE4C5E}">
      <dgm:prSet custT="1"/>
      <dgm:spPr/>
      <dgm:t>
        <a:bodyPr/>
        <a:lstStyle/>
        <a:p>
          <a:r>
            <a:rPr lang="en-US" sz="1200" dirty="0"/>
            <a:t>Increase value</a:t>
          </a:r>
        </a:p>
      </dgm:t>
    </dgm:pt>
    <dgm:pt modelId="{DEF8D87E-3616-493E-95B9-E0AB289CA2D3}" type="parTrans" cxnId="{B7D0C54D-9CA1-48AF-9BDE-908926F34627}">
      <dgm:prSet/>
      <dgm:spPr/>
      <dgm:t>
        <a:bodyPr/>
        <a:lstStyle/>
        <a:p>
          <a:endParaRPr lang="en-US"/>
        </a:p>
      </dgm:t>
    </dgm:pt>
    <dgm:pt modelId="{FCA952A4-0582-4C47-A063-88186B1F50F2}" type="sibTrans" cxnId="{B7D0C54D-9CA1-48AF-9BDE-908926F34627}">
      <dgm:prSet/>
      <dgm:spPr/>
      <dgm:t>
        <a:bodyPr/>
        <a:lstStyle/>
        <a:p>
          <a:endParaRPr lang="en-US"/>
        </a:p>
      </dgm:t>
    </dgm:pt>
    <dgm:pt modelId="{E58BD45F-12F2-4A71-80C5-F03223367920}">
      <dgm:prSet custT="1"/>
      <dgm:spPr/>
      <dgm:t>
        <a:bodyPr/>
        <a:lstStyle/>
        <a:p>
          <a:r>
            <a:rPr lang="en-US" sz="1200" dirty="0"/>
            <a:t>Simplification</a:t>
          </a:r>
        </a:p>
      </dgm:t>
    </dgm:pt>
    <dgm:pt modelId="{484506A2-EC73-4304-821B-F030CF959242}" type="parTrans" cxnId="{31705680-38EC-4C9C-9710-68114283EF67}">
      <dgm:prSet/>
      <dgm:spPr/>
      <dgm:t>
        <a:bodyPr/>
        <a:lstStyle/>
        <a:p>
          <a:endParaRPr lang="en-US"/>
        </a:p>
      </dgm:t>
    </dgm:pt>
    <dgm:pt modelId="{4DBF45ED-422D-4729-9970-4601369B85BF}" type="sibTrans" cxnId="{31705680-38EC-4C9C-9710-68114283EF67}">
      <dgm:prSet/>
      <dgm:spPr/>
      <dgm:t>
        <a:bodyPr/>
        <a:lstStyle/>
        <a:p>
          <a:endParaRPr lang="en-US"/>
        </a:p>
      </dgm:t>
    </dgm:pt>
    <dgm:pt modelId="{B832F664-175C-4C59-96D2-DD6A538E0AC3}">
      <dgm:prSet phldrT="[Text]" custT="1"/>
      <dgm:spPr/>
      <dgm:t>
        <a:bodyPr/>
        <a:lstStyle/>
        <a:p>
          <a:r>
            <a:rPr lang="en-US" sz="1200" dirty="0"/>
            <a:t>Accelerate product improvement</a:t>
          </a:r>
        </a:p>
      </dgm:t>
    </dgm:pt>
    <dgm:pt modelId="{6C00343D-31A5-4F8F-982B-C4651A0F530B}" type="parTrans" cxnId="{8FBEB01A-CB1B-4149-A94B-34E693BB1340}">
      <dgm:prSet/>
      <dgm:spPr/>
      <dgm:t>
        <a:bodyPr/>
        <a:lstStyle/>
        <a:p>
          <a:endParaRPr lang="en-US"/>
        </a:p>
      </dgm:t>
    </dgm:pt>
    <dgm:pt modelId="{757A5F9F-F2DD-4AAB-A1DF-935CE897FB03}" type="sibTrans" cxnId="{8FBEB01A-CB1B-4149-A94B-34E693BB1340}">
      <dgm:prSet/>
      <dgm:spPr/>
      <dgm:t>
        <a:bodyPr/>
        <a:lstStyle/>
        <a:p>
          <a:endParaRPr lang="en-US"/>
        </a:p>
      </dgm:t>
    </dgm:pt>
    <dgm:pt modelId="{759C97C4-CFE5-41FE-805D-8E1C5CD9D02C}">
      <dgm:prSet phldrT="[Text]" custT="1"/>
      <dgm:spPr/>
      <dgm:t>
        <a:bodyPr/>
        <a:lstStyle/>
        <a:p>
          <a:r>
            <a:rPr lang="en-US" sz="1200" dirty="0"/>
            <a:t>Improve patient outcomes</a:t>
          </a:r>
        </a:p>
      </dgm:t>
    </dgm:pt>
    <dgm:pt modelId="{87A7F201-DEFD-4D7D-956B-0965E89A823E}" type="parTrans" cxnId="{93380CB4-A5FC-40BE-841C-455D13EA3CC4}">
      <dgm:prSet/>
      <dgm:spPr/>
      <dgm:t>
        <a:bodyPr/>
        <a:lstStyle/>
        <a:p>
          <a:endParaRPr lang="en-US"/>
        </a:p>
      </dgm:t>
    </dgm:pt>
    <dgm:pt modelId="{7C4CBC69-ACF3-44A4-8675-8F8D203F5B23}" type="sibTrans" cxnId="{93380CB4-A5FC-40BE-841C-455D13EA3CC4}">
      <dgm:prSet/>
      <dgm:spPr/>
      <dgm:t>
        <a:bodyPr/>
        <a:lstStyle/>
        <a:p>
          <a:endParaRPr lang="en-US"/>
        </a:p>
      </dgm:t>
    </dgm:pt>
    <dgm:pt modelId="{AC8C8189-D743-431C-9904-43DF22D880AA}">
      <dgm:prSet phldrT="[Text]" custT="1"/>
      <dgm:spPr/>
      <dgm:t>
        <a:bodyPr/>
        <a:lstStyle/>
        <a:p>
          <a:r>
            <a:rPr lang="en-US" sz="1200" dirty="0"/>
            <a:t>Accelerate new technologies</a:t>
          </a:r>
        </a:p>
      </dgm:t>
    </dgm:pt>
    <dgm:pt modelId="{9E49FF92-00CE-4E54-ACD6-E7A8F95AED4F}" type="parTrans" cxnId="{B3774AE8-6CF2-424E-8820-5FA6823A8C8C}">
      <dgm:prSet/>
      <dgm:spPr/>
      <dgm:t>
        <a:bodyPr/>
        <a:lstStyle/>
        <a:p>
          <a:endParaRPr lang="en-US"/>
        </a:p>
      </dgm:t>
    </dgm:pt>
    <dgm:pt modelId="{3D5681AD-49A9-42FB-8BB6-D25DDFC0FD41}" type="sibTrans" cxnId="{B3774AE8-6CF2-424E-8820-5FA6823A8C8C}">
      <dgm:prSet/>
      <dgm:spPr/>
      <dgm:t>
        <a:bodyPr/>
        <a:lstStyle/>
        <a:p>
          <a:endParaRPr lang="en-US"/>
        </a:p>
      </dgm:t>
    </dgm:pt>
    <dgm:pt modelId="{6B6CD547-861B-4947-AEC5-B4CF1AB4AA46}">
      <dgm:prSet phldrT="[Text]" custT="1"/>
      <dgm:spPr/>
      <dgm:t>
        <a:bodyPr/>
        <a:lstStyle/>
        <a:p>
          <a:r>
            <a:rPr lang="en-US" sz="1200" dirty="0"/>
            <a:t>Accelerate market access</a:t>
          </a:r>
        </a:p>
      </dgm:t>
    </dgm:pt>
    <dgm:pt modelId="{EA3B9D8C-2BA0-4B3F-A571-A85119D051D9}" type="parTrans" cxnId="{CA0192B3-9E90-4668-8EAF-1FD5C536B048}">
      <dgm:prSet/>
      <dgm:spPr/>
      <dgm:t>
        <a:bodyPr/>
        <a:lstStyle/>
        <a:p>
          <a:endParaRPr lang="en-US"/>
        </a:p>
      </dgm:t>
    </dgm:pt>
    <dgm:pt modelId="{3621F438-0D43-4AB3-91EF-21258AF31F38}" type="sibTrans" cxnId="{CA0192B3-9E90-4668-8EAF-1FD5C536B048}">
      <dgm:prSet/>
      <dgm:spPr/>
      <dgm:t>
        <a:bodyPr/>
        <a:lstStyle/>
        <a:p>
          <a:endParaRPr lang="en-US"/>
        </a:p>
      </dgm:t>
    </dgm:pt>
    <dgm:pt modelId="{62178268-7F01-407A-8189-20BB64EFE15D}" type="pres">
      <dgm:prSet presAssocID="{631DB504-591F-4E13-BE62-0650B739CB08}" presName="Name0" presStyleCnt="0">
        <dgm:presLayoutVars>
          <dgm:chMax val="7"/>
          <dgm:chPref val="7"/>
          <dgm:dir/>
        </dgm:presLayoutVars>
      </dgm:prSet>
      <dgm:spPr/>
    </dgm:pt>
    <dgm:pt modelId="{7ADFE71A-055D-4952-9DA4-DDC9C8FC1EF4}" type="pres">
      <dgm:prSet presAssocID="{631DB504-591F-4E13-BE62-0650B739CB08}" presName="Name1" presStyleCnt="0"/>
      <dgm:spPr/>
    </dgm:pt>
    <dgm:pt modelId="{CD1B81AF-E2B4-409D-82FF-983EB6661573}" type="pres">
      <dgm:prSet presAssocID="{D8879243-FC33-4A99-A539-7FA751EC5C88}" presName="picture_1" presStyleCnt="0"/>
      <dgm:spPr/>
    </dgm:pt>
    <dgm:pt modelId="{9F5DEC11-F77F-4EBA-9BE1-7892AC5BD7F9}" type="pres">
      <dgm:prSet presAssocID="{D8879243-FC33-4A99-A539-7FA751EC5C88}" presName="pictureRepeatNode" presStyleLbl="alignImgPlace1" presStyleIdx="0" presStyleCnt="4" custScaleX="91475" custScaleY="91871"/>
      <dgm:spPr/>
    </dgm:pt>
    <dgm:pt modelId="{49CC19B2-9D9D-45F1-A85F-58D651CC9426}" type="pres">
      <dgm:prSet presAssocID="{1F4B0115-6CB5-4B4C-8C79-B5DDBB509BB0}" presName="text_1" presStyleLbl="node1" presStyleIdx="0" presStyleCnt="0">
        <dgm:presLayoutVars>
          <dgm:bulletEnabled val="1"/>
        </dgm:presLayoutVars>
      </dgm:prSet>
      <dgm:spPr/>
    </dgm:pt>
    <dgm:pt modelId="{732807C1-FCCB-46C5-977D-775823B712D3}" type="pres">
      <dgm:prSet presAssocID="{B8719840-BF35-49B1-9D1B-4353EA039602}" presName="picture_2" presStyleCnt="0"/>
      <dgm:spPr/>
    </dgm:pt>
    <dgm:pt modelId="{258C370D-997E-48BD-831D-8267600F7BF2}" type="pres">
      <dgm:prSet presAssocID="{B8719840-BF35-49B1-9D1B-4353EA039602}" presName="pictureRepeatNode" presStyleLbl="alignImgPlace1" presStyleIdx="1" presStyleCnt="4"/>
      <dgm:spPr/>
    </dgm:pt>
    <dgm:pt modelId="{C0A70511-AC40-4A06-B13A-21F4FB933C0A}" type="pres">
      <dgm:prSet presAssocID="{BBA5B6F1-7DC8-4231-BD85-0DCF094218A5}" presName="line_2" presStyleLbl="parChTrans1D1" presStyleIdx="0" presStyleCnt="3"/>
      <dgm:spPr/>
    </dgm:pt>
    <dgm:pt modelId="{A21CE98D-D4C9-49F3-B4A3-D1E28055C545}" type="pres">
      <dgm:prSet presAssocID="{BBA5B6F1-7DC8-4231-BD85-0DCF094218A5}" presName="textparent_2" presStyleLbl="node1" presStyleIdx="0" presStyleCnt="0"/>
      <dgm:spPr/>
    </dgm:pt>
    <dgm:pt modelId="{5622620E-3016-4069-9D66-1B8BB00E7AC9}" type="pres">
      <dgm:prSet presAssocID="{BBA5B6F1-7DC8-4231-BD85-0DCF094218A5}" presName="text_2" presStyleLbl="revTx" presStyleIdx="0" presStyleCnt="3" custScaleX="114574" custLinFactNeighborX="1352" custLinFactNeighborY="-2553">
        <dgm:presLayoutVars>
          <dgm:bulletEnabled val="1"/>
        </dgm:presLayoutVars>
      </dgm:prSet>
      <dgm:spPr/>
    </dgm:pt>
    <dgm:pt modelId="{97B00C52-ABC8-4E8B-AD17-720E11CEF472}" type="pres">
      <dgm:prSet presAssocID="{797FD3B2-81F0-46B0-9B45-FCCB3EFDD5AA}" presName="picture_3" presStyleCnt="0"/>
      <dgm:spPr/>
    </dgm:pt>
    <dgm:pt modelId="{CE6A6B95-F76C-4CDD-9DC4-2FAD2272D32D}" type="pres">
      <dgm:prSet presAssocID="{797FD3B2-81F0-46B0-9B45-FCCB3EFDD5AA}" presName="pictureRepeatNode" presStyleLbl="alignImgPlace1" presStyleIdx="2" presStyleCnt="4"/>
      <dgm:spPr/>
    </dgm:pt>
    <dgm:pt modelId="{607110AD-3047-4F49-AE67-4E6AB2F4FFA8}" type="pres">
      <dgm:prSet presAssocID="{D1A90EF1-AE9D-428F-A423-2A428D1EC321}" presName="line_3" presStyleLbl="parChTrans1D1" presStyleIdx="1" presStyleCnt="3"/>
      <dgm:spPr/>
    </dgm:pt>
    <dgm:pt modelId="{CA12AF30-853B-471B-BDF0-9C14C785CAE0}" type="pres">
      <dgm:prSet presAssocID="{D1A90EF1-AE9D-428F-A423-2A428D1EC321}" presName="textparent_3" presStyleLbl="node1" presStyleIdx="0" presStyleCnt="0"/>
      <dgm:spPr/>
    </dgm:pt>
    <dgm:pt modelId="{07A0E189-8CDB-4FF4-BCA4-F783B5B5412A}" type="pres">
      <dgm:prSet presAssocID="{D1A90EF1-AE9D-428F-A423-2A428D1EC321}" presName="text_3" presStyleLbl="revTx" presStyleIdx="1" presStyleCnt="3" custScaleX="133269" custLinFactNeighborX="2799" custLinFactNeighborY="10209">
        <dgm:presLayoutVars>
          <dgm:bulletEnabled val="1"/>
        </dgm:presLayoutVars>
      </dgm:prSet>
      <dgm:spPr/>
    </dgm:pt>
    <dgm:pt modelId="{7AC5AB25-2DCB-45C5-8256-C3BAFD420A50}" type="pres">
      <dgm:prSet presAssocID="{3D74BD2B-3D43-4F06-BAD7-A82F12B42A10}" presName="picture_4" presStyleCnt="0"/>
      <dgm:spPr/>
    </dgm:pt>
    <dgm:pt modelId="{6C54D553-4BC8-4A8E-A4DC-983D6D6D9F42}" type="pres">
      <dgm:prSet presAssocID="{3D74BD2B-3D43-4F06-BAD7-A82F12B42A10}" presName="pictureRepeatNode" presStyleLbl="alignImgPlace1" presStyleIdx="3" presStyleCnt="4"/>
      <dgm:spPr/>
    </dgm:pt>
    <dgm:pt modelId="{8B6ED787-BAC1-4502-AF64-D48AA202DFAA}" type="pres">
      <dgm:prSet presAssocID="{76F47BB8-20F7-4272-A4FD-39ED956D42D3}" presName="line_4" presStyleLbl="parChTrans1D1" presStyleIdx="2" presStyleCnt="3"/>
      <dgm:spPr/>
    </dgm:pt>
    <dgm:pt modelId="{7BDE9D09-FC93-41F3-9857-1A699193F099}" type="pres">
      <dgm:prSet presAssocID="{76F47BB8-20F7-4272-A4FD-39ED956D42D3}" presName="textparent_4" presStyleLbl="node1" presStyleIdx="0" presStyleCnt="0"/>
      <dgm:spPr/>
    </dgm:pt>
    <dgm:pt modelId="{92E6087C-EF48-46DB-ACE5-6A5430F8A11C}" type="pres">
      <dgm:prSet presAssocID="{76F47BB8-20F7-4272-A4FD-39ED956D42D3}" presName="text_4" presStyleLbl="revTx" presStyleIdx="2" presStyleCnt="3" custScaleX="138122" custLinFactNeighborX="-1649" custLinFactNeighborY="0">
        <dgm:presLayoutVars>
          <dgm:bulletEnabled val="1"/>
        </dgm:presLayoutVars>
      </dgm:prSet>
      <dgm:spPr/>
    </dgm:pt>
  </dgm:ptLst>
  <dgm:cxnLst>
    <dgm:cxn modelId="{9C7E5902-1E0C-4217-9ACA-13CF3E0BCBB4}" srcId="{BBA5B6F1-7DC8-4231-BD85-0DCF094218A5}" destId="{8DC24B88-AF0E-4403-A2A5-E020FC173A53}" srcOrd="3" destOrd="0" parTransId="{0DD5C8A9-1000-4EEC-B92F-16BE35E3DF82}" sibTransId="{83FD457A-EF1F-4006-B6DE-7934A9C8291B}"/>
    <dgm:cxn modelId="{E3BBCE06-1A4A-448A-BFEA-6462F65C7BDF}" srcId="{631DB504-591F-4E13-BE62-0650B739CB08}" destId="{D1A90EF1-AE9D-428F-A423-2A428D1EC321}" srcOrd="2" destOrd="0" parTransId="{49A89121-40F9-49C3-8647-46BC1C130893}" sibTransId="{797FD3B2-81F0-46B0-9B45-FCCB3EFDD5AA}"/>
    <dgm:cxn modelId="{A9D15E0C-3CE5-45B6-8F52-62FE630DD1CF}" type="presOf" srcId="{4B7ED452-6DB2-4FAB-9B74-372DB4BE4C5E}" destId="{07A0E189-8CDB-4FF4-BCA4-F783B5B5412A}" srcOrd="0" destOrd="4" presId="urn:microsoft.com/office/officeart/2008/layout/CircularPictureCallout"/>
    <dgm:cxn modelId="{5B8DD20F-A912-4EDB-A2F4-6D17A8EDC5F3}" type="presOf" srcId="{631DB504-591F-4E13-BE62-0650B739CB08}" destId="{62178268-7F01-407A-8189-20BB64EFE15D}" srcOrd="0" destOrd="0" presId="urn:microsoft.com/office/officeart/2008/layout/CircularPictureCallout"/>
    <dgm:cxn modelId="{A5419E15-F922-4451-B4BB-C3A84782780A}" srcId="{BBA5B6F1-7DC8-4231-BD85-0DCF094218A5}" destId="{B95083F9-D42F-47B2-BCE3-A205E85D7B19}" srcOrd="2" destOrd="0" parTransId="{BAC23137-F9AD-4983-8157-52A4BB55F27A}" sibTransId="{DCB93F4C-0825-4026-A56F-36F0BF7CC6C8}"/>
    <dgm:cxn modelId="{8FBEB01A-CB1B-4149-A94B-34E693BB1340}" srcId="{76F47BB8-20F7-4272-A4FD-39ED956D42D3}" destId="{B832F664-175C-4C59-96D2-DD6A538E0AC3}" srcOrd="0" destOrd="0" parTransId="{6C00343D-31A5-4F8F-982B-C4651A0F530B}" sibTransId="{757A5F9F-F2DD-4AAB-A1DF-935CE897FB03}"/>
    <dgm:cxn modelId="{9525A01F-6F33-4BF9-B1D9-00B518B88059}" srcId="{BBA5B6F1-7DC8-4231-BD85-0DCF094218A5}" destId="{9FCAB2FD-2E1B-40F6-9E7D-61FBAB7C9FE4}" srcOrd="1" destOrd="0" parTransId="{DA3F1651-403F-42C4-BE64-D79B02DB8A1D}" sibTransId="{AF60B487-C459-402E-80CB-1B61F5358822}"/>
    <dgm:cxn modelId="{6C4E7026-DD17-456F-A3DB-42F11A5C3D1D}" srcId="{631DB504-591F-4E13-BE62-0650B739CB08}" destId="{76F47BB8-20F7-4272-A4FD-39ED956D42D3}" srcOrd="3" destOrd="0" parTransId="{A1ED705B-BC8F-41A7-B36E-3DD6F300E1B0}" sibTransId="{3D74BD2B-3D43-4F06-BAD7-A82F12B42A10}"/>
    <dgm:cxn modelId="{2A7BDD2C-5915-40C1-8C8B-1BD9140DF67C}" type="presOf" srcId="{FA2E7AA3-01EC-4616-B29D-4D81CD1AA295}" destId="{07A0E189-8CDB-4FF4-BCA4-F783B5B5412A}" srcOrd="0" destOrd="3" presId="urn:microsoft.com/office/officeart/2008/layout/CircularPictureCallout"/>
    <dgm:cxn modelId="{42166F3F-95BF-4951-BC91-35CFF2ADC28E}" type="presOf" srcId="{D1A90EF1-AE9D-428F-A423-2A428D1EC321}" destId="{07A0E189-8CDB-4FF4-BCA4-F783B5B5412A}" srcOrd="0" destOrd="0" presId="urn:microsoft.com/office/officeart/2008/layout/CircularPictureCallout"/>
    <dgm:cxn modelId="{23CC225D-C90C-422B-A373-A09D04754A9E}" type="presOf" srcId="{76F47BB8-20F7-4272-A4FD-39ED956D42D3}" destId="{92E6087C-EF48-46DB-ACE5-6A5430F8A11C}" srcOrd="0" destOrd="0" presId="urn:microsoft.com/office/officeart/2008/layout/CircularPictureCallout"/>
    <dgm:cxn modelId="{9F4DD762-F43A-4D8B-A9B2-7AA68DC00DE1}" type="presOf" srcId="{B95083F9-D42F-47B2-BCE3-A205E85D7B19}" destId="{5622620E-3016-4069-9D66-1B8BB00E7AC9}" srcOrd="0" destOrd="3" presId="urn:microsoft.com/office/officeart/2008/layout/CircularPictureCallout"/>
    <dgm:cxn modelId="{87EB4143-D223-46D9-8F30-15F7510D1CC0}" srcId="{D1A90EF1-AE9D-428F-A423-2A428D1EC321}" destId="{6973FDA2-96F8-4A57-9BD2-D01F02382EB8}" srcOrd="1" destOrd="0" parTransId="{21F30AE6-D846-46A3-B59D-345B31EB82D7}" sibTransId="{8069C4AA-ABEF-4AD4-8075-593A32C16240}"/>
    <dgm:cxn modelId="{A8612F45-D6CC-46D4-BA92-4B9BF124BD91}" type="presOf" srcId="{3D74BD2B-3D43-4F06-BAD7-A82F12B42A10}" destId="{6C54D553-4BC8-4A8E-A4DC-983D6D6D9F42}" srcOrd="0" destOrd="0" presId="urn:microsoft.com/office/officeart/2008/layout/CircularPictureCallout"/>
    <dgm:cxn modelId="{49153E48-855A-4350-B4B3-44A8DDAE5849}" type="presOf" srcId="{9FCAB2FD-2E1B-40F6-9E7D-61FBAB7C9FE4}" destId="{5622620E-3016-4069-9D66-1B8BB00E7AC9}" srcOrd="0" destOrd="2" presId="urn:microsoft.com/office/officeart/2008/layout/CircularPictureCallout"/>
    <dgm:cxn modelId="{3576654B-104D-4DD9-B0A6-9B008B9CA9BB}" type="presOf" srcId="{85B8E63B-6CED-4CA6-B360-E8EE3469CD67}" destId="{5622620E-3016-4069-9D66-1B8BB00E7AC9}" srcOrd="0" destOrd="5" presId="urn:microsoft.com/office/officeart/2008/layout/CircularPictureCallout"/>
    <dgm:cxn modelId="{9C47FE4C-27F7-4177-BE9D-D0637EC6455C}" type="presOf" srcId="{8DC24B88-AF0E-4403-A2A5-E020FC173A53}" destId="{5622620E-3016-4069-9D66-1B8BB00E7AC9}" srcOrd="0" destOrd="4" presId="urn:microsoft.com/office/officeart/2008/layout/CircularPictureCallout"/>
    <dgm:cxn modelId="{B7D0C54D-9CA1-48AF-9BDE-908926F34627}" srcId="{D1A90EF1-AE9D-428F-A423-2A428D1EC321}" destId="{4B7ED452-6DB2-4FAB-9B74-372DB4BE4C5E}" srcOrd="3" destOrd="0" parTransId="{DEF8D87E-3616-493E-95B9-E0AB289CA2D3}" sibTransId="{FCA952A4-0582-4C47-A063-88186B1F50F2}"/>
    <dgm:cxn modelId="{1252234E-CB38-48C8-98E6-CBAA581855A2}" srcId="{631DB504-591F-4E13-BE62-0650B739CB08}" destId="{1F4B0115-6CB5-4B4C-8C79-B5DDBB509BB0}" srcOrd="0" destOrd="0" parTransId="{7B98FE0E-E2EB-4C10-9BBF-92690B068110}" sibTransId="{D8879243-FC33-4A99-A539-7FA751EC5C88}"/>
    <dgm:cxn modelId="{474F266F-B9DC-4B1E-BF8A-65EDA43DD95C}" srcId="{D1A90EF1-AE9D-428F-A423-2A428D1EC321}" destId="{FA2E7AA3-01EC-4616-B29D-4D81CD1AA295}" srcOrd="2" destOrd="0" parTransId="{E35FC923-7ABB-4A99-9216-E68DE972B022}" sibTransId="{2E384A38-A8CF-4508-A78F-AFF31617C4DE}"/>
    <dgm:cxn modelId="{A3121252-5EF7-418F-95BE-4905AB4F6A10}" type="presOf" srcId="{E58BD45F-12F2-4A71-80C5-F03223367920}" destId="{07A0E189-8CDB-4FF4-BCA4-F783B5B5412A}" srcOrd="0" destOrd="1" presId="urn:microsoft.com/office/officeart/2008/layout/CircularPictureCallout"/>
    <dgm:cxn modelId="{C4F73E76-A7B2-47CC-8387-8420AA1D01DE}" type="presOf" srcId="{B832F664-175C-4C59-96D2-DD6A538E0AC3}" destId="{92E6087C-EF48-46DB-ACE5-6A5430F8A11C}" srcOrd="0" destOrd="1" presId="urn:microsoft.com/office/officeart/2008/layout/CircularPictureCallout"/>
    <dgm:cxn modelId="{E659A757-A459-4AB1-AC64-C909976C5219}" type="presOf" srcId="{B8719840-BF35-49B1-9D1B-4353EA039602}" destId="{258C370D-997E-48BD-831D-8267600F7BF2}" srcOrd="0" destOrd="0" presId="urn:microsoft.com/office/officeart/2008/layout/CircularPictureCallout"/>
    <dgm:cxn modelId="{31705680-38EC-4C9C-9710-68114283EF67}" srcId="{D1A90EF1-AE9D-428F-A423-2A428D1EC321}" destId="{E58BD45F-12F2-4A71-80C5-F03223367920}" srcOrd="0" destOrd="0" parTransId="{484506A2-EC73-4304-821B-F030CF959242}" sibTransId="{4DBF45ED-422D-4729-9970-4601369B85BF}"/>
    <dgm:cxn modelId="{DDF3E087-1ADC-417E-963F-11BAF537B64E}" type="presOf" srcId="{D8879243-FC33-4A99-A539-7FA751EC5C88}" destId="{9F5DEC11-F77F-4EBA-9BE1-7892AC5BD7F9}" srcOrd="0" destOrd="0" presId="urn:microsoft.com/office/officeart/2008/layout/CircularPictureCallout"/>
    <dgm:cxn modelId="{7BFEE78E-9CD8-4B4C-A159-45519B56B2BF}" type="presOf" srcId="{797FD3B2-81F0-46B0-9B45-FCCB3EFDD5AA}" destId="{CE6A6B95-F76C-4CDD-9DC4-2FAD2272D32D}" srcOrd="0" destOrd="0" presId="urn:microsoft.com/office/officeart/2008/layout/CircularPictureCallout"/>
    <dgm:cxn modelId="{7E2FD1A0-E585-4313-B0F6-FCD4BDD59E98}" type="presOf" srcId="{6B6CD547-861B-4947-AEC5-B4CF1AB4AA46}" destId="{92E6087C-EF48-46DB-ACE5-6A5430F8A11C}" srcOrd="0" destOrd="2" presId="urn:microsoft.com/office/officeart/2008/layout/CircularPictureCallout"/>
    <dgm:cxn modelId="{A57B15A1-19C1-4923-A559-AE4B92EA8200}" type="presOf" srcId="{1F4B0115-6CB5-4B4C-8C79-B5DDBB509BB0}" destId="{49CC19B2-9D9D-45F1-A85F-58D651CC9426}" srcOrd="0" destOrd="0" presId="urn:microsoft.com/office/officeart/2008/layout/CircularPictureCallout"/>
    <dgm:cxn modelId="{83CEF5A7-9FDE-4DAD-AFE5-152573DEE735}" type="presOf" srcId="{BBA5B6F1-7DC8-4231-BD85-0DCF094218A5}" destId="{5622620E-3016-4069-9D66-1B8BB00E7AC9}" srcOrd="0" destOrd="0" presId="urn:microsoft.com/office/officeart/2008/layout/CircularPictureCallout"/>
    <dgm:cxn modelId="{0C2E9EAA-CBCF-499D-86D9-6294F873042A}" type="presOf" srcId="{8BDCE6BB-F3EC-4A52-905D-5348E9125234}" destId="{5622620E-3016-4069-9D66-1B8BB00E7AC9}" srcOrd="0" destOrd="1" presId="urn:microsoft.com/office/officeart/2008/layout/CircularPictureCallout"/>
    <dgm:cxn modelId="{CA0192B3-9E90-4668-8EAF-1FD5C536B048}" srcId="{76F47BB8-20F7-4272-A4FD-39ED956D42D3}" destId="{6B6CD547-861B-4947-AEC5-B4CF1AB4AA46}" srcOrd="1" destOrd="0" parTransId="{EA3B9D8C-2BA0-4B3F-A571-A85119D051D9}" sibTransId="{3621F438-0D43-4AB3-91EF-21258AF31F38}"/>
    <dgm:cxn modelId="{93380CB4-A5FC-40BE-841C-455D13EA3CC4}" srcId="{76F47BB8-20F7-4272-A4FD-39ED956D42D3}" destId="{759C97C4-CFE5-41FE-805D-8E1C5CD9D02C}" srcOrd="3" destOrd="0" parTransId="{87A7F201-DEFD-4D7D-956B-0965E89A823E}" sibTransId="{7C4CBC69-ACF3-44A4-8675-8F8D203F5B23}"/>
    <dgm:cxn modelId="{E4F4E2B9-714C-4090-A97D-F8DD3E5D3E01}" type="presOf" srcId="{AC8C8189-D743-431C-9904-43DF22D880AA}" destId="{92E6087C-EF48-46DB-ACE5-6A5430F8A11C}" srcOrd="0" destOrd="3" presId="urn:microsoft.com/office/officeart/2008/layout/CircularPictureCallout"/>
    <dgm:cxn modelId="{3E66FCBD-E00E-4C8F-A767-B2BE7115849A}" srcId="{BBA5B6F1-7DC8-4231-BD85-0DCF094218A5}" destId="{8BDCE6BB-F3EC-4A52-905D-5348E9125234}" srcOrd="0" destOrd="0" parTransId="{17476C7A-7786-4D92-B547-3708A61C3E8F}" sibTransId="{23BD857C-64DB-4A67-9977-41B82BE9E2E6}"/>
    <dgm:cxn modelId="{837AFFCD-BD07-4BE3-A713-BBCA5CBDF144}" type="presOf" srcId="{6973FDA2-96F8-4A57-9BD2-D01F02382EB8}" destId="{07A0E189-8CDB-4FF4-BCA4-F783B5B5412A}" srcOrd="0" destOrd="2" presId="urn:microsoft.com/office/officeart/2008/layout/CircularPictureCallout"/>
    <dgm:cxn modelId="{F176A6E4-0E61-405C-82F2-40523B36051F}" type="presOf" srcId="{759C97C4-CFE5-41FE-805D-8E1C5CD9D02C}" destId="{92E6087C-EF48-46DB-ACE5-6A5430F8A11C}" srcOrd="0" destOrd="4" presId="urn:microsoft.com/office/officeart/2008/layout/CircularPictureCallout"/>
    <dgm:cxn modelId="{BC3CFCE4-1DDD-409C-B728-17C574E092DF}" srcId="{631DB504-591F-4E13-BE62-0650B739CB08}" destId="{BBA5B6F1-7DC8-4231-BD85-0DCF094218A5}" srcOrd="1" destOrd="0" parTransId="{50A6DAD7-A486-4624-9C6C-0DE6E8103597}" sibTransId="{B8719840-BF35-49B1-9D1B-4353EA039602}"/>
    <dgm:cxn modelId="{B3774AE8-6CF2-424E-8820-5FA6823A8C8C}" srcId="{76F47BB8-20F7-4272-A4FD-39ED956D42D3}" destId="{AC8C8189-D743-431C-9904-43DF22D880AA}" srcOrd="2" destOrd="0" parTransId="{9E49FF92-00CE-4E54-ACD6-E7A8F95AED4F}" sibTransId="{3D5681AD-49A9-42FB-8BB6-D25DDFC0FD41}"/>
    <dgm:cxn modelId="{C654A2F4-E956-4C8A-8848-FDAE56FD5C0F}" srcId="{BBA5B6F1-7DC8-4231-BD85-0DCF094218A5}" destId="{85B8E63B-6CED-4CA6-B360-E8EE3469CD67}" srcOrd="4" destOrd="0" parTransId="{5FC7A21C-71BA-4FA2-9D3B-B379AF17303C}" sibTransId="{C9EA6ECE-C26F-4631-B0B9-EFAE16A46A3B}"/>
    <dgm:cxn modelId="{C819A97C-FD69-4226-883D-42F25D0ECB83}" type="presParOf" srcId="{62178268-7F01-407A-8189-20BB64EFE15D}" destId="{7ADFE71A-055D-4952-9DA4-DDC9C8FC1EF4}" srcOrd="0" destOrd="0" presId="urn:microsoft.com/office/officeart/2008/layout/CircularPictureCallout"/>
    <dgm:cxn modelId="{AD456488-EC9B-4829-9E2F-EEE4B550F54F}" type="presParOf" srcId="{7ADFE71A-055D-4952-9DA4-DDC9C8FC1EF4}" destId="{CD1B81AF-E2B4-409D-82FF-983EB6661573}" srcOrd="0" destOrd="0" presId="urn:microsoft.com/office/officeart/2008/layout/CircularPictureCallout"/>
    <dgm:cxn modelId="{BED23715-C6DB-43C8-AF9D-27FA87DF7F80}" type="presParOf" srcId="{CD1B81AF-E2B4-409D-82FF-983EB6661573}" destId="{9F5DEC11-F77F-4EBA-9BE1-7892AC5BD7F9}" srcOrd="0" destOrd="0" presId="urn:microsoft.com/office/officeart/2008/layout/CircularPictureCallout"/>
    <dgm:cxn modelId="{59066B15-2577-4CB0-9594-D8579FF97795}" type="presParOf" srcId="{7ADFE71A-055D-4952-9DA4-DDC9C8FC1EF4}" destId="{49CC19B2-9D9D-45F1-A85F-58D651CC9426}" srcOrd="1" destOrd="0" presId="urn:microsoft.com/office/officeart/2008/layout/CircularPictureCallout"/>
    <dgm:cxn modelId="{96BE8BC5-C26B-497C-A08D-6DC21B85162A}" type="presParOf" srcId="{7ADFE71A-055D-4952-9DA4-DDC9C8FC1EF4}" destId="{732807C1-FCCB-46C5-977D-775823B712D3}" srcOrd="2" destOrd="0" presId="urn:microsoft.com/office/officeart/2008/layout/CircularPictureCallout"/>
    <dgm:cxn modelId="{F1361559-AD48-4584-B0BE-40EF59DC9606}" type="presParOf" srcId="{732807C1-FCCB-46C5-977D-775823B712D3}" destId="{258C370D-997E-48BD-831D-8267600F7BF2}" srcOrd="0" destOrd="0" presId="urn:microsoft.com/office/officeart/2008/layout/CircularPictureCallout"/>
    <dgm:cxn modelId="{86C40C9E-56F4-425E-BB00-C6CD9A59F2F6}" type="presParOf" srcId="{7ADFE71A-055D-4952-9DA4-DDC9C8FC1EF4}" destId="{C0A70511-AC40-4A06-B13A-21F4FB933C0A}" srcOrd="3" destOrd="0" presId="urn:microsoft.com/office/officeart/2008/layout/CircularPictureCallout"/>
    <dgm:cxn modelId="{BBD2248F-8F4E-4691-AA20-06AAE8806F6D}" type="presParOf" srcId="{7ADFE71A-055D-4952-9DA4-DDC9C8FC1EF4}" destId="{A21CE98D-D4C9-49F3-B4A3-D1E28055C545}" srcOrd="4" destOrd="0" presId="urn:microsoft.com/office/officeart/2008/layout/CircularPictureCallout"/>
    <dgm:cxn modelId="{4EE7E8C6-6010-4880-BA97-D103D4438470}" type="presParOf" srcId="{A21CE98D-D4C9-49F3-B4A3-D1E28055C545}" destId="{5622620E-3016-4069-9D66-1B8BB00E7AC9}" srcOrd="0" destOrd="0" presId="urn:microsoft.com/office/officeart/2008/layout/CircularPictureCallout"/>
    <dgm:cxn modelId="{CD112865-D8A8-4052-994F-0E1083B7D875}" type="presParOf" srcId="{7ADFE71A-055D-4952-9DA4-DDC9C8FC1EF4}" destId="{97B00C52-ABC8-4E8B-AD17-720E11CEF472}" srcOrd="5" destOrd="0" presId="urn:microsoft.com/office/officeart/2008/layout/CircularPictureCallout"/>
    <dgm:cxn modelId="{B7E656DE-9124-4559-B893-44BA265D757A}" type="presParOf" srcId="{97B00C52-ABC8-4E8B-AD17-720E11CEF472}" destId="{CE6A6B95-F76C-4CDD-9DC4-2FAD2272D32D}" srcOrd="0" destOrd="0" presId="urn:microsoft.com/office/officeart/2008/layout/CircularPictureCallout"/>
    <dgm:cxn modelId="{A07888A4-4D29-44C1-AF60-ADCDDA60E874}" type="presParOf" srcId="{7ADFE71A-055D-4952-9DA4-DDC9C8FC1EF4}" destId="{607110AD-3047-4F49-AE67-4E6AB2F4FFA8}" srcOrd="6" destOrd="0" presId="urn:microsoft.com/office/officeart/2008/layout/CircularPictureCallout"/>
    <dgm:cxn modelId="{BC4E0394-F734-4919-931F-85344D584012}" type="presParOf" srcId="{7ADFE71A-055D-4952-9DA4-DDC9C8FC1EF4}" destId="{CA12AF30-853B-471B-BDF0-9C14C785CAE0}" srcOrd="7" destOrd="0" presId="urn:microsoft.com/office/officeart/2008/layout/CircularPictureCallout"/>
    <dgm:cxn modelId="{E14FADBE-7596-4E6B-B90A-6173788D7281}" type="presParOf" srcId="{CA12AF30-853B-471B-BDF0-9C14C785CAE0}" destId="{07A0E189-8CDB-4FF4-BCA4-F783B5B5412A}" srcOrd="0" destOrd="0" presId="urn:microsoft.com/office/officeart/2008/layout/CircularPictureCallout"/>
    <dgm:cxn modelId="{859DDAEF-771F-44D4-BE27-051F9B324C19}" type="presParOf" srcId="{7ADFE71A-055D-4952-9DA4-DDC9C8FC1EF4}" destId="{7AC5AB25-2DCB-45C5-8256-C3BAFD420A50}" srcOrd="8" destOrd="0" presId="urn:microsoft.com/office/officeart/2008/layout/CircularPictureCallout"/>
    <dgm:cxn modelId="{A1057CE1-1C75-4A1D-9E18-40042E1DCD36}" type="presParOf" srcId="{7AC5AB25-2DCB-45C5-8256-C3BAFD420A50}" destId="{6C54D553-4BC8-4A8E-A4DC-983D6D6D9F42}" srcOrd="0" destOrd="0" presId="urn:microsoft.com/office/officeart/2008/layout/CircularPictureCallout"/>
    <dgm:cxn modelId="{95BEA001-6E0A-4164-975B-395534D06E52}" type="presParOf" srcId="{7ADFE71A-055D-4952-9DA4-DDC9C8FC1EF4}" destId="{8B6ED787-BAC1-4502-AF64-D48AA202DFAA}" srcOrd="9" destOrd="0" presId="urn:microsoft.com/office/officeart/2008/layout/CircularPictureCallout"/>
    <dgm:cxn modelId="{7148895A-BA42-40FA-A654-D30A1D83BA9F}" type="presParOf" srcId="{7ADFE71A-055D-4952-9DA4-DDC9C8FC1EF4}" destId="{7BDE9D09-FC93-41F3-9857-1A699193F099}" srcOrd="10" destOrd="0" presId="urn:microsoft.com/office/officeart/2008/layout/CircularPictureCallout"/>
    <dgm:cxn modelId="{B8888C21-EBB4-479F-914B-80ABB79BA13D}" type="presParOf" srcId="{7BDE9D09-FC93-41F3-9857-1A699193F099}" destId="{92E6087C-EF48-46DB-ACE5-6A5430F8A11C}"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ED787-BAC1-4502-AF64-D48AA202DFAA}">
      <dsp:nvSpPr>
        <dsp:cNvPr id="0" name=""/>
        <dsp:cNvSpPr/>
      </dsp:nvSpPr>
      <dsp:spPr>
        <a:xfrm>
          <a:off x="2435059" y="4323609"/>
          <a:ext cx="510694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7110AD-3047-4F49-AE67-4E6AB2F4FFA8}">
      <dsp:nvSpPr>
        <dsp:cNvPr id="0" name=""/>
        <dsp:cNvSpPr/>
      </dsp:nvSpPr>
      <dsp:spPr>
        <a:xfrm>
          <a:off x="2435059" y="2543299"/>
          <a:ext cx="437447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A70511-AC40-4A06-B13A-21F4FB933C0A}">
      <dsp:nvSpPr>
        <dsp:cNvPr id="0" name=""/>
        <dsp:cNvSpPr/>
      </dsp:nvSpPr>
      <dsp:spPr>
        <a:xfrm>
          <a:off x="2435059" y="762989"/>
          <a:ext cx="510694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DEC11-F77F-4EBA-9BE1-7892AC5BD7F9}">
      <dsp:nvSpPr>
        <dsp:cNvPr id="0" name=""/>
        <dsp:cNvSpPr/>
      </dsp:nvSpPr>
      <dsp:spPr>
        <a:xfrm>
          <a:off x="108576" y="206744"/>
          <a:ext cx="4652966" cy="467310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C19B2-9D9D-45F1-A85F-58D651CC9426}">
      <dsp:nvSpPr>
        <dsp:cNvPr id="0" name=""/>
        <dsp:cNvSpPr/>
      </dsp:nvSpPr>
      <dsp:spPr>
        <a:xfrm>
          <a:off x="807348" y="2700984"/>
          <a:ext cx="3255423" cy="16785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kern="1200" dirty="0"/>
            <a:t>CDRH</a:t>
          </a:r>
        </a:p>
      </dsp:txBody>
      <dsp:txXfrm>
        <a:off x="807348" y="2700984"/>
        <a:ext cx="3255423" cy="1678577"/>
      </dsp:txXfrm>
    </dsp:sp>
    <dsp:sp modelId="{258C370D-997E-48BD-831D-8267600F7BF2}">
      <dsp:nvSpPr>
        <dsp:cNvPr id="0" name=""/>
        <dsp:cNvSpPr/>
      </dsp:nvSpPr>
      <dsp:spPr>
        <a:xfrm>
          <a:off x="6779015" y="0"/>
          <a:ext cx="1525979" cy="152597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22620E-3016-4069-9D66-1B8BB00E7AC9}">
      <dsp:nvSpPr>
        <dsp:cNvPr id="0" name=""/>
        <dsp:cNvSpPr/>
      </dsp:nvSpPr>
      <dsp:spPr>
        <a:xfrm>
          <a:off x="8335382" y="0"/>
          <a:ext cx="2575162" cy="152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t" anchorCtr="0">
          <a:noAutofit/>
        </a:bodyPr>
        <a:lstStyle/>
        <a:p>
          <a:pPr marL="0" lvl="0" indent="0" algn="l" defTabSz="889000">
            <a:lnSpc>
              <a:spcPct val="90000"/>
            </a:lnSpc>
            <a:spcBef>
              <a:spcPct val="0"/>
            </a:spcBef>
            <a:spcAft>
              <a:spcPct val="35000"/>
            </a:spcAft>
            <a:buNone/>
          </a:pPr>
          <a:r>
            <a:rPr lang="en-US" sz="2000" kern="1200" dirty="0"/>
            <a:t>Visibility</a:t>
          </a:r>
        </a:p>
        <a:p>
          <a:pPr marL="114300" lvl="1" indent="-114300" algn="l" defTabSz="533400">
            <a:lnSpc>
              <a:spcPct val="90000"/>
            </a:lnSpc>
            <a:spcBef>
              <a:spcPct val="0"/>
            </a:spcBef>
            <a:spcAft>
              <a:spcPct val="15000"/>
            </a:spcAft>
            <a:buChar char="•"/>
          </a:pPr>
          <a:r>
            <a:rPr lang="en-US" sz="1200" kern="1200" dirty="0"/>
            <a:t>Direct observation</a:t>
          </a:r>
        </a:p>
        <a:p>
          <a:pPr marL="114300" lvl="1" indent="-114300" algn="l" defTabSz="533400">
            <a:lnSpc>
              <a:spcPct val="90000"/>
            </a:lnSpc>
            <a:spcBef>
              <a:spcPct val="0"/>
            </a:spcBef>
            <a:spcAft>
              <a:spcPct val="15000"/>
            </a:spcAft>
            <a:buChar char="•"/>
          </a:pPr>
          <a:r>
            <a:rPr lang="en-US" sz="1200" kern="1200" dirty="0"/>
            <a:t>Problem solving</a:t>
          </a:r>
        </a:p>
        <a:p>
          <a:pPr marL="114300" lvl="1" indent="-114300" algn="l" defTabSz="533400">
            <a:lnSpc>
              <a:spcPct val="90000"/>
            </a:lnSpc>
            <a:spcBef>
              <a:spcPct val="0"/>
            </a:spcBef>
            <a:spcAft>
              <a:spcPct val="15000"/>
            </a:spcAft>
            <a:buChar char="•"/>
          </a:pPr>
          <a:r>
            <a:rPr lang="en-US" sz="1200" kern="1200" dirty="0"/>
            <a:t>Make abnormal conditions stand out</a:t>
          </a:r>
        </a:p>
        <a:p>
          <a:pPr marL="114300" lvl="1" indent="-114300" algn="l" defTabSz="533400">
            <a:lnSpc>
              <a:spcPct val="90000"/>
            </a:lnSpc>
            <a:spcBef>
              <a:spcPct val="0"/>
            </a:spcBef>
            <a:spcAft>
              <a:spcPct val="15000"/>
            </a:spcAft>
            <a:buChar char="•"/>
          </a:pPr>
          <a:r>
            <a:rPr lang="en-US" sz="1200" kern="1200" dirty="0"/>
            <a:t>Address problems immediately</a:t>
          </a:r>
        </a:p>
        <a:p>
          <a:pPr marL="114300" lvl="1" indent="-114300" algn="l" defTabSz="533400">
            <a:lnSpc>
              <a:spcPct val="90000"/>
            </a:lnSpc>
            <a:spcBef>
              <a:spcPct val="0"/>
            </a:spcBef>
            <a:spcAft>
              <a:spcPct val="15000"/>
            </a:spcAft>
            <a:buChar char="•"/>
          </a:pPr>
          <a:r>
            <a:rPr lang="en-US" sz="1200" kern="1200" dirty="0"/>
            <a:t>Prevent </a:t>
          </a:r>
        </a:p>
      </dsp:txBody>
      <dsp:txXfrm>
        <a:off x="8335382" y="0"/>
        <a:ext cx="2575162" cy="1525979"/>
      </dsp:txXfrm>
    </dsp:sp>
    <dsp:sp modelId="{CE6A6B95-F76C-4CDD-9DC4-2FAD2272D32D}">
      <dsp:nvSpPr>
        <dsp:cNvPr id="0" name=""/>
        <dsp:cNvSpPr/>
      </dsp:nvSpPr>
      <dsp:spPr>
        <a:xfrm>
          <a:off x="6046544" y="1780309"/>
          <a:ext cx="1525979" cy="1525979"/>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0E189-8CDB-4FF4-BCA4-F783B5B5412A}">
      <dsp:nvSpPr>
        <dsp:cNvPr id="0" name=""/>
        <dsp:cNvSpPr/>
      </dsp:nvSpPr>
      <dsp:spPr>
        <a:xfrm>
          <a:off x="7632442" y="1936096"/>
          <a:ext cx="2852876" cy="152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t" anchorCtr="0">
          <a:noAutofit/>
        </a:bodyPr>
        <a:lstStyle/>
        <a:p>
          <a:pPr marL="0" lvl="0" indent="0" algn="l" defTabSz="889000">
            <a:lnSpc>
              <a:spcPct val="90000"/>
            </a:lnSpc>
            <a:spcBef>
              <a:spcPct val="0"/>
            </a:spcBef>
            <a:spcAft>
              <a:spcPct val="35000"/>
            </a:spcAft>
            <a:buNone/>
          </a:pPr>
          <a:r>
            <a:rPr lang="en-US" sz="2000" kern="1200" dirty="0"/>
            <a:t>Least burdensome</a:t>
          </a:r>
        </a:p>
        <a:p>
          <a:pPr marL="114300" lvl="1" indent="-114300" algn="l" defTabSz="533400">
            <a:lnSpc>
              <a:spcPct val="90000"/>
            </a:lnSpc>
            <a:spcBef>
              <a:spcPct val="0"/>
            </a:spcBef>
            <a:spcAft>
              <a:spcPct val="15000"/>
            </a:spcAft>
            <a:buChar char="•"/>
          </a:pPr>
          <a:r>
            <a:rPr lang="en-US" sz="1200" kern="1200" dirty="0"/>
            <a:t>Simplification</a:t>
          </a:r>
        </a:p>
        <a:p>
          <a:pPr marL="114300" lvl="1" indent="-114300" algn="l" defTabSz="533400">
            <a:lnSpc>
              <a:spcPct val="90000"/>
            </a:lnSpc>
            <a:spcBef>
              <a:spcPct val="0"/>
            </a:spcBef>
            <a:spcAft>
              <a:spcPct val="15000"/>
            </a:spcAft>
            <a:buChar char="•"/>
          </a:pPr>
          <a:r>
            <a:rPr lang="en-US" sz="1200" kern="1200" dirty="0"/>
            <a:t>Reduce error</a:t>
          </a:r>
        </a:p>
        <a:p>
          <a:pPr marL="114300" lvl="1" indent="-114300" algn="l" defTabSz="533400">
            <a:lnSpc>
              <a:spcPct val="90000"/>
            </a:lnSpc>
            <a:spcBef>
              <a:spcPct val="0"/>
            </a:spcBef>
            <a:spcAft>
              <a:spcPct val="15000"/>
            </a:spcAft>
            <a:buChar char="•"/>
          </a:pPr>
          <a:r>
            <a:rPr lang="en-US" sz="1200" kern="1200" dirty="0"/>
            <a:t>Improve information exchange</a:t>
          </a:r>
        </a:p>
        <a:p>
          <a:pPr marL="114300" lvl="1" indent="-114300" algn="l" defTabSz="533400">
            <a:lnSpc>
              <a:spcPct val="90000"/>
            </a:lnSpc>
            <a:spcBef>
              <a:spcPct val="0"/>
            </a:spcBef>
            <a:spcAft>
              <a:spcPct val="15000"/>
            </a:spcAft>
            <a:buChar char="•"/>
          </a:pPr>
          <a:r>
            <a:rPr lang="en-US" sz="1200" kern="1200" dirty="0"/>
            <a:t>Increase value</a:t>
          </a:r>
        </a:p>
      </dsp:txBody>
      <dsp:txXfrm>
        <a:off x="7632442" y="1936096"/>
        <a:ext cx="2852876" cy="1525979"/>
      </dsp:txXfrm>
    </dsp:sp>
    <dsp:sp modelId="{6C54D553-4BC8-4A8E-A4DC-983D6D6D9F42}">
      <dsp:nvSpPr>
        <dsp:cNvPr id="0" name=""/>
        <dsp:cNvSpPr/>
      </dsp:nvSpPr>
      <dsp:spPr>
        <a:xfrm>
          <a:off x="6779015" y="3560619"/>
          <a:ext cx="1525979" cy="1525979"/>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E6087C-EF48-46DB-ACE5-6A5430F8A11C}">
      <dsp:nvSpPr>
        <dsp:cNvPr id="0" name=""/>
        <dsp:cNvSpPr/>
      </dsp:nvSpPr>
      <dsp:spPr>
        <a:xfrm>
          <a:off x="8271587" y="3560619"/>
          <a:ext cx="2798228" cy="152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t" anchorCtr="0">
          <a:noAutofit/>
        </a:bodyPr>
        <a:lstStyle/>
        <a:p>
          <a:pPr marL="0" lvl="0" indent="0" algn="l" defTabSz="889000">
            <a:lnSpc>
              <a:spcPct val="90000"/>
            </a:lnSpc>
            <a:spcBef>
              <a:spcPct val="0"/>
            </a:spcBef>
            <a:spcAft>
              <a:spcPct val="35000"/>
            </a:spcAft>
            <a:buNone/>
          </a:pPr>
          <a:r>
            <a:rPr lang="en-US" sz="2000" kern="1200" dirty="0"/>
            <a:t>Safety &amp; Innovation</a:t>
          </a:r>
        </a:p>
        <a:p>
          <a:pPr marL="114300" lvl="1" indent="-114300" algn="l" defTabSz="533400">
            <a:lnSpc>
              <a:spcPct val="90000"/>
            </a:lnSpc>
            <a:spcBef>
              <a:spcPct val="0"/>
            </a:spcBef>
            <a:spcAft>
              <a:spcPct val="15000"/>
            </a:spcAft>
            <a:buChar char="•"/>
          </a:pPr>
          <a:r>
            <a:rPr lang="en-US" sz="1200" kern="1200" dirty="0"/>
            <a:t>Accelerate product improvement</a:t>
          </a:r>
        </a:p>
        <a:p>
          <a:pPr marL="114300" lvl="1" indent="-114300" algn="l" defTabSz="533400">
            <a:lnSpc>
              <a:spcPct val="90000"/>
            </a:lnSpc>
            <a:spcBef>
              <a:spcPct val="0"/>
            </a:spcBef>
            <a:spcAft>
              <a:spcPct val="15000"/>
            </a:spcAft>
            <a:buChar char="•"/>
          </a:pPr>
          <a:r>
            <a:rPr lang="en-US" sz="1200" kern="1200" dirty="0"/>
            <a:t>Accelerate market access</a:t>
          </a:r>
        </a:p>
        <a:p>
          <a:pPr marL="114300" lvl="1" indent="-114300" algn="l" defTabSz="533400">
            <a:lnSpc>
              <a:spcPct val="90000"/>
            </a:lnSpc>
            <a:spcBef>
              <a:spcPct val="0"/>
            </a:spcBef>
            <a:spcAft>
              <a:spcPct val="15000"/>
            </a:spcAft>
            <a:buChar char="•"/>
          </a:pPr>
          <a:r>
            <a:rPr lang="en-US" sz="1200" kern="1200" dirty="0"/>
            <a:t>Accelerate new technologies</a:t>
          </a:r>
        </a:p>
        <a:p>
          <a:pPr marL="114300" lvl="1" indent="-114300" algn="l" defTabSz="533400">
            <a:lnSpc>
              <a:spcPct val="90000"/>
            </a:lnSpc>
            <a:spcBef>
              <a:spcPct val="0"/>
            </a:spcBef>
            <a:spcAft>
              <a:spcPct val="15000"/>
            </a:spcAft>
            <a:buChar char="•"/>
          </a:pPr>
          <a:r>
            <a:rPr lang="en-US" sz="1200" kern="1200" dirty="0"/>
            <a:t>Improve patient outcomes</a:t>
          </a:r>
        </a:p>
      </dsp:txBody>
      <dsp:txXfrm>
        <a:off x="8271587" y="3560619"/>
        <a:ext cx="2798228" cy="1525979"/>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41851-4D70-4405-BEE0-78D58924248B}"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88FB1-49D5-4195-BB41-0CF41643BA3D}" type="slidenum">
              <a:rPr lang="en-US" smtClean="0"/>
              <a:t>‹#›</a:t>
            </a:fld>
            <a:endParaRPr lang="en-US"/>
          </a:p>
        </p:txBody>
      </p:sp>
    </p:spTree>
    <p:extLst>
      <p:ext uri="{BB962C8B-B14F-4D97-AF65-F5344CB8AC3E}">
        <p14:creationId xmlns:p14="http://schemas.microsoft.com/office/powerpoint/2010/main" val="390341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6CA24-083C-496B-9D53-BBB1B6D98D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61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Cisco / Jason – should we update based on what we have recently learned?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6CA24-083C-496B-9D53-BBB1B6D98DA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41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A977E-404E-4F69-BA75-6CECC11385D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170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4.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customXml" Target="../../customXml/item3.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customXml" Target="../../customXml/item2.xml"/><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1.xml"/><Relationship Id="rId1" Type="http://schemas.openxmlformats.org/officeDocument/2006/relationships/vmlDrawing" Target="../drawings/vmlDrawing3.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40396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7F0D01-D3A2-4037-8D68-6ADA825A6C20}" type="datetime1">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lvl1pPr>
          </a:lstStyle>
          <a:p>
            <a:fld id="{FDCB85EF-4220-44FA-A4E9-E55446016FBE}" type="slidenum">
              <a:rPr lang="en-US" smtClean="0"/>
              <a:pPr/>
              <a:t>‹#›</a:t>
            </a:fld>
            <a:endParaRPr lang="en-US" dirty="0"/>
          </a:p>
        </p:txBody>
      </p:sp>
      <p:sp>
        <p:nvSpPr>
          <p:cNvPr id="6" name="Footer Placeholder 2"/>
          <p:cNvSpPr txBox="1">
            <a:spLocks/>
          </p:cNvSpPr>
          <p:nvPr userDrawn="1"/>
        </p:nvSpPr>
        <p:spPr>
          <a:xfrm>
            <a:off x="152400" y="6408721"/>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1978" y="81136"/>
            <a:ext cx="620543" cy="743080"/>
          </a:xfrm>
          <a:prstGeom prst="rect">
            <a:avLst/>
          </a:prstGeom>
        </p:spPr>
      </p:pic>
    </p:spTree>
    <p:extLst>
      <p:ext uri="{BB962C8B-B14F-4D97-AF65-F5344CB8AC3E}">
        <p14:creationId xmlns:p14="http://schemas.microsoft.com/office/powerpoint/2010/main" val="140577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D7DE-7E4A-4F22-855E-0526913A2A2E}" type="datetime1">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lvl1pPr>
          </a:lstStyle>
          <a:p>
            <a:fld id="{00B705A8-0BBD-480D-A620-9987DD69384F}" type="slidenum">
              <a:rPr lang="en-US" smtClean="0"/>
              <a:pPr/>
              <a:t>‹#›</a:t>
            </a:fld>
            <a:endParaRPr lang="en-US" dirty="0"/>
          </a:p>
        </p:txBody>
      </p:sp>
      <p:sp>
        <p:nvSpPr>
          <p:cNvPr id="5" name="Footer Placeholder 2"/>
          <p:cNvSpPr txBox="1">
            <a:spLocks/>
          </p:cNvSpPr>
          <p:nvPr userDrawn="1"/>
        </p:nvSpPr>
        <p:spPr>
          <a:xfrm>
            <a:off x="0" y="6448427"/>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6" name="Picture 5"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2734" y="81135"/>
            <a:ext cx="620543" cy="743080"/>
          </a:xfrm>
          <a:prstGeom prst="rect">
            <a:avLst/>
          </a:prstGeom>
        </p:spPr>
      </p:pic>
    </p:spTree>
    <p:extLst>
      <p:ext uri="{BB962C8B-B14F-4D97-AF65-F5344CB8AC3E}">
        <p14:creationId xmlns:p14="http://schemas.microsoft.com/office/powerpoint/2010/main" val="171883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8"/>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9"/>
            </a:lvl1pPr>
            <a:lvl2pPr marL="456971" indent="0">
              <a:buNone/>
              <a:defRPr sz="1399"/>
            </a:lvl2pPr>
            <a:lvl3pPr marL="913943" indent="0">
              <a:buNone/>
              <a:defRPr sz="1199"/>
            </a:lvl3pPr>
            <a:lvl4pPr marL="1370914" indent="0">
              <a:buNone/>
              <a:defRPr sz="999"/>
            </a:lvl4pPr>
            <a:lvl5pPr marL="1827886" indent="0">
              <a:buNone/>
              <a:defRPr sz="999"/>
            </a:lvl5pPr>
            <a:lvl6pPr marL="2284857" indent="0">
              <a:buNone/>
              <a:defRPr sz="999"/>
            </a:lvl6pPr>
            <a:lvl7pPr marL="2741828" indent="0">
              <a:buNone/>
              <a:defRPr sz="999"/>
            </a:lvl7pPr>
            <a:lvl8pPr marL="3198800" indent="0">
              <a:buNone/>
              <a:defRPr sz="999"/>
            </a:lvl8pPr>
            <a:lvl9pPr marL="3655771"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A499158C-8E7D-41C1-BC7A-3C4FF45972F7}"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152400" y="6492877"/>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493" y="85660"/>
            <a:ext cx="620543" cy="743080"/>
          </a:xfrm>
          <a:prstGeom prst="rect">
            <a:avLst/>
          </a:prstGeom>
        </p:spPr>
      </p:pic>
    </p:spTree>
    <p:extLst>
      <p:ext uri="{BB962C8B-B14F-4D97-AF65-F5344CB8AC3E}">
        <p14:creationId xmlns:p14="http://schemas.microsoft.com/office/powerpoint/2010/main" val="1710256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198"/>
            </a:lvl1pPr>
            <a:lvl2pPr marL="456971" indent="0">
              <a:buNone/>
              <a:defRPr sz="2799"/>
            </a:lvl2pPr>
            <a:lvl3pPr marL="913943" indent="0">
              <a:buNone/>
              <a:defRPr sz="2399"/>
            </a:lvl3pPr>
            <a:lvl4pPr marL="1370914" indent="0">
              <a:buNone/>
              <a:defRPr sz="1999"/>
            </a:lvl4pPr>
            <a:lvl5pPr marL="1827886" indent="0">
              <a:buNone/>
              <a:defRPr sz="1999"/>
            </a:lvl5pPr>
            <a:lvl6pPr marL="2284857" indent="0">
              <a:buNone/>
              <a:defRPr sz="1999"/>
            </a:lvl6pPr>
            <a:lvl7pPr marL="2741828" indent="0">
              <a:buNone/>
              <a:defRPr sz="1999"/>
            </a:lvl7pPr>
            <a:lvl8pPr marL="3198800" indent="0">
              <a:buNone/>
              <a:defRPr sz="1999"/>
            </a:lvl8pPr>
            <a:lvl9pPr marL="3655771" indent="0">
              <a:buNone/>
              <a:defRPr sz="1999"/>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9"/>
            </a:lvl1pPr>
            <a:lvl2pPr marL="456971" indent="0">
              <a:buNone/>
              <a:defRPr sz="1399"/>
            </a:lvl2pPr>
            <a:lvl3pPr marL="913943" indent="0">
              <a:buNone/>
              <a:defRPr sz="1199"/>
            </a:lvl3pPr>
            <a:lvl4pPr marL="1370914" indent="0">
              <a:buNone/>
              <a:defRPr sz="999"/>
            </a:lvl4pPr>
            <a:lvl5pPr marL="1827886" indent="0">
              <a:buNone/>
              <a:defRPr sz="999"/>
            </a:lvl5pPr>
            <a:lvl6pPr marL="2284857" indent="0">
              <a:buNone/>
              <a:defRPr sz="999"/>
            </a:lvl6pPr>
            <a:lvl7pPr marL="2741828" indent="0">
              <a:buNone/>
              <a:defRPr sz="999"/>
            </a:lvl7pPr>
            <a:lvl8pPr marL="3198800" indent="0">
              <a:buNone/>
              <a:defRPr sz="999"/>
            </a:lvl8pPr>
            <a:lvl9pPr marL="3655771"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2A2DB56F-B1F1-43BA-A3BD-927008F61F9C}"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0" y="6492877"/>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493" y="85660"/>
            <a:ext cx="620543" cy="743080"/>
          </a:xfrm>
          <a:prstGeom prst="rect">
            <a:avLst/>
          </a:prstGeom>
        </p:spPr>
      </p:pic>
    </p:spTree>
    <p:extLst>
      <p:ext uri="{BB962C8B-B14F-4D97-AF65-F5344CB8AC3E}">
        <p14:creationId xmlns:p14="http://schemas.microsoft.com/office/powerpoint/2010/main" val="3479920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EA77EC-D6E3-43C8-A957-8A66BFC5364C}"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7"/>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1978" y="113408"/>
            <a:ext cx="620543" cy="743080"/>
          </a:xfrm>
          <a:prstGeom prst="rect">
            <a:avLst/>
          </a:prstGeom>
        </p:spPr>
      </p:pic>
    </p:spTree>
    <p:extLst>
      <p:ext uri="{BB962C8B-B14F-4D97-AF65-F5344CB8AC3E}">
        <p14:creationId xmlns:p14="http://schemas.microsoft.com/office/powerpoint/2010/main" val="320637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EDB56-716D-48CD-B34F-77BB702B6D38}"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7"/>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102651"/>
            <a:ext cx="620543" cy="743080"/>
          </a:xfrm>
          <a:prstGeom prst="rect">
            <a:avLst/>
          </a:prstGeom>
        </p:spPr>
      </p:pic>
    </p:spTree>
    <p:extLst>
      <p:ext uri="{BB962C8B-B14F-4D97-AF65-F5344CB8AC3E}">
        <p14:creationId xmlns:p14="http://schemas.microsoft.com/office/powerpoint/2010/main" val="142879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ee Content" userDrawn="1">
  <p:cSld name="Free Content">
    <p:spTree>
      <p:nvGrpSpPr>
        <p:cNvPr id="1" name=""/>
        <p:cNvGrpSpPr/>
        <p:nvPr/>
      </p:nvGrpSpPr>
      <p:grpSpPr>
        <a:xfrm>
          <a:off x="0" y="0"/>
          <a:ext cx="0" cy="0"/>
          <a:chOff x="0" y="0"/>
          <a:chExt cx="0" cy="0"/>
        </a:xfrm>
      </p:grpSpPr>
      <p:grpSp>
        <p:nvGrpSpPr>
          <p:cNvPr id="5" name="Group 33"/>
          <p:cNvGrpSpPr>
            <a:grpSpLocks noChangeAspect="1"/>
          </p:cNvGrpSpPr>
          <p:nvPr/>
        </p:nvGrpSpPr>
        <p:grpSpPr bwMode="auto">
          <a:xfrm>
            <a:off x="9550190" y="323851"/>
            <a:ext cx="2157876" cy="914400"/>
            <a:chOff x="6019" y="204"/>
            <a:chExt cx="1360" cy="576"/>
          </a:xfrm>
        </p:grpSpPr>
        <p:sp>
          <p:nvSpPr>
            <p:cNvPr id="6"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7"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8"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9"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0"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1"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2"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3"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4"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5"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6"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7"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8"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19"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0"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1"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2"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3"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4"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5"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6"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7"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8"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29"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30"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31"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sp>
          <p:nvSpPr>
            <p:cNvPr id="32"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8">
                <a:solidFill>
                  <a:srgbClr val="000000"/>
                </a:solidFill>
                <a:ea typeface="ＭＳ Ｐゴシック" charset="-128"/>
              </a:endParaRPr>
            </a:p>
          </p:txBody>
        </p:sp>
      </p:grpSp>
    </p:spTree>
    <p:custDataLst>
      <p:custData r:id="rId1"/>
    </p:custDataLst>
    <p:extLst>
      <p:ext uri="{BB962C8B-B14F-4D97-AF65-F5344CB8AC3E}">
        <p14:creationId xmlns:p14="http://schemas.microsoft.com/office/powerpoint/2010/main" val="1256018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picture">
    <p:spTree>
      <p:nvGrpSpPr>
        <p:cNvPr id="1" name=""/>
        <p:cNvGrpSpPr/>
        <p:nvPr/>
      </p:nvGrpSpPr>
      <p:grpSpPr>
        <a:xfrm>
          <a:off x="0" y="0"/>
          <a:ext cx="0" cy="0"/>
          <a:chOff x="0" y="0"/>
          <a:chExt cx="0" cy="0"/>
        </a:xfrm>
      </p:grpSpPr>
      <p:pic>
        <p:nvPicPr>
          <p:cNvPr id="60" name="Grafik 5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8" y="0"/>
            <a:ext cx="12226177" cy="6877368"/>
          </a:xfrm>
          <a:prstGeom prst="rect">
            <a:avLst/>
          </a:prstGeom>
        </p:spPr>
      </p:pic>
      <p:sp>
        <p:nvSpPr>
          <p:cNvPr id="4" name="cdtRectangle 115 Id57350"/>
          <p:cNvSpPr>
            <a:spLocks noGrp="1" noChangeArrowheads="1"/>
          </p:cNvSpPr>
          <p:nvPr>
            <p:ph type="ctrTitle"/>
            <p:custDataLst>
              <p:tags r:id="rId1"/>
            </p:custDataLst>
          </p:nvPr>
        </p:nvSpPr>
        <p:spPr bwMode="ltGray">
          <a:xfrm>
            <a:off x="626736" y="4139931"/>
            <a:ext cx="6476627" cy="166256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398"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6000" y="0"/>
            <a:ext cx="1587"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5981" rIns="0" bIns="0">
            <a:noAutofit/>
          </a:bodyPr>
          <a:lstStyle/>
          <a:p>
            <a:pPr algn="ctr">
              <a:buClrTx/>
              <a:buFontTx/>
              <a:buNone/>
            </a:pPr>
            <a:endParaRPr lang="en-US" sz="1099" b="1" noProof="0" dirty="0">
              <a:solidFill>
                <a:srgbClr val="990000"/>
              </a:solidFill>
            </a:endParaRPr>
          </a:p>
        </p:txBody>
      </p:sp>
      <p:sp>
        <p:nvSpPr>
          <p:cNvPr id="9" name="Textplatzhalter 57343"/>
          <p:cNvSpPr>
            <a:spLocks noGrp="1"/>
          </p:cNvSpPr>
          <p:nvPr>
            <p:ph type="body" sz="quarter" idx="12" hasCustomPrompt="1"/>
          </p:nvPr>
        </p:nvSpPr>
        <p:spPr bwMode="gray">
          <a:xfrm>
            <a:off x="626736" y="5907600"/>
            <a:ext cx="6476627" cy="324000"/>
          </a:xfrm>
          <a:solidFill>
            <a:schemeClr val="bg1">
              <a:alpha val="85000"/>
            </a:schemeClr>
          </a:solidFill>
        </p:spPr>
        <p:txBody>
          <a:bodyPr lIns="216000" tIns="90000" rIns="216000" bIns="46800"/>
          <a:lstStyle>
            <a:lvl1pPr algn="r">
              <a:lnSpc>
                <a:spcPct val="100000"/>
              </a:lnSpc>
              <a:defRPr sz="999" b="1"/>
            </a:lvl1pPr>
            <a:lvl2pPr marL="1587" indent="0">
              <a:buNone/>
              <a:defRPr/>
            </a:lvl2pPr>
          </a:lstStyle>
          <a:p>
            <a:pPr lvl="0"/>
            <a:r>
              <a:rPr lang="en-US" noProof="0" dirty="0"/>
              <a:t>Realize innovation.</a:t>
            </a:r>
          </a:p>
        </p:txBody>
      </p:sp>
      <p:sp>
        <p:nvSpPr>
          <p:cNvPr id="10" name="Textplatzhalter 57343"/>
          <p:cNvSpPr>
            <a:spLocks noGrp="1"/>
          </p:cNvSpPr>
          <p:nvPr>
            <p:ph type="body" sz="quarter" idx="13" hasCustomPrompt="1"/>
          </p:nvPr>
        </p:nvSpPr>
        <p:spPr>
          <a:xfrm>
            <a:off x="626736" y="5907600"/>
            <a:ext cx="3309801" cy="324000"/>
          </a:xfrm>
        </p:spPr>
        <p:txBody>
          <a:bodyPr lIns="216000" tIns="90000" rIns="0" bIns="46800"/>
          <a:lstStyle>
            <a:lvl1pPr algn="l">
              <a:lnSpc>
                <a:spcPct val="100000"/>
              </a:lnSpc>
              <a:defRPr sz="999" b="1"/>
            </a:lvl1pPr>
            <a:lvl2pPr marL="1587" indent="0">
              <a:buNone/>
              <a:defRPr/>
            </a:lvl2pPr>
          </a:lstStyle>
          <a:p>
            <a:r>
              <a:rPr lang="en-US" sz="999" b="1" noProof="0"/>
              <a:t>Restricted © Siemens AG 2017</a:t>
            </a:r>
            <a:endParaRPr lang="en-US" sz="999" b="1" noProof="0" dirty="0"/>
          </a:p>
        </p:txBody>
      </p:sp>
      <p:grpSp>
        <p:nvGrpSpPr>
          <p:cNvPr id="83" name="Gruppieren 82"/>
          <p:cNvGrpSpPr/>
          <p:nvPr userDrawn="1"/>
        </p:nvGrpSpPr>
        <p:grpSpPr>
          <a:xfrm>
            <a:off x="-215888" y="-216000"/>
            <a:ext cx="12622226" cy="7290000"/>
            <a:chOff x="-216000" y="-216000"/>
            <a:chExt cx="12628800" cy="7290000"/>
          </a:xfrm>
        </p:grpSpPr>
        <p:cxnSp>
          <p:nvCxnSpPr>
            <p:cNvPr id="84" name="Gerade Verbindung 8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Gerade Verbindung 104"/>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gray">
          <a:xfrm>
            <a:off x="9550189" y="323850"/>
            <a:ext cx="2157876" cy="914400"/>
            <a:chOff x="6019" y="204"/>
            <a:chExt cx="1360" cy="576"/>
          </a:xfrm>
        </p:grpSpPr>
        <p:sp>
          <p:nvSpPr>
            <p:cNvPr id="32"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3"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4"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5"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6"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7"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8"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9"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0"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1"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2"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3"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4"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5"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6"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7"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8"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9"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0"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1"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2"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3"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4"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5"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6"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7"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8"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grpSp>
    </p:spTree>
    <p:extLst>
      <p:ext uri="{BB962C8B-B14F-4D97-AF65-F5344CB8AC3E}">
        <p14:creationId xmlns:p14="http://schemas.microsoft.com/office/powerpoint/2010/main" val="317770770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6000" y="0"/>
            <a:ext cx="1587"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5981" rIns="0" bIns="0">
            <a:noAutofit/>
          </a:bodyPr>
          <a:lstStyle/>
          <a:p>
            <a:pPr algn="ctr">
              <a:buClrTx/>
              <a:buFontTx/>
              <a:buNone/>
            </a:pPr>
            <a:endParaRPr lang="en-US" sz="1099" b="1" noProof="0" dirty="0">
              <a:solidFill>
                <a:srgbClr val="990000"/>
              </a:solidFill>
            </a:endParaRPr>
          </a:p>
        </p:txBody>
      </p:sp>
      <p:sp>
        <p:nvSpPr>
          <p:cNvPr id="30" name="cdtRectangle 115 Id57350"/>
          <p:cNvSpPr>
            <a:spLocks noGrp="1" noChangeArrowheads="1"/>
          </p:cNvSpPr>
          <p:nvPr>
            <p:ph type="ctrTitle"/>
            <p:custDataLst>
              <p:tags r:id="rId2"/>
            </p:custDataLst>
          </p:nvPr>
        </p:nvSpPr>
        <p:spPr bwMode="auto">
          <a:xfrm>
            <a:off x="626736" y="4569350"/>
            <a:ext cx="6476627" cy="1662564"/>
          </a:xfrm>
          <a:noFill/>
        </p:spPr>
        <p:txBody>
          <a:bodyPr wrap="square" lIns="216000" tIns="90000" rIns="216000" bIns="216000" anchor="b" anchorCtr="0">
            <a:spAutoFit/>
          </a:bodyPr>
          <a:lstStyle>
            <a:lvl1pPr>
              <a:defRPr sz="4398"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5888" y="-216000"/>
            <a:ext cx="12622226"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0189" y="323850"/>
            <a:ext cx="2157876"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1"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2"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3"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4"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grpSp>
    </p:spTree>
    <p:extLst>
      <p:ext uri="{BB962C8B-B14F-4D97-AF65-F5344CB8AC3E}">
        <p14:creationId xmlns:p14="http://schemas.microsoft.com/office/powerpoint/2010/main" val="234298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title Blue light">
    <p:bg>
      <p:bgPr>
        <a:solidFill>
          <a:srgbClr val="50BED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6000" y="0"/>
            <a:ext cx="1587"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5981" rIns="0" bIns="0">
            <a:noAutofit/>
          </a:bodyPr>
          <a:lstStyle/>
          <a:p>
            <a:pPr algn="ctr">
              <a:buClrTx/>
              <a:buFontTx/>
              <a:buNone/>
            </a:pPr>
            <a:endParaRPr lang="en-US" sz="1099" b="1" noProof="0" dirty="0">
              <a:solidFill>
                <a:srgbClr val="990000"/>
              </a:solidFill>
            </a:endParaRPr>
          </a:p>
        </p:txBody>
      </p:sp>
      <p:sp>
        <p:nvSpPr>
          <p:cNvPr id="34" name="cdtRectangle 115 Id57350"/>
          <p:cNvSpPr>
            <a:spLocks noGrp="1" noChangeArrowheads="1"/>
          </p:cNvSpPr>
          <p:nvPr>
            <p:ph type="ctrTitle"/>
            <p:custDataLst>
              <p:tags r:id="rId2"/>
            </p:custDataLst>
          </p:nvPr>
        </p:nvSpPr>
        <p:spPr bwMode="auto">
          <a:xfrm>
            <a:off x="626736" y="4569350"/>
            <a:ext cx="6476627" cy="1662564"/>
          </a:xfrm>
          <a:noFill/>
        </p:spPr>
        <p:txBody>
          <a:bodyPr wrap="square" lIns="216000" tIns="90000" rIns="216000" bIns="216000" anchor="b" anchorCtr="0">
            <a:spAutoFit/>
          </a:bodyPr>
          <a:lstStyle>
            <a:lvl1pPr>
              <a:defRPr sz="4398"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5888" y="-216000"/>
            <a:ext cx="12622226"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0189" y="323850"/>
            <a:ext cx="2157876"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grpSp>
    </p:spTree>
    <p:extLst>
      <p:ext uri="{BB962C8B-B14F-4D97-AF65-F5344CB8AC3E}">
        <p14:creationId xmlns:p14="http://schemas.microsoft.com/office/powerpoint/2010/main" val="238641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200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6736" y="1443038"/>
            <a:ext cx="8204689" cy="4748962"/>
          </a:xfrm>
        </p:spPr>
        <p:txBody>
          <a:bodyPr/>
          <a:lstStyle>
            <a:lvl1pPr>
              <a:buFont typeface="Arial" pitchFamily="34" charset="0"/>
              <a:buNone/>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ustDataLst>
      <p:custData r:id="rId1"/>
    </p:custDataLst>
    <p:extLst>
      <p:ext uri="{BB962C8B-B14F-4D97-AF65-F5344CB8AC3E}">
        <p14:creationId xmlns:p14="http://schemas.microsoft.com/office/powerpoint/2010/main" val="3345970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2522441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Bildplatzhalter 3"/>
          <p:cNvSpPr>
            <a:spLocks noGrp="1"/>
          </p:cNvSpPr>
          <p:nvPr>
            <p:ph type="pic" sz="quarter" idx="10"/>
          </p:nvPr>
        </p:nvSpPr>
        <p:spPr>
          <a:xfrm>
            <a:off x="0" y="1440000"/>
            <a:ext cx="12197647"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582025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200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6736" y="1443038"/>
            <a:ext cx="8204689" cy="4748962"/>
          </a:xfrm>
        </p:spPr>
        <p:txBody>
          <a:bodyPr/>
          <a:lstStyle>
            <a:lvl1pPr>
              <a:buFont typeface="Arial" pitchFamily="34" charset="0"/>
              <a:buNone/>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ustDataLst>
      <p:custData r:id="rId1"/>
    </p:custDataLst>
    <p:extLst>
      <p:ext uri="{BB962C8B-B14F-4D97-AF65-F5344CB8AC3E}">
        <p14:creationId xmlns:p14="http://schemas.microsoft.com/office/powerpoint/2010/main" val="265215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Free Content (Stage)">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12192000" cy="1449389"/>
          </a:xfrm>
          <a:prstGeom prst="rect">
            <a:avLst/>
          </a:prstGeom>
          <a:noFill/>
          <a:ln w="9525">
            <a:noFill/>
            <a:miter lim="800000"/>
            <a:headEnd/>
            <a:tailEnd/>
          </a:ln>
        </p:spPr>
        <p:txBody>
          <a:bodyPr vert="horz" wrap="square" lIns="612000" tIns="504000" rIns="2746800" bIns="234000" numCol="1" anchor="t" anchorCtr="0" compatLnSpc="1">
            <a:prstTxWarp prst="textNoShape">
              <a:avLst/>
            </a:prstTxWarp>
          </a:bodyPr>
          <a:lstStyle>
            <a:lvl1pPr>
              <a:defRPr lang="en-US" sz="2399" spc="-50" baseline="0" dirty="0">
                <a:solidFill>
                  <a:srgbClr val="00646E"/>
                </a:solidFill>
                <a:latin typeface="Siemens Sans" pitchFamily="2" charset="0"/>
              </a:defRPr>
            </a:lvl1pPr>
          </a:lstStyle>
          <a:p>
            <a:pPr lvl="0"/>
            <a:r>
              <a:rPr lang="de-DE" dirty="0"/>
              <a:t>Titelmasterformat durch Klicken bearbeiten</a:t>
            </a:r>
            <a:endParaRPr lang="en-US" dirty="0"/>
          </a:p>
        </p:txBody>
      </p:sp>
      <p:grpSp>
        <p:nvGrpSpPr>
          <p:cNvPr id="4" name="Gruppieren 3"/>
          <p:cNvGrpSpPr/>
          <p:nvPr userDrawn="1"/>
        </p:nvGrpSpPr>
        <p:grpSpPr>
          <a:xfrm>
            <a:off x="-215887" y="-216000"/>
            <a:ext cx="11925588" cy="6417308"/>
            <a:chOff x="-216000" y="-216000"/>
            <a:chExt cx="11931799" cy="6417308"/>
          </a:xfrm>
        </p:grpSpPr>
        <p:cxnSp>
          <p:nvCxnSpPr>
            <p:cNvPr id="5" name="Gerade Verbindung 4"/>
            <p:cNvCxnSpPr/>
            <p:nvPr userDrawn="1"/>
          </p:nvCxnSpPr>
          <p:spPr bwMode="auto">
            <a:xfrm>
              <a:off x="626567"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Gerade Verbindung 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 name="Gerade Verbindung 6"/>
            <p:cNvCxnSpPr/>
            <p:nvPr userDrawn="1"/>
          </p:nvCxnSpPr>
          <p:spPr bwMode="auto">
            <a:xfrm>
              <a:off x="6243191"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1171579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rot="5400000">
              <a:off x="-126000" y="24265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rot="5400000">
              <a:off x="-126000" y="96273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6000" y="135878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6000" y="366303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6000" y="3807051"/>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6000" y="6111308"/>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16" name="Gruppieren 15"/>
          <p:cNvGrpSpPr/>
          <p:nvPr userDrawn="1"/>
        </p:nvGrpSpPr>
        <p:grpSpPr>
          <a:xfrm>
            <a:off x="-215887" y="512676"/>
            <a:ext cx="179906" cy="5580621"/>
            <a:chOff x="-216000" y="512675"/>
            <a:chExt cx="180000" cy="5580621"/>
          </a:xfrm>
        </p:grpSpPr>
        <p:cxnSp>
          <p:nvCxnSpPr>
            <p:cNvPr id="17" name="Gerade Verbindung 16"/>
            <p:cNvCxnSpPr/>
            <p:nvPr userDrawn="1"/>
          </p:nvCxnSpPr>
          <p:spPr bwMode="auto">
            <a:xfrm rot="5400000">
              <a:off x="-126000" y="422675"/>
              <a:ext cx="0" cy="180000"/>
            </a:xfrm>
            <a:prstGeom prst="line">
              <a:avLst/>
            </a:prstGeom>
            <a:solidFill>
              <a:schemeClr val="tx2"/>
            </a:solidFill>
            <a:ln w="19050" cap="flat" cmpd="sng" algn="ctr">
              <a:solidFill>
                <a:srgbClr val="AF23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rot="5400000">
              <a:off x="-126000" y="4491128"/>
              <a:ext cx="0" cy="180000"/>
            </a:xfrm>
            <a:prstGeom prst="line">
              <a:avLst/>
            </a:prstGeom>
            <a:solidFill>
              <a:schemeClr val="tx2"/>
            </a:solidFill>
            <a:ln w="19050" cap="flat" cmpd="sng" algn="ctr">
              <a:solidFill>
                <a:srgbClr val="AF23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rot="5400000">
              <a:off x="-126000" y="6003296"/>
              <a:ext cx="0" cy="180000"/>
            </a:xfrm>
            <a:prstGeom prst="line">
              <a:avLst/>
            </a:prstGeom>
            <a:solidFill>
              <a:schemeClr val="tx2"/>
            </a:solidFill>
            <a:ln w="19050" cap="flat" cmpd="sng" algn="ctr">
              <a:solidFill>
                <a:srgbClr val="AF23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36874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97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ree Content" userDrawn="1">
  <p:cSld name="1_Free Content">
    <p:spTree>
      <p:nvGrpSpPr>
        <p:cNvPr id="1" name=""/>
        <p:cNvGrpSpPr/>
        <p:nvPr/>
      </p:nvGrpSpPr>
      <p:grpSpPr>
        <a:xfrm>
          <a:off x="0" y="0"/>
          <a:ext cx="0" cy="0"/>
          <a:chOff x="0" y="0"/>
          <a:chExt cx="0" cy="0"/>
        </a:xfrm>
      </p:grpSpPr>
      <p:grpSp>
        <p:nvGrpSpPr>
          <p:cNvPr id="5" name="Group 33"/>
          <p:cNvGrpSpPr>
            <a:grpSpLocks noChangeAspect="1"/>
          </p:cNvGrpSpPr>
          <p:nvPr/>
        </p:nvGrpSpPr>
        <p:grpSpPr bwMode="auto">
          <a:xfrm>
            <a:off x="9550190" y="323851"/>
            <a:ext cx="2157876" cy="914400"/>
            <a:chOff x="6019" y="204"/>
            <a:chExt cx="1360" cy="576"/>
          </a:xfrm>
        </p:grpSpPr>
        <p:sp>
          <p:nvSpPr>
            <p:cNvPr id="6"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7"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8"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9"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0"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1"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2"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3"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4"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5"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6"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7"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8"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19"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0"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1"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2"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3"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4"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5"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6"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7"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8"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29"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30"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31"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sp>
          <p:nvSpPr>
            <p:cNvPr id="32"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799">
                <a:solidFill>
                  <a:prstClr val="black"/>
                </a:solidFill>
              </a:endParaRPr>
            </a:p>
          </p:txBody>
        </p:sp>
      </p:grpSp>
    </p:spTree>
    <p:custDataLst>
      <p:custData r:id="rId1"/>
    </p:custDataLst>
    <p:extLst>
      <p:ext uri="{BB962C8B-B14F-4D97-AF65-F5344CB8AC3E}">
        <p14:creationId xmlns:p14="http://schemas.microsoft.com/office/powerpoint/2010/main" val="2854636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Confidential, for Internal Use Only</a:t>
            </a:r>
            <a:endParaRPr lang="en-US" dirty="0"/>
          </a:p>
        </p:txBody>
      </p:sp>
      <p:sp>
        <p:nvSpPr>
          <p:cNvPr id="6" name="Title 5"/>
          <p:cNvSpPr>
            <a:spLocks noGrp="1"/>
          </p:cNvSpPr>
          <p:nvPr>
            <p:ph type="title"/>
          </p:nvPr>
        </p:nvSpPr>
        <p:spPr>
          <a:xfrm>
            <a:off x="508000" y="350520"/>
            <a:ext cx="11176000" cy="6477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1734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Confidential, for Internal Use Only</a:t>
            </a:r>
            <a:endParaRPr lang="en-US" dirty="0"/>
          </a:p>
        </p:txBody>
      </p:sp>
      <p:sp>
        <p:nvSpPr>
          <p:cNvPr id="9" name="Title 8"/>
          <p:cNvSpPr>
            <a:spLocks noGrp="1"/>
          </p:cNvSpPr>
          <p:nvPr>
            <p:ph type="title"/>
          </p:nvPr>
        </p:nvSpPr>
        <p:spPr>
          <a:xfrm>
            <a:off x="508000" y="350520"/>
            <a:ext cx="11176000" cy="6477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504472" y="1330854"/>
            <a:ext cx="5589764" cy="468630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6000" y="1330854"/>
            <a:ext cx="5588000" cy="468630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608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Confidential, for Internal Use Only</a:t>
            </a:r>
            <a:endParaRPr lang="en-US" dirty="0"/>
          </a:p>
        </p:txBody>
      </p:sp>
      <p:sp>
        <p:nvSpPr>
          <p:cNvPr id="2" name="Title 1"/>
          <p:cNvSpPr>
            <a:spLocks noGrp="1"/>
          </p:cNvSpPr>
          <p:nvPr>
            <p:ph type="title"/>
          </p:nvPr>
        </p:nvSpPr>
        <p:spPr>
          <a:xfrm>
            <a:off x="508000" y="350520"/>
            <a:ext cx="11176000" cy="647700"/>
          </a:xfrm>
        </p:spPr>
        <p:txBody>
          <a:bodyPr/>
          <a:lstStyle>
            <a:lvl1pPr>
              <a:lnSpc>
                <a:spcPct val="85000"/>
              </a:lnSpc>
              <a:spcBef>
                <a:spcPts val="0"/>
              </a:spcBef>
              <a:spcAft>
                <a:spcPts val="0"/>
              </a:spcAft>
              <a:defRPr/>
            </a:lvl1pPr>
          </a:lstStyle>
          <a:p>
            <a:r>
              <a:rPr lang="en-US"/>
              <a:t>Click to edit Master title style</a:t>
            </a:r>
            <a:endParaRPr lang="en-US" dirty="0"/>
          </a:p>
        </p:txBody>
      </p:sp>
    </p:spTree>
    <p:extLst>
      <p:ext uri="{BB962C8B-B14F-4D97-AF65-F5344CB8AC3E}">
        <p14:creationId xmlns:p14="http://schemas.microsoft.com/office/powerpoint/2010/main" val="3282496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a:t>Confidential, for Internal Use Only</a:t>
            </a:r>
            <a:endParaRPr lang="en-US" dirty="0"/>
          </a:p>
        </p:txBody>
      </p:sp>
    </p:spTree>
    <p:extLst>
      <p:ext uri="{BB962C8B-B14F-4D97-AF65-F5344CB8AC3E}">
        <p14:creationId xmlns:p14="http://schemas.microsoft.com/office/powerpoint/2010/main" val="13207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319" y="557213"/>
            <a:ext cx="10993967" cy="812800"/>
          </a:xfrm>
        </p:spPr>
        <p:txBody>
          <a:bodyPr/>
          <a:lstStyle/>
          <a:p>
            <a:r>
              <a:rPr lang="en-US"/>
              <a:t>Click to edit Master title style</a:t>
            </a:r>
          </a:p>
        </p:txBody>
      </p:sp>
      <p:sp>
        <p:nvSpPr>
          <p:cNvPr id="3" name="Text Placeholder 2"/>
          <p:cNvSpPr>
            <a:spLocks noGrp="1"/>
          </p:cNvSpPr>
          <p:nvPr>
            <p:ph type="body" sz="half" idx="1"/>
          </p:nvPr>
        </p:nvSpPr>
        <p:spPr>
          <a:xfrm>
            <a:off x="698500" y="1776415"/>
            <a:ext cx="5190067"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1766" y="1776415"/>
            <a:ext cx="5190067" cy="1874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1766" y="3803650"/>
            <a:ext cx="5190067" cy="1874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714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sign Divider 1">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8737600" y="5638801"/>
            <a:ext cx="3351389" cy="1144095"/>
          </a:xfrm>
          <a:prstGeom prst="rect">
            <a:avLst/>
          </a:prstGeom>
        </p:spPr>
      </p:pic>
      <p:sp>
        <p:nvSpPr>
          <p:cNvPr id="8" name="Frame 7"/>
          <p:cNvSpPr/>
          <p:nvPr userDrawn="1"/>
        </p:nvSpPr>
        <p:spPr>
          <a:xfrm>
            <a:off x="504474" y="379677"/>
            <a:ext cx="11176001" cy="523875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1015999" y="762000"/>
            <a:ext cx="7874000" cy="4381500"/>
          </a:xfrm>
          <a:prstGeom prst="rect">
            <a:avLst/>
          </a:prstGeom>
        </p:spPr>
        <p:txBody>
          <a:bodyPr vert="horz" lIns="0" tIns="0" rIns="0" bIns="0"/>
          <a:lstStyle>
            <a:lvl1pPr>
              <a:lnSpc>
                <a:spcPct val="70000"/>
              </a:lnSpc>
              <a:defRPr sz="4300" b="1" i="0">
                <a:solidFill>
                  <a:srgbClr val="FFCE00"/>
                </a:solidFill>
                <a:latin typeface="Effra"/>
              </a:defRPr>
            </a:lvl1pPr>
            <a:lvl2pPr>
              <a:lnSpc>
                <a:spcPct val="70000"/>
              </a:lnSpc>
              <a:defRPr sz="4300" b="0" i="0">
                <a:solidFill>
                  <a:schemeClr val="bg1"/>
                </a:solidFill>
                <a:latin typeface="Effra Light"/>
              </a:defRPr>
            </a:lvl2pPr>
            <a:lvl3pPr>
              <a:lnSpc>
                <a:spcPct val="70000"/>
              </a:lnSpc>
              <a:defRPr sz="4300" b="0" i="0">
                <a:solidFill>
                  <a:schemeClr val="tx1"/>
                </a:solidFill>
                <a:latin typeface="Effra"/>
              </a:defRPr>
            </a:lvl3pPr>
            <a:lvl4pPr>
              <a:lnSpc>
                <a:spcPct val="70000"/>
              </a:lnSpc>
              <a:defRPr sz="4300" b="1" i="0">
                <a:solidFill>
                  <a:schemeClr val="tx2"/>
                </a:solidFill>
                <a:latin typeface="Effra"/>
              </a:defRPr>
            </a:lvl4pPr>
            <a:lvl5pPr>
              <a:lnSpc>
                <a:spcPct val="70000"/>
              </a:lnSpc>
              <a:defRPr sz="4300" b="0" i="0">
                <a:solidFill>
                  <a:schemeClr val="tx1"/>
                </a:solidFill>
                <a:latin typeface="Effr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46022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Confidential, for Internal Use Only</a:t>
            </a:r>
            <a:endParaRPr lang="en-US" dirty="0"/>
          </a:p>
        </p:txBody>
      </p:sp>
      <p:sp>
        <p:nvSpPr>
          <p:cNvPr id="9" name="Title 8"/>
          <p:cNvSpPr>
            <a:spLocks noGrp="1"/>
          </p:cNvSpPr>
          <p:nvPr>
            <p:ph type="title"/>
          </p:nvPr>
        </p:nvSpPr>
        <p:spPr>
          <a:xfrm>
            <a:off x="381000" y="351554"/>
            <a:ext cx="7429500" cy="3048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81000" y="652618"/>
            <a:ext cx="7429500" cy="304800"/>
          </a:xfrm>
        </p:spPr>
        <p:txBody>
          <a:bodyPr>
            <a:noAutofit/>
          </a:bodyPr>
          <a:lstStyle>
            <a:lvl1pPr marL="0">
              <a:lnSpc>
                <a:spcPct val="85000"/>
              </a:lnSpc>
              <a:spcBef>
                <a:spcPts val="0"/>
              </a:spcBef>
              <a:spcAft>
                <a:spcPts val="0"/>
              </a:spcAft>
              <a:buFontTx/>
              <a:buNone/>
              <a:defRPr sz="1750" cap="all">
                <a:solidFill>
                  <a:schemeClr val="tx2"/>
                </a:solidFill>
                <a:latin typeface="Effra Light"/>
              </a:defRPr>
            </a:lvl1pPr>
            <a:lvl2pPr marL="0" indent="0">
              <a:lnSpc>
                <a:spcPct val="85000"/>
              </a:lnSpc>
              <a:spcBef>
                <a:spcPts val="0"/>
              </a:spcBef>
              <a:spcAft>
                <a:spcPts val="0"/>
              </a:spcAft>
              <a:buFontTx/>
              <a:buNone/>
              <a:defRPr sz="1750" b="0" i="0" cap="all">
                <a:solidFill>
                  <a:schemeClr val="tx2"/>
                </a:solidFill>
                <a:latin typeface="Effra Light"/>
              </a:defRPr>
            </a:lvl2pPr>
            <a:lvl3pPr marL="0" indent="0">
              <a:lnSpc>
                <a:spcPct val="85000"/>
              </a:lnSpc>
              <a:spcBef>
                <a:spcPts val="0"/>
              </a:spcBef>
              <a:spcAft>
                <a:spcPts val="0"/>
              </a:spcAft>
              <a:buFontTx/>
              <a:buNone/>
              <a:defRPr sz="1750" b="0" i="0" cap="all">
                <a:solidFill>
                  <a:schemeClr val="tx2"/>
                </a:solidFill>
                <a:latin typeface="Effra Light"/>
              </a:defRPr>
            </a:lvl3pPr>
            <a:lvl4pPr marL="0" indent="0">
              <a:lnSpc>
                <a:spcPct val="85000"/>
              </a:lnSpc>
              <a:spcBef>
                <a:spcPts val="0"/>
              </a:spcBef>
              <a:spcAft>
                <a:spcPts val="0"/>
              </a:spcAft>
              <a:buFontTx/>
              <a:buNone/>
              <a:defRPr sz="1750" b="0" i="0" cap="all">
                <a:solidFill>
                  <a:schemeClr val="tx2"/>
                </a:solidFill>
                <a:latin typeface="Effra Light"/>
              </a:defRPr>
            </a:lvl4pPr>
            <a:lvl5pPr marL="0" indent="0">
              <a:lnSpc>
                <a:spcPct val="85000"/>
              </a:lnSpc>
              <a:spcBef>
                <a:spcPts val="0"/>
              </a:spcBef>
              <a:spcAft>
                <a:spcPts val="0"/>
              </a:spcAft>
              <a:buFontTx/>
              <a:buNone/>
              <a:defRPr sz="1750" b="0" i="0" cap="all">
                <a:solidFill>
                  <a:schemeClr val="tx2"/>
                </a:solidFill>
                <a:latin typeface="Effra Light"/>
              </a:defRPr>
            </a:lvl5pPr>
            <a:lvl6pPr marL="0" indent="0">
              <a:lnSpc>
                <a:spcPts val="1750"/>
              </a:lnSpc>
              <a:spcAft>
                <a:spcPts val="250"/>
              </a:spcAft>
              <a:buFontTx/>
              <a:buNone/>
              <a:defRPr sz="1750" b="0" i="0" cap="all">
                <a:latin typeface="Effra Light"/>
                <a:cs typeface="Effra Light"/>
              </a:defRPr>
            </a:lvl6pPr>
            <a:lvl7pPr marL="0" indent="0">
              <a:lnSpc>
                <a:spcPts val="1750"/>
              </a:lnSpc>
              <a:spcAft>
                <a:spcPts val="250"/>
              </a:spcAft>
              <a:buFontTx/>
              <a:buNone/>
              <a:defRPr sz="1750"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81000" y="1338791"/>
            <a:ext cx="7429500" cy="4686300"/>
          </a:xfrm>
        </p:spPr>
        <p:txBody>
          <a:bodyPr/>
          <a:lstStyle>
            <a:lvl1pPr>
              <a:spcAft>
                <a:spcPts val="625"/>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8001000" y="0"/>
            <a:ext cx="4191000" cy="6286500"/>
          </a:xfrm>
        </p:spPr>
        <p:txBody>
          <a:bodyPr lIns="91440" tIns="45720" rIns="91440" bIns="45720">
            <a:normAutofit/>
          </a:bodyPr>
          <a:lstStyle>
            <a:lvl1pPr marL="0" indent="0">
              <a:lnSpc>
                <a:spcPts val="1125"/>
              </a:lnSpc>
              <a:buNone/>
              <a:defRPr sz="1125"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1318108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508000" y="6561141"/>
            <a:ext cx="508000"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fld id="{A3032E39-2DD7-6341-87B9-9AB98FE36691}" type="slidenum">
              <a:rPr lang="en-US" smtClean="0"/>
              <a:pPr/>
              <a:t>‹#›</a:t>
            </a:fld>
            <a:endParaRPr lang="en-US" dirty="0"/>
          </a:p>
        </p:txBody>
      </p:sp>
      <p:sp>
        <p:nvSpPr>
          <p:cNvPr id="4" name="Footer Placeholder 4"/>
          <p:cNvSpPr>
            <a:spLocks noGrp="1"/>
          </p:cNvSpPr>
          <p:nvPr>
            <p:ph type="ftr" sz="quarter" idx="3"/>
          </p:nvPr>
        </p:nvSpPr>
        <p:spPr>
          <a:xfrm>
            <a:off x="1016000" y="6561141"/>
            <a:ext cx="7366000"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r>
              <a:rPr lang="en-US" dirty="0"/>
              <a:t>Confidential, for Internal Use Only</a:t>
            </a:r>
          </a:p>
        </p:txBody>
      </p:sp>
    </p:spTree>
    <p:extLst>
      <p:ext uri="{BB962C8B-B14F-4D97-AF65-F5344CB8AC3E}">
        <p14:creationId xmlns:p14="http://schemas.microsoft.com/office/powerpoint/2010/main" val="2663267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Confidential, for Internal Use Only</a:t>
            </a:r>
          </a:p>
        </p:txBody>
      </p:sp>
      <p:sp>
        <p:nvSpPr>
          <p:cNvPr id="2" name="Title 1"/>
          <p:cNvSpPr>
            <a:spLocks noGrp="1"/>
          </p:cNvSpPr>
          <p:nvPr>
            <p:ph type="title"/>
          </p:nvPr>
        </p:nvSpPr>
        <p:spPr>
          <a:xfrm>
            <a:off x="504476" y="373380"/>
            <a:ext cx="11175999" cy="266700"/>
          </a:xfrm>
        </p:spPr>
        <p:txBody>
          <a:bodyPr/>
          <a:lstStyle>
            <a:lvl1pPr>
              <a:lnSpc>
                <a:spcPts val="1279"/>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504472" y="624840"/>
            <a:ext cx="11176000" cy="266700"/>
          </a:xfrm>
        </p:spPr>
        <p:txBody>
          <a:bodyPr>
            <a:noAutofit/>
          </a:bodyPr>
          <a:lstStyle>
            <a:lvl1pPr marL="0">
              <a:lnSpc>
                <a:spcPts val="1279"/>
              </a:lnSpc>
              <a:spcBef>
                <a:spcPts val="0"/>
              </a:spcBef>
              <a:spcAft>
                <a:spcPts val="0"/>
              </a:spcAft>
              <a:buFontTx/>
              <a:buNone/>
              <a:defRPr sz="1471" cap="all">
                <a:solidFill>
                  <a:schemeClr val="tx2"/>
                </a:solidFill>
                <a:latin typeface="Effra Light"/>
              </a:defRPr>
            </a:lvl1pPr>
            <a:lvl2pPr marL="0" indent="0">
              <a:lnSpc>
                <a:spcPts val="1279"/>
              </a:lnSpc>
              <a:spcBef>
                <a:spcPts val="0"/>
              </a:spcBef>
              <a:spcAft>
                <a:spcPts val="0"/>
              </a:spcAft>
              <a:buFontTx/>
              <a:buNone/>
              <a:defRPr sz="1471" b="0" i="0" cap="all">
                <a:solidFill>
                  <a:schemeClr val="tx2"/>
                </a:solidFill>
                <a:latin typeface="Effra Light"/>
              </a:defRPr>
            </a:lvl2pPr>
            <a:lvl3pPr marL="0" indent="0">
              <a:lnSpc>
                <a:spcPts val="1279"/>
              </a:lnSpc>
              <a:spcBef>
                <a:spcPts val="0"/>
              </a:spcBef>
              <a:spcAft>
                <a:spcPts val="0"/>
              </a:spcAft>
              <a:buFontTx/>
              <a:buNone/>
              <a:defRPr sz="1471" b="0" i="0" cap="all">
                <a:solidFill>
                  <a:schemeClr val="tx2"/>
                </a:solidFill>
                <a:latin typeface="Effra Light"/>
              </a:defRPr>
            </a:lvl3pPr>
            <a:lvl4pPr marL="0" indent="0">
              <a:lnSpc>
                <a:spcPts val="1279"/>
              </a:lnSpc>
              <a:spcBef>
                <a:spcPts val="0"/>
              </a:spcBef>
              <a:spcAft>
                <a:spcPts val="0"/>
              </a:spcAft>
              <a:buFontTx/>
              <a:buNone/>
              <a:defRPr sz="1471" b="0" i="0" cap="all">
                <a:solidFill>
                  <a:schemeClr val="tx2"/>
                </a:solidFill>
                <a:latin typeface="Effra Light"/>
              </a:defRPr>
            </a:lvl4pPr>
            <a:lvl5pPr marL="0" indent="0">
              <a:lnSpc>
                <a:spcPts val="1279"/>
              </a:lnSpc>
              <a:spcBef>
                <a:spcPts val="0"/>
              </a:spcBef>
              <a:spcAft>
                <a:spcPts val="0"/>
              </a:spcAft>
              <a:buFontTx/>
              <a:buNone/>
              <a:defRPr sz="1471" b="0" i="0" cap="all">
                <a:solidFill>
                  <a:schemeClr val="tx2"/>
                </a:solidFill>
                <a:latin typeface="Effra Light"/>
              </a:defRPr>
            </a:lvl5pPr>
            <a:lvl6pPr marL="0" indent="0">
              <a:lnSpc>
                <a:spcPts val="1492"/>
              </a:lnSpc>
              <a:spcAft>
                <a:spcPts val="213"/>
              </a:spcAft>
              <a:buFontTx/>
              <a:buNone/>
              <a:defRPr sz="1471" b="0" i="0" cap="all">
                <a:latin typeface="Effra Light"/>
                <a:cs typeface="Effra Light"/>
              </a:defRPr>
            </a:lvl6pPr>
            <a:lvl7pPr marL="0" indent="0">
              <a:lnSpc>
                <a:spcPts val="1492"/>
              </a:lnSpc>
              <a:spcAft>
                <a:spcPts val="213"/>
              </a:spcAft>
              <a:buFontTx/>
              <a:buNone/>
              <a:defRPr sz="1471"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476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ivider 1">
    <p:bg>
      <p:bgPr>
        <a:solidFill>
          <a:schemeClr val="accent1"/>
        </a:solidFill>
        <a:effectLst/>
      </p:bgPr>
    </p:bg>
    <p:spTree>
      <p:nvGrpSpPr>
        <p:cNvPr id="1" name=""/>
        <p:cNvGrpSpPr/>
        <p:nvPr/>
      </p:nvGrpSpPr>
      <p:grpSpPr>
        <a:xfrm>
          <a:off x="0" y="0"/>
          <a:ext cx="0" cy="0"/>
          <a:chOff x="0" y="0"/>
          <a:chExt cx="0" cy="0"/>
        </a:xfrm>
      </p:grpSpPr>
      <p:sp>
        <p:nvSpPr>
          <p:cNvPr id="8" name="Frame 7"/>
          <p:cNvSpPr/>
          <p:nvPr userDrawn="1"/>
        </p:nvSpPr>
        <p:spPr>
          <a:xfrm>
            <a:off x="508000" y="381000"/>
            <a:ext cx="11176000" cy="524256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1500" dirty="0">
              <a:solidFill>
                <a:schemeClr val="tx1"/>
              </a:solidFill>
            </a:endParaRPr>
          </a:p>
        </p:txBody>
      </p:sp>
      <p:pic>
        <p:nvPicPr>
          <p:cNvPr id="5" name="Picture 4"/>
          <p:cNvPicPr>
            <a:picLocks noChangeAspect="1"/>
          </p:cNvPicPr>
          <p:nvPr userDrawn="1"/>
        </p:nvPicPr>
        <p:blipFill>
          <a:blip r:embed="rId2"/>
          <a:stretch>
            <a:fillRect/>
          </a:stretch>
        </p:blipFill>
        <p:spPr>
          <a:xfrm>
            <a:off x="8737600" y="5638800"/>
            <a:ext cx="3351389" cy="1144095"/>
          </a:xfrm>
          <a:prstGeom prst="rect">
            <a:avLst/>
          </a:prstGeom>
        </p:spPr>
      </p:pic>
      <p:sp>
        <p:nvSpPr>
          <p:cNvPr id="3" name="Title 2"/>
          <p:cNvSpPr>
            <a:spLocks noGrp="1"/>
          </p:cNvSpPr>
          <p:nvPr>
            <p:ph type="title"/>
          </p:nvPr>
        </p:nvSpPr>
        <p:spPr>
          <a:xfrm>
            <a:off x="1016000" y="706443"/>
            <a:ext cx="7874000" cy="43815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49852887"/>
      </p:ext>
    </p:extLst>
  </p:cSld>
  <p:clrMapOvr>
    <a:masterClrMapping/>
  </p:clrMapOvr>
  <p:extLst>
    <p:ext uri="{DCECCB84-F9BA-43D5-87BE-67443E8EF086}">
      <p15:sldGuideLst xmlns:p15="http://schemas.microsoft.com/office/powerpoint/2012/main">
        <p15:guide id="1" orient="horz" pos="576">
          <p15:clr>
            <a:srgbClr val="FBAE40"/>
          </p15:clr>
        </p15:guide>
        <p15:guide id="2" pos="57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8D91E0-E86B-4328-ACD7-4DD816AC7ADB}"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A6266-482A-45A8-8F0F-5EFCA2455DE9}" type="slidenum">
              <a:rPr lang="en-US" smtClean="0"/>
              <a:pPr/>
              <a:t>‹#›</a:t>
            </a:fld>
            <a:endParaRPr lang="en-US" dirty="0"/>
          </a:p>
        </p:txBody>
      </p:sp>
    </p:spTree>
    <p:extLst>
      <p:ext uri="{BB962C8B-B14F-4D97-AF65-F5344CB8AC3E}">
        <p14:creationId xmlns:p14="http://schemas.microsoft.com/office/powerpoint/2010/main" val="607243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4C5E4-ED34-4385-8115-DF0C102E9E73}"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B0785822-B29A-4769-B524-25974A321970}" type="slidenum">
              <a:rPr lang="en-US" smtClean="0"/>
              <a:pPr/>
              <a:t>‹#›</a:t>
            </a:fld>
            <a:endParaRPr lang="en-US" dirty="0"/>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180442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8B4F6-55AA-4DEF-8008-6C6F004C6251}"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6C800429-6C07-4E3F-A813-5A4E4CE33DDD}" type="slidenum">
              <a:rPr lang="en-US" smtClean="0"/>
              <a:pPr/>
              <a:t>‹#›</a:t>
            </a:fld>
            <a:endParaRPr lang="en-US" dirty="0"/>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0462" y="91893"/>
            <a:ext cx="620543" cy="743080"/>
          </a:xfrm>
          <a:prstGeom prst="rect">
            <a:avLst/>
          </a:prstGeom>
        </p:spPr>
      </p:pic>
    </p:spTree>
    <p:extLst>
      <p:ext uri="{BB962C8B-B14F-4D97-AF65-F5344CB8AC3E}">
        <p14:creationId xmlns:p14="http://schemas.microsoft.com/office/powerpoint/2010/main" val="1069050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188AE-8AEF-4494-8C32-11D527D7AA6F}"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1376" y="81135"/>
            <a:ext cx="620543" cy="743080"/>
          </a:xfrm>
          <a:prstGeom prst="rect">
            <a:avLst/>
          </a:prstGeom>
        </p:spPr>
      </p:pic>
    </p:spTree>
    <p:extLst>
      <p:ext uri="{BB962C8B-B14F-4D97-AF65-F5344CB8AC3E}">
        <p14:creationId xmlns:p14="http://schemas.microsoft.com/office/powerpoint/2010/main" val="2821640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81ADBC-6FC3-42A3-B154-2476052A3C74}" type="datetime1">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D375A-4869-4588-AFC4-064D5BFD3AF4}" type="slidenum">
              <a:rPr lang="en-US" smtClean="0"/>
              <a:t>‹#›</a:t>
            </a:fld>
            <a:endParaRPr lang="en-US"/>
          </a:p>
        </p:txBody>
      </p:sp>
      <p:sp>
        <p:nvSpPr>
          <p:cNvPr id="10" name="Footer Placeholder 2"/>
          <p:cNvSpPr txBox="1">
            <a:spLocks/>
          </p:cNvSpPr>
          <p:nvPr userDrawn="1"/>
        </p:nvSpPr>
        <p:spPr>
          <a:xfrm>
            <a:off x="0" y="645707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11" name="Picture 10"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2734" y="91893"/>
            <a:ext cx="620543" cy="743080"/>
          </a:xfrm>
          <a:prstGeom prst="rect">
            <a:avLst/>
          </a:prstGeom>
        </p:spPr>
      </p:pic>
    </p:spTree>
    <p:extLst>
      <p:ext uri="{BB962C8B-B14F-4D97-AF65-F5344CB8AC3E}">
        <p14:creationId xmlns:p14="http://schemas.microsoft.com/office/powerpoint/2010/main" val="110386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hapter title Blue light">
    <p:bg>
      <p:bgPr>
        <a:solidFill>
          <a:srgbClr val="0F828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6000" y="0"/>
            <a:ext cx="1587"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5943" rIns="0" bIns="0">
            <a:noAutofit/>
          </a:bodyPr>
          <a:lstStyle/>
          <a:p>
            <a:pPr algn="ctr" fontAlgn="base">
              <a:spcBef>
                <a:spcPct val="50000"/>
              </a:spcBef>
              <a:spcAft>
                <a:spcPct val="0"/>
              </a:spcAft>
            </a:pPr>
            <a:endParaRPr lang="en-US" sz="1097" b="1" dirty="0">
              <a:solidFill>
                <a:srgbClr val="990000"/>
              </a:solidFill>
              <a:ea typeface="ＭＳ Ｐゴシック" charset="-128"/>
            </a:endParaRPr>
          </a:p>
        </p:txBody>
      </p:sp>
      <p:grpSp>
        <p:nvGrpSpPr>
          <p:cNvPr id="31" name="Gruppieren 30"/>
          <p:cNvGrpSpPr/>
          <p:nvPr userDrawn="1"/>
        </p:nvGrpSpPr>
        <p:grpSpPr>
          <a:xfrm>
            <a:off x="-215888" y="-216000"/>
            <a:ext cx="12622226" cy="7290000"/>
            <a:chOff x="-216000" y="-216000"/>
            <a:chExt cx="12628800" cy="7290000"/>
          </a:xfrm>
        </p:grpSpPr>
        <p:cxnSp>
          <p:nvCxnSpPr>
            <p:cNvPr id="32" name="Gerade Verbindung 3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userDrawn="1"/>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userDrawn="1"/>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4" name="cdtRectangle 115 Id57350"/>
          <p:cNvSpPr>
            <a:spLocks noGrp="1" noChangeArrowheads="1"/>
          </p:cNvSpPr>
          <p:nvPr>
            <p:ph type="ctrTitle"/>
            <p:custDataLst>
              <p:tags r:id="rId2"/>
            </p:custDataLst>
          </p:nvPr>
        </p:nvSpPr>
        <p:spPr bwMode="ltGray">
          <a:xfrm>
            <a:off x="626736" y="3891600"/>
            <a:ext cx="6476627" cy="2340314"/>
          </a:xfrm>
          <a:noFill/>
        </p:spPr>
        <p:txBody>
          <a:bodyPr wrap="square" lIns="216000" tIns="90000" rIns="216000" bIns="216000" anchor="b" anchorCtr="0">
            <a:spAutoFit/>
          </a:bodyPr>
          <a:lstStyle>
            <a:lvl1pPr>
              <a:defRPr sz="4394" smtClean="0">
                <a:solidFill>
                  <a:srgbClr val="FFFFFF"/>
                </a:solidFill>
                <a:latin typeface="Arial"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grpSp>
        <p:nvGrpSpPr>
          <p:cNvPr id="28" name="Group 33"/>
          <p:cNvGrpSpPr>
            <a:grpSpLocks noChangeAspect="1"/>
          </p:cNvGrpSpPr>
          <p:nvPr userDrawn="1"/>
        </p:nvGrpSpPr>
        <p:grpSpPr bwMode="auto">
          <a:xfrm>
            <a:off x="9550189" y="323850"/>
            <a:ext cx="2157876" cy="914400"/>
            <a:chOff x="6019" y="204"/>
            <a:chExt cx="1360" cy="576"/>
          </a:xfrm>
        </p:grpSpPr>
        <p:sp>
          <p:nvSpPr>
            <p:cNvPr id="30"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33"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35"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36"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37"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38"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39"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0"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1"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2"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3"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4"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5"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6"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7"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8"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49"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50"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51"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52"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53"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54"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55"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77"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78"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79"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sp>
          <p:nvSpPr>
            <p:cNvPr id="80"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50000"/>
                </a:spcBef>
                <a:spcAft>
                  <a:spcPct val="0"/>
                </a:spcAft>
              </a:pPr>
              <a:endParaRPr lang="fr-FR" sz="1797">
                <a:solidFill>
                  <a:srgbClr val="ADBECB"/>
                </a:solidFill>
                <a:ea typeface="ＭＳ Ｐゴシック" charset="-128"/>
              </a:endParaRPr>
            </a:p>
          </p:txBody>
        </p:sp>
      </p:grpSp>
    </p:spTree>
    <p:extLst>
      <p:ext uri="{BB962C8B-B14F-4D97-AF65-F5344CB8AC3E}">
        <p14:creationId xmlns:p14="http://schemas.microsoft.com/office/powerpoint/2010/main" val="2919868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7F0D01-D3A2-4037-8D68-6ADA825A6C20}" type="datetime1">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lvl1pPr>
          </a:lstStyle>
          <a:p>
            <a:fld id="{FDCB85EF-4220-44FA-A4E9-E55446016FBE}" type="slidenum">
              <a:rPr lang="en-US" smtClean="0"/>
              <a:pPr/>
              <a:t>‹#›</a:t>
            </a:fld>
            <a:endParaRPr lang="en-US" dirty="0"/>
          </a:p>
        </p:txBody>
      </p:sp>
      <p:sp>
        <p:nvSpPr>
          <p:cNvPr id="6" name="Footer Placeholder 2"/>
          <p:cNvSpPr txBox="1">
            <a:spLocks/>
          </p:cNvSpPr>
          <p:nvPr userDrawn="1"/>
        </p:nvSpPr>
        <p:spPr>
          <a:xfrm>
            <a:off x="152400" y="640871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1977" y="81136"/>
            <a:ext cx="620543" cy="743080"/>
          </a:xfrm>
          <a:prstGeom prst="rect">
            <a:avLst/>
          </a:prstGeom>
        </p:spPr>
      </p:pic>
    </p:spTree>
    <p:extLst>
      <p:ext uri="{BB962C8B-B14F-4D97-AF65-F5344CB8AC3E}">
        <p14:creationId xmlns:p14="http://schemas.microsoft.com/office/powerpoint/2010/main" val="3717286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D7DE-7E4A-4F22-855E-0526913A2A2E}" type="datetime1">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lvl1pPr>
          </a:lstStyle>
          <a:p>
            <a:fld id="{00B705A8-0BBD-480D-A620-9987DD69384F}" type="slidenum">
              <a:rPr lang="en-US" smtClean="0"/>
              <a:pPr/>
              <a:t>‹#›</a:t>
            </a:fld>
            <a:endParaRPr lang="en-US" dirty="0"/>
          </a:p>
        </p:txBody>
      </p:sp>
      <p:sp>
        <p:nvSpPr>
          <p:cNvPr id="5" name="Footer Placeholder 2"/>
          <p:cNvSpPr txBox="1">
            <a:spLocks/>
          </p:cNvSpPr>
          <p:nvPr userDrawn="1"/>
        </p:nvSpPr>
        <p:spPr>
          <a:xfrm>
            <a:off x="0" y="64484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6" name="Picture 5"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2734" y="81135"/>
            <a:ext cx="620543" cy="743080"/>
          </a:xfrm>
          <a:prstGeom prst="rect">
            <a:avLst/>
          </a:prstGeom>
        </p:spPr>
      </p:pic>
    </p:spTree>
    <p:extLst>
      <p:ext uri="{BB962C8B-B14F-4D97-AF65-F5344CB8AC3E}">
        <p14:creationId xmlns:p14="http://schemas.microsoft.com/office/powerpoint/2010/main" val="3855270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99158C-8E7D-41C1-BC7A-3C4FF45972F7}"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1524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492" y="85660"/>
            <a:ext cx="620543" cy="743080"/>
          </a:xfrm>
          <a:prstGeom prst="rect">
            <a:avLst/>
          </a:prstGeom>
        </p:spPr>
      </p:pic>
    </p:spTree>
    <p:extLst>
      <p:ext uri="{BB962C8B-B14F-4D97-AF65-F5344CB8AC3E}">
        <p14:creationId xmlns:p14="http://schemas.microsoft.com/office/powerpoint/2010/main" val="3578488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2DB56F-B1F1-43BA-A3BD-927008F61F9C}"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492" y="85660"/>
            <a:ext cx="620543" cy="743080"/>
          </a:xfrm>
          <a:prstGeom prst="rect">
            <a:avLst/>
          </a:prstGeom>
        </p:spPr>
      </p:pic>
    </p:spTree>
    <p:extLst>
      <p:ext uri="{BB962C8B-B14F-4D97-AF65-F5344CB8AC3E}">
        <p14:creationId xmlns:p14="http://schemas.microsoft.com/office/powerpoint/2010/main" val="1177133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EA77EC-D6E3-43C8-A957-8A66BFC5364C}"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1977" y="113408"/>
            <a:ext cx="620543" cy="743080"/>
          </a:xfrm>
          <a:prstGeom prst="rect">
            <a:avLst/>
          </a:prstGeom>
        </p:spPr>
      </p:pic>
    </p:spTree>
    <p:extLst>
      <p:ext uri="{BB962C8B-B14F-4D97-AF65-F5344CB8AC3E}">
        <p14:creationId xmlns:p14="http://schemas.microsoft.com/office/powerpoint/2010/main" val="4137600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EDB56-716D-48CD-B34F-77BB702B6D38}"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102651"/>
            <a:ext cx="620543" cy="743080"/>
          </a:xfrm>
          <a:prstGeom prst="rect">
            <a:avLst/>
          </a:prstGeom>
        </p:spPr>
      </p:pic>
    </p:spTree>
    <p:extLst>
      <p:ext uri="{BB962C8B-B14F-4D97-AF65-F5344CB8AC3E}">
        <p14:creationId xmlns:p14="http://schemas.microsoft.com/office/powerpoint/2010/main" val="2381971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8D91E0-E86B-4328-ACD7-4DD816AC7ADB}"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A6266-482A-45A8-8F0F-5EFCA2455DE9}" type="slidenum">
              <a:rPr lang="en-US" smtClean="0"/>
              <a:pPr/>
              <a:t>‹#›</a:t>
            </a:fld>
            <a:endParaRPr lang="en-US" dirty="0"/>
          </a:p>
        </p:txBody>
      </p:sp>
    </p:spTree>
    <p:extLst>
      <p:ext uri="{BB962C8B-B14F-4D97-AF65-F5344CB8AC3E}">
        <p14:creationId xmlns:p14="http://schemas.microsoft.com/office/powerpoint/2010/main" val="3187318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3AB7741-F834-436F-A067-C667114E577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1" name="think-cell Slide" r:id="rId4" imgW="526" imgH="526" progId="TCLayout.ActiveDocument.1">
                  <p:embed/>
                </p:oleObj>
              </mc:Choice>
              <mc:Fallback>
                <p:oleObj name="think-cell Slide" r:id="rId4" imgW="526" imgH="526" progId="TCLayout.ActiveDocument.1">
                  <p:embed/>
                  <p:pic>
                    <p:nvPicPr>
                      <p:cNvPr id="8" name="Object 7" hidden="1">
                        <a:extLst>
                          <a:ext uri="{FF2B5EF4-FFF2-40B4-BE49-F238E27FC236}">
                            <a16:creationId xmlns:a16="http://schemas.microsoft.com/office/drawing/2014/main" id="{83AB7741-F834-436F-A067-C667114E577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4C5E4-ED34-4385-8115-DF0C102E9E73}"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B0785822-B29A-4769-B524-25974A321970}" type="slidenum">
              <a:rPr lang="en-US" smtClean="0"/>
              <a:pPr/>
              <a:t>‹#›</a:t>
            </a:fld>
            <a:endParaRPr lang="en-US" dirty="0"/>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510843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8B4F6-55AA-4DEF-8008-6C6F004C6251}"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6C800429-6C07-4E3F-A813-5A4E4CE33DDD}" type="slidenum">
              <a:rPr lang="en-US" smtClean="0"/>
              <a:pPr/>
              <a:t>‹#›</a:t>
            </a:fld>
            <a:endParaRPr lang="en-US" dirty="0"/>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0462" y="91893"/>
            <a:ext cx="620543" cy="743080"/>
          </a:xfrm>
          <a:prstGeom prst="rect">
            <a:avLst/>
          </a:prstGeom>
        </p:spPr>
      </p:pic>
    </p:spTree>
    <p:extLst>
      <p:ext uri="{BB962C8B-B14F-4D97-AF65-F5344CB8AC3E}">
        <p14:creationId xmlns:p14="http://schemas.microsoft.com/office/powerpoint/2010/main" val="71558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188AE-8AEF-4494-8C32-11D527D7AA6F}"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1376" y="81135"/>
            <a:ext cx="620543" cy="743080"/>
          </a:xfrm>
          <a:prstGeom prst="rect">
            <a:avLst/>
          </a:prstGeom>
        </p:spPr>
      </p:pic>
    </p:spTree>
    <p:extLst>
      <p:ext uri="{BB962C8B-B14F-4D97-AF65-F5344CB8AC3E}">
        <p14:creationId xmlns:p14="http://schemas.microsoft.com/office/powerpoint/2010/main" val="34602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7"/>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a:t>Click to edit Master subtitle style</a:t>
            </a:r>
          </a:p>
        </p:txBody>
      </p:sp>
      <p:sp>
        <p:nvSpPr>
          <p:cNvPr id="4" name="Date Placeholder 3"/>
          <p:cNvSpPr>
            <a:spLocks noGrp="1"/>
          </p:cNvSpPr>
          <p:nvPr>
            <p:ph type="dt" sz="half" idx="10"/>
          </p:nvPr>
        </p:nvSpPr>
        <p:spPr/>
        <p:txBody>
          <a:bodyPr/>
          <a:lstStyle/>
          <a:p>
            <a:fld id="{9B8D91E0-E86B-4328-ACD7-4DD816AC7ADB}"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A6266-482A-45A8-8F0F-5EFCA2455DE9}" type="slidenum">
              <a:rPr lang="en-US" smtClean="0"/>
              <a:pPr/>
              <a:t>‹#›</a:t>
            </a:fld>
            <a:endParaRPr lang="en-US" dirty="0"/>
          </a:p>
        </p:txBody>
      </p:sp>
    </p:spTree>
    <p:extLst>
      <p:ext uri="{BB962C8B-B14F-4D97-AF65-F5344CB8AC3E}">
        <p14:creationId xmlns:p14="http://schemas.microsoft.com/office/powerpoint/2010/main" val="3792256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81ADBC-6FC3-42A3-B154-2476052A3C74}" type="datetime1">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D375A-4869-4588-AFC4-064D5BFD3AF4}" type="slidenum">
              <a:rPr lang="en-US" smtClean="0"/>
              <a:t>‹#›</a:t>
            </a:fld>
            <a:endParaRPr lang="en-US"/>
          </a:p>
        </p:txBody>
      </p:sp>
      <p:sp>
        <p:nvSpPr>
          <p:cNvPr id="10" name="Footer Placeholder 2"/>
          <p:cNvSpPr txBox="1">
            <a:spLocks/>
          </p:cNvSpPr>
          <p:nvPr userDrawn="1"/>
        </p:nvSpPr>
        <p:spPr>
          <a:xfrm>
            <a:off x="0" y="645707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11" name="Picture 10"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2734" y="91893"/>
            <a:ext cx="620543" cy="743080"/>
          </a:xfrm>
          <a:prstGeom prst="rect">
            <a:avLst/>
          </a:prstGeom>
        </p:spPr>
      </p:pic>
    </p:spTree>
    <p:extLst>
      <p:ext uri="{BB962C8B-B14F-4D97-AF65-F5344CB8AC3E}">
        <p14:creationId xmlns:p14="http://schemas.microsoft.com/office/powerpoint/2010/main" val="745343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1DF1AB0-26DD-4AF8-B9FD-95B9FA24DDB6}"/>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5" name="think-cell Slide" r:id="rId4" imgW="526" imgH="526" progId="TCLayout.ActiveDocument.1">
                  <p:embed/>
                </p:oleObj>
              </mc:Choice>
              <mc:Fallback>
                <p:oleObj name="think-cell Slide" r:id="rId4" imgW="526" imgH="526" progId="TCLayout.ActiveDocument.1">
                  <p:embed/>
                  <p:pic>
                    <p:nvPicPr>
                      <p:cNvPr id="8" name="Object 7" hidden="1">
                        <a:extLst>
                          <a:ext uri="{FF2B5EF4-FFF2-40B4-BE49-F238E27FC236}">
                            <a16:creationId xmlns:a16="http://schemas.microsoft.com/office/drawing/2014/main" id="{61DF1AB0-26DD-4AF8-B9FD-95B9FA24DDB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7F0D01-D3A2-4037-8D68-6ADA825A6C20}" type="datetime1">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lvl1pPr>
          </a:lstStyle>
          <a:p>
            <a:fld id="{FDCB85EF-4220-44FA-A4E9-E55446016FBE}" type="slidenum">
              <a:rPr lang="en-US" smtClean="0"/>
              <a:pPr/>
              <a:t>‹#›</a:t>
            </a:fld>
            <a:endParaRPr lang="en-US" dirty="0"/>
          </a:p>
        </p:txBody>
      </p:sp>
      <p:sp>
        <p:nvSpPr>
          <p:cNvPr id="6" name="Footer Placeholder 2"/>
          <p:cNvSpPr txBox="1">
            <a:spLocks/>
          </p:cNvSpPr>
          <p:nvPr userDrawn="1"/>
        </p:nvSpPr>
        <p:spPr>
          <a:xfrm>
            <a:off x="152400" y="640871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7" name="Picture 6" descr="FDA_FullColor_Monogram.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71977" y="81136"/>
            <a:ext cx="620543" cy="743080"/>
          </a:xfrm>
          <a:prstGeom prst="rect">
            <a:avLst/>
          </a:prstGeom>
        </p:spPr>
      </p:pic>
    </p:spTree>
    <p:extLst>
      <p:ext uri="{BB962C8B-B14F-4D97-AF65-F5344CB8AC3E}">
        <p14:creationId xmlns:p14="http://schemas.microsoft.com/office/powerpoint/2010/main" val="13664453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D7DE-7E4A-4F22-855E-0526913A2A2E}" type="datetime1">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lvl1pPr>
          </a:lstStyle>
          <a:p>
            <a:fld id="{00B705A8-0BBD-480D-A620-9987DD69384F}" type="slidenum">
              <a:rPr lang="en-US" smtClean="0"/>
              <a:pPr/>
              <a:t>‹#›</a:t>
            </a:fld>
            <a:endParaRPr lang="en-US" dirty="0"/>
          </a:p>
        </p:txBody>
      </p:sp>
      <p:sp>
        <p:nvSpPr>
          <p:cNvPr id="5" name="Footer Placeholder 2"/>
          <p:cNvSpPr txBox="1">
            <a:spLocks/>
          </p:cNvSpPr>
          <p:nvPr userDrawn="1"/>
        </p:nvSpPr>
        <p:spPr>
          <a:xfrm>
            <a:off x="0" y="64484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6" name="Picture 5"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2734" y="81135"/>
            <a:ext cx="620543" cy="743080"/>
          </a:xfrm>
          <a:prstGeom prst="rect">
            <a:avLst/>
          </a:prstGeom>
        </p:spPr>
      </p:pic>
    </p:spTree>
    <p:extLst>
      <p:ext uri="{BB962C8B-B14F-4D97-AF65-F5344CB8AC3E}">
        <p14:creationId xmlns:p14="http://schemas.microsoft.com/office/powerpoint/2010/main" val="35492707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99158C-8E7D-41C1-BC7A-3C4FF45972F7}"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1524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492" y="85660"/>
            <a:ext cx="620543" cy="743080"/>
          </a:xfrm>
          <a:prstGeom prst="rect">
            <a:avLst/>
          </a:prstGeom>
        </p:spPr>
      </p:pic>
    </p:spTree>
    <p:extLst>
      <p:ext uri="{BB962C8B-B14F-4D97-AF65-F5344CB8AC3E}">
        <p14:creationId xmlns:p14="http://schemas.microsoft.com/office/powerpoint/2010/main" val="1413040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2DB56F-B1F1-43BA-A3BD-927008F61F9C}"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492" y="85660"/>
            <a:ext cx="620543" cy="743080"/>
          </a:xfrm>
          <a:prstGeom prst="rect">
            <a:avLst/>
          </a:prstGeom>
        </p:spPr>
      </p:pic>
    </p:spTree>
    <p:extLst>
      <p:ext uri="{BB962C8B-B14F-4D97-AF65-F5344CB8AC3E}">
        <p14:creationId xmlns:p14="http://schemas.microsoft.com/office/powerpoint/2010/main" val="3190721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EA77EC-D6E3-43C8-A957-8A66BFC5364C}"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1977" y="113408"/>
            <a:ext cx="620543" cy="743080"/>
          </a:xfrm>
          <a:prstGeom prst="rect">
            <a:avLst/>
          </a:prstGeom>
        </p:spPr>
      </p:pic>
    </p:spTree>
    <p:extLst>
      <p:ext uri="{BB962C8B-B14F-4D97-AF65-F5344CB8AC3E}">
        <p14:creationId xmlns:p14="http://schemas.microsoft.com/office/powerpoint/2010/main" val="3558809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EDB56-716D-48CD-B34F-77BB702B6D38}"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102651"/>
            <a:ext cx="620543" cy="743080"/>
          </a:xfrm>
          <a:prstGeom prst="rect">
            <a:avLst/>
          </a:prstGeom>
        </p:spPr>
      </p:pic>
    </p:spTree>
    <p:extLst>
      <p:ext uri="{BB962C8B-B14F-4D97-AF65-F5344CB8AC3E}">
        <p14:creationId xmlns:p14="http://schemas.microsoft.com/office/powerpoint/2010/main" val="3042644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2036D9-54EC-4B52-B3B9-C87B5C47C7A5}"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9798" y="113408"/>
            <a:ext cx="620543" cy="743080"/>
          </a:xfrm>
          <a:prstGeom prst="rect">
            <a:avLst/>
          </a:prstGeom>
        </p:spPr>
      </p:pic>
    </p:spTree>
    <p:extLst>
      <p:ext uri="{BB962C8B-B14F-4D97-AF65-F5344CB8AC3E}">
        <p14:creationId xmlns:p14="http://schemas.microsoft.com/office/powerpoint/2010/main" val="3246247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036D9-54EC-4B52-B3B9-C87B5C47C7A5}"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56702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2036D9-54EC-4B52-B3B9-C87B5C47C7A5}"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0462" y="91893"/>
            <a:ext cx="620543" cy="743080"/>
          </a:xfrm>
          <a:prstGeom prst="rect">
            <a:avLst/>
          </a:prstGeom>
        </p:spPr>
      </p:pic>
    </p:spTree>
    <p:extLst>
      <p:ext uri="{BB962C8B-B14F-4D97-AF65-F5344CB8AC3E}">
        <p14:creationId xmlns:p14="http://schemas.microsoft.com/office/powerpoint/2010/main" val="56075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4C5E4-ED34-4385-8115-DF0C102E9E73}"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B0785822-B29A-4769-B524-25974A321970}" type="slidenum">
              <a:rPr lang="en-US" smtClean="0"/>
              <a:pPr/>
              <a:t>‹#›</a:t>
            </a:fld>
            <a:endParaRPr lang="en-US" dirty="0"/>
          </a:p>
        </p:txBody>
      </p:sp>
      <p:sp>
        <p:nvSpPr>
          <p:cNvPr id="7" name="Footer Placeholder 2"/>
          <p:cNvSpPr txBox="1">
            <a:spLocks/>
          </p:cNvSpPr>
          <p:nvPr userDrawn="1"/>
        </p:nvSpPr>
        <p:spPr>
          <a:xfrm>
            <a:off x="0" y="6492877"/>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86149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036D9-54EC-4B52-B3B9-C87B5C47C7A5}"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1376" y="81135"/>
            <a:ext cx="620543" cy="743080"/>
          </a:xfrm>
          <a:prstGeom prst="rect">
            <a:avLst/>
          </a:prstGeom>
        </p:spPr>
      </p:pic>
    </p:spTree>
    <p:extLst>
      <p:ext uri="{BB962C8B-B14F-4D97-AF65-F5344CB8AC3E}">
        <p14:creationId xmlns:p14="http://schemas.microsoft.com/office/powerpoint/2010/main" val="1102607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036D9-54EC-4B52-B3B9-C87B5C47C7A5}"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D375A-4869-4588-AFC4-064D5BFD3AF4}" type="slidenum">
              <a:rPr lang="en-US" smtClean="0"/>
              <a:t>‹#›</a:t>
            </a:fld>
            <a:endParaRPr lang="en-US"/>
          </a:p>
        </p:txBody>
      </p:sp>
      <p:sp>
        <p:nvSpPr>
          <p:cNvPr id="10" name="Footer Placeholder 2"/>
          <p:cNvSpPr txBox="1">
            <a:spLocks/>
          </p:cNvSpPr>
          <p:nvPr userDrawn="1"/>
        </p:nvSpPr>
        <p:spPr>
          <a:xfrm>
            <a:off x="0" y="645707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11" name="Picture 10"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2734" y="91893"/>
            <a:ext cx="620543" cy="743080"/>
          </a:xfrm>
          <a:prstGeom prst="rect">
            <a:avLst/>
          </a:prstGeom>
        </p:spPr>
      </p:pic>
    </p:spTree>
    <p:extLst>
      <p:ext uri="{BB962C8B-B14F-4D97-AF65-F5344CB8AC3E}">
        <p14:creationId xmlns:p14="http://schemas.microsoft.com/office/powerpoint/2010/main" val="3789108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036D9-54EC-4B52-B3B9-C87B5C47C7A5}"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D375A-4869-4588-AFC4-064D5BFD3AF4}" type="slidenum">
              <a:rPr lang="en-US" smtClean="0"/>
              <a:t>‹#›</a:t>
            </a:fld>
            <a:endParaRPr lang="en-US"/>
          </a:p>
        </p:txBody>
      </p:sp>
      <p:sp>
        <p:nvSpPr>
          <p:cNvPr id="6" name="Footer Placeholder 2"/>
          <p:cNvSpPr txBox="1">
            <a:spLocks/>
          </p:cNvSpPr>
          <p:nvPr userDrawn="1"/>
        </p:nvSpPr>
        <p:spPr>
          <a:xfrm>
            <a:off x="152400" y="640871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1977" y="81136"/>
            <a:ext cx="620543" cy="743080"/>
          </a:xfrm>
          <a:prstGeom prst="rect">
            <a:avLst/>
          </a:prstGeom>
        </p:spPr>
      </p:pic>
    </p:spTree>
    <p:extLst>
      <p:ext uri="{BB962C8B-B14F-4D97-AF65-F5344CB8AC3E}">
        <p14:creationId xmlns:p14="http://schemas.microsoft.com/office/powerpoint/2010/main" val="3022068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036D9-54EC-4B52-B3B9-C87B5C47C7A5}"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D375A-4869-4588-AFC4-064D5BFD3AF4}" type="slidenum">
              <a:rPr lang="en-US" smtClean="0"/>
              <a:t>‹#›</a:t>
            </a:fld>
            <a:endParaRPr lang="en-US"/>
          </a:p>
        </p:txBody>
      </p:sp>
      <p:sp>
        <p:nvSpPr>
          <p:cNvPr id="5" name="Footer Placeholder 2"/>
          <p:cNvSpPr txBox="1">
            <a:spLocks/>
          </p:cNvSpPr>
          <p:nvPr userDrawn="1"/>
        </p:nvSpPr>
        <p:spPr>
          <a:xfrm>
            <a:off x="0" y="64484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6" name="Picture 5"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2734" y="81135"/>
            <a:ext cx="620543" cy="743080"/>
          </a:xfrm>
          <a:prstGeom prst="rect">
            <a:avLst/>
          </a:prstGeom>
        </p:spPr>
      </p:pic>
    </p:spTree>
    <p:extLst>
      <p:ext uri="{BB962C8B-B14F-4D97-AF65-F5344CB8AC3E}">
        <p14:creationId xmlns:p14="http://schemas.microsoft.com/office/powerpoint/2010/main" val="897889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036D9-54EC-4B52-B3B9-C87B5C47C7A5}"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1524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492" y="85660"/>
            <a:ext cx="620543" cy="743080"/>
          </a:xfrm>
          <a:prstGeom prst="rect">
            <a:avLst/>
          </a:prstGeom>
        </p:spPr>
      </p:pic>
    </p:spTree>
    <p:extLst>
      <p:ext uri="{BB962C8B-B14F-4D97-AF65-F5344CB8AC3E}">
        <p14:creationId xmlns:p14="http://schemas.microsoft.com/office/powerpoint/2010/main" val="1234212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036D9-54EC-4B52-B3B9-C87B5C47C7A5}"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492" y="85660"/>
            <a:ext cx="620543" cy="743080"/>
          </a:xfrm>
          <a:prstGeom prst="rect">
            <a:avLst/>
          </a:prstGeom>
        </p:spPr>
      </p:pic>
    </p:spTree>
    <p:extLst>
      <p:ext uri="{BB962C8B-B14F-4D97-AF65-F5344CB8AC3E}">
        <p14:creationId xmlns:p14="http://schemas.microsoft.com/office/powerpoint/2010/main" val="3055020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036D9-54EC-4B52-B3B9-C87B5C47C7A5}"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1977" y="113408"/>
            <a:ext cx="620543" cy="743080"/>
          </a:xfrm>
          <a:prstGeom prst="rect">
            <a:avLst/>
          </a:prstGeom>
        </p:spPr>
      </p:pic>
    </p:spTree>
    <p:extLst>
      <p:ext uri="{BB962C8B-B14F-4D97-AF65-F5344CB8AC3E}">
        <p14:creationId xmlns:p14="http://schemas.microsoft.com/office/powerpoint/2010/main" val="364939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036D9-54EC-4B52-B3B9-C87B5C47C7A5}"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D375A-4869-4588-AFC4-064D5BFD3AF4}" type="slidenum">
              <a:rPr lang="en-US" smtClean="0"/>
              <a:t>‹#›</a:t>
            </a:fld>
            <a:endParaRPr lang="en-US"/>
          </a:p>
        </p:txBody>
      </p:sp>
      <p:sp>
        <p:nvSpPr>
          <p:cNvPr id="7" name="Footer Placeholder 2"/>
          <p:cNvSpPr txBox="1">
            <a:spLocks/>
          </p:cNvSpPr>
          <p:nvPr userDrawn="1"/>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6200" y="102651"/>
            <a:ext cx="620543" cy="743080"/>
          </a:xfrm>
          <a:prstGeom prst="rect">
            <a:avLst/>
          </a:prstGeom>
        </p:spPr>
      </p:pic>
    </p:spTree>
    <p:extLst>
      <p:ext uri="{BB962C8B-B14F-4D97-AF65-F5344CB8AC3E}">
        <p14:creationId xmlns:p14="http://schemas.microsoft.com/office/powerpoint/2010/main" val="3207673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DA_B&amp;W_Primary_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13601" y="503238"/>
            <a:ext cx="3604684"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22C603A7-99D2-4B20-82BB-3C399E98BF1F}"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4"/>
          <p:cNvSpPr>
            <a:spLocks noGrp="1"/>
          </p:cNvSpPr>
          <p:nvPr>
            <p:ph type="ftr" sz="quarter" idx="11"/>
          </p:nvPr>
        </p:nvSpPr>
        <p:spPr>
          <a:xfrm>
            <a:off x="3302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
        <p:nvSpPr>
          <p:cNvPr id="6" name="Rectangle 5"/>
          <p:cNvSpPr/>
          <p:nvPr userDrawn="1"/>
        </p:nvSpPr>
        <p:spPr>
          <a:xfrm rot="19208489">
            <a:off x="10807620" y="243958"/>
            <a:ext cx="1120820" cy="461665"/>
          </a:xfrm>
          <a:prstGeom prst="rect">
            <a:avLst/>
          </a:prstGeom>
          <a:noFill/>
          <a:effectLst/>
        </p:spPr>
        <p:txBody>
          <a:bodyPr wrap="none" lIns="91440" tIns="45720" rIns="91440" bIns="45720">
            <a:spAutoFit/>
          </a:bodyPr>
          <a:lstStyle/>
          <a:p>
            <a:pPr algn="ctr" fontAlgn="base">
              <a:spcBef>
                <a:spcPct val="0"/>
              </a:spcBef>
              <a:spcAft>
                <a:spcPct val="0"/>
              </a:spcAft>
            </a:pPr>
            <a:r>
              <a:rPr lang="en-US" sz="2400" dirty="0">
                <a:ln w="10541" cmpd="sng">
                  <a:noFill/>
                  <a:prstDash val="solid"/>
                </a:ln>
                <a:solidFill>
                  <a:srgbClr val="C0504D">
                    <a:lumMod val="50000"/>
                  </a:srgbClr>
                </a:solidFill>
                <a:latin typeface="Mistral" panose="03090702030407020403" pitchFamily="66" charset="0"/>
                <a:cs typeface="Arial" pitchFamily="34" charset="0"/>
              </a:rPr>
              <a:t>&amp; Devices</a:t>
            </a:r>
          </a:p>
        </p:txBody>
      </p:sp>
    </p:spTree>
    <p:extLst>
      <p:ext uri="{BB962C8B-B14F-4D97-AF65-F5344CB8AC3E}">
        <p14:creationId xmlns:p14="http://schemas.microsoft.com/office/powerpoint/2010/main" val="9888572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49517" y="242888"/>
            <a:ext cx="827616"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2DB416EE-E940-4FD5-BD47-78EAA9A27079}"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title"/>
          </p:nvPr>
        </p:nvSpPr>
        <p:spPr>
          <a:xfrm>
            <a:off x="450704" y="242500"/>
            <a:ext cx="10499177" cy="926020"/>
          </a:xfrm>
        </p:spPr>
        <p:txBody>
          <a:bodyPr/>
          <a:lstStyle/>
          <a:p>
            <a:r>
              <a:rPr lang="en-US"/>
              <a:t>Click to edit Master title style</a:t>
            </a:r>
          </a:p>
        </p:txBody>
      </p:sp>
      <p:sp>
        <p:nvSpPr>
          <p:cNvPr id="3" name="Content Placeholder 2"/>
          <p:cNvSpPr>
            <a:spLocks noGrp="1"/>
          </p:cNvSpPr>
          <p:nvPr>
            <p:ph idx="1"/>
          </p:nvPr>
        </p:nvSpPr>
        <p:spPr>
          <a:xfrm>
            <a:off x="431801" y="1524001"/>
            <a:ext cx="11345471" cy="4771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3302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24877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7"/>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6971" indent="0">
              <a:buNone/>
              <a:defRPr sz="1999">
                <a:solidFill>
                  <a:schemeClr val="tx1">
                    <a:tint val="75000"/>
                  </a:schemeClr>
                </a:solidFill>
              </a:defRPr>
            </a:lvl2pPr>
            <a:lvl3pPr marL="913943" indent="0">
              <a:buNone/>
              <a:defRPr sz="1799">
                <a:solidFill>
                  <a:schemeClr val="tx1">
                    <a:tint val="75000"/>
                  </a:schemeClr>
                </a:solidFill>
              </a:defRPr>
            </a:lvl3pPr>
            <a:lvl4pPr marL="1370914" indent="0">
              <a:buNone/>
              <a:defRPr sz="1599">
                <a:solidFill>
                  <a:schemeClr val="tx1">
                    <a:tint val="75000"/>
                  </a:schemeClr>
                </a:solidFill>
              </a:defRPr>
            </a:lvl4pPr>
            <a:lvl5pPr marL="1827886" indent="0">
              <a:buNone/>
              <a:defRPr sz="1599">
                <a:solidFill>
                  <a:schemeClr val="tx1">
                    <a:tint val="75000"/>
                  </a:schemeClr>
                </a:solidFill>
              </a:defRPr>
            </a:lvl5pPr>
            <a:lvl6pPr marL="2284857" indent="0">
              <a:buNone/>
              <a:defRPr sz="1599">
                <a:solidFill>
                  <a:schemeClr val="tx1">
                    <a:tint val="75000"/>
                  </a:schemeClr>
                </a:solidFill>
              </a:defRPr>
            </a:lvl6pPr>
            <a:lvl7pPr marL="2741828" indent="0">
              <a:buNone/>
              <a:defRPr sz="1599">
                <a:solidFill>
                  <a:schemeClr val="tx1">
                    <a:tint val="75000"/>
                  </a:schemeClr>
                </a:solidFill>
              </a:defRPr>
            </a:lvl7pPr>
            <a:lvl8pPr marL="3198800" indent="0">
              <a:buNone/>
              <a:defRPr sz="1599">
                <a:solidFill>
                  <a:schemeClr val="tx1">
                    <a:tint val="75000"/>
                  </a:schemeClr>
                </a:solidFill>
              </a:defRPr>
            </a:lvl8pPr>
            <a:lvl9pPr marL="3655771" indent="0">
              <a:buNone/>
              <a:defRPr sz="15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8B4F6-55AA-4DEF-8008-6C6F004C6251}" type="datetime1">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6C800429-6C07-4E3F-A813-5A4E4CE33DDD}" type="slidenum">
              <a:rPr lang="en-US" smtClean="0"/>
              <a:pPr/>
              <a:t>‹#›</a:t>
            </a:fld>
            <a:endParaRPr lang="en-US" dirty="0"/>
          </a:p>
        </p:txBody>
      </p:sp>
      <p:sp>
        <p:nvSpPr>
          <p:cNvPr id="7" name="Footer Placeholder 2"/>
          <p:cNvSpPr txBox="1">
            <a:spLocks/>
          </p:cNvSpPr>
          <p:nvPr userDrawn="1"/>
        </p:nvSpPr>
        <p:spPr>
          <a:xfrm>
            <a:off x="0" y="6492877"/>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50462" y="91893"/>
            <a:ext cx="620543" cy="743080"/>
          </a:xfrm>
          <a:prstGeom prst="rect">
            <a:avLst/>
          </a:prstGeom>
        </p:spPr>
      </p:pic>
    </p:spTree>
    <p:extLst>
      <p:ext uri="{BB962C8B-B14F-4D97-AF65-F5344CB8AC3E}">
        <p14:creationId xmlns:p14="http://schemas.microsoft.com/office/powerpoint/2010/main" val="10350620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6"/>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5BA30977-C9D9-46B5-BF6D-042998BCF587}"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4" name="Footer Placeholder 4"/>
          <p:cNvSpPr>
            <a:spLocks noGrp="1"/>
          </p:cNvSpPr>
          <p:nvPr>
            <p:ph type="ftr" sz="quarter" idx="11"/>
          </p:nvPr>
        </p:nvSpPr>
        <p:spPr>
          <a:xfrm>
            <a:off x="3302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613609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49517" y="269875"/>
            <a:ext cx="827616"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6899DE1A-4C3B-4948-A793-122F87A91609}"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1"/>
          </p:nvPr>
        </p:nvSpPr>
        <p:spPr>
          <a:xfrm>
            <a:off x="3302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917500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49517" y="242888"/>
            <a:ext cx="827616"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DF6FC427-A44E-464E-AF27-CE17450E0CEA}"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title"/>
          </p:nvPr>
        </p:nvSpPr>
        <p:spPr>
          <a:xfrm>
            <a:off x="609600" y="274638"/>
            <a:ext cx="10261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3302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9890700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49517" y="242888"/>
            <a:ext cx="827616"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CFC34660-854C-4A3A-B806-FE2C4E9EB8C2}"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title"/>
          </p:nvPr>
        </p:nvSpPr>
        <p:spPr>
          <a:xfrm>
            <a:off x="609600" y="274638"/>
            <a:ext cx="10340280" cy="1143000"/>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4064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5216369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49517" y="242888"/>
            <a:ext cx="827616"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3A724F06-0413-4CE9-8E97-2E6CD8CB8E44}"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title"/>
          </p:nvPr>
        </p:nvSpPr>
        <p:spPr>
          <a:xfrm>
            <a:off x="609600" y="274638"/>
            <a:ext cx="10340280" cy="1143000"/>
          </a:xfrm>
        </p:spPr>
        <p:txBody>
          <a:bodyPr>
            <a:noAutofit/>
          </a:bodyPr>
          <a:lstStyle>
            <a:lvl1pPr>
              <a:defRPr sz="3200">
                <a:latin typeface="Arial Black" panose="020B0A04020102020204" pitchFamily="34" charset="0"/>
              </a:defRPr>
            </a:lvl1pPr>
          </a:lstStyle>
          <a:p>
            <a:r>
              <a:rPr lang="en-US" dirty="0"/>
              <a:t>Click to edit Master title style</a:t>
            </a:r>
          </a:p>
        </p:txBody>
      </p:sp>
      <p:sp>
        <p:nvSpPr>
          <p:cNvPr id="6" name="Footer Placeholder 4"/>
          <p:cNvSpPr>
            <a:spLocks noGrp="1"/>
          </p:cNvSpPr>
          <p:nvPr>
            <p:ph type="ftr" sz="quarter" idx="11"/>
          </p:nvPr>
        </p:nvSpPr>
        <p:spPr>
          <a:xfrm>
            <a:off x="4064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7468661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49517" y="242888"/>
            <a:ext cx="827616"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C367BA9A-807C-41B0-8B01-529BF95BC309}"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4064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162515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49517" y="242888"/>
            <a:ext cx="827616"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E1936E3A-62E8-4E0F-983A-657A7743CD8C}"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4064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2060783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4484" y="5353051"/>
            <a:ext cx="990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rot="5400000">
            <a:off x="218176" y="6376601"/>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42503938-9C93-41A9-8587-0134A0183D72}"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rot="5400000">
            <a:off x="-1066799" y="1390122"/>
            <a:ext cx="2895600" cy="486833"/>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5600714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7551" y="5368926"/>
            <a:ext cx="990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BD73151F-4355-4CD4-AB7A-8414D26E6C18}"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4064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4843493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6" descr="FDA_B&amp;W_Primary_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39067" y="2647951"/>
            <a:ext cx="5598584"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p:cNvSpPr txBox="1">
            <a:spLocks noChangeArrowheads="1"/>
          </p:cNvSpPr>
          <p:nvPr userDrawn="1"/>
        </p:nvSpPr>
        <p:spPr bwMode="auto">
          <a:xfrm>
            <a:off x="11521334" y="6410326"/>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pPr>
            <a:fld id="{177811E6-8F97-4FAE-B819-A328E4E32AC9}" type="slidenum">
              <a:rPr lang="en-US" altLang="en-US" sz="1200">
                <a:solidFill>
                  <a:srgbClr val="558ED5"/>
                </a:solidFill>
                <a:latin typeface="Helvetica" pitchFamily="34" charset="0"/>
              </a:rPr>
              <a:pPr algn="r" eaLnBrk="1" fontAlgn="base" hangingPunct="1">
                <a:spcBef>
                  <a:spcPct val="0"/>
                </a:spcBef>
                <a:spcAft>
                  <a:spcPct val="0"/>
                </a:spcAft>
              </a:pPr>
              <a:t>‹#›</a:t>
            </a:fld>
            <a:endParaRPr lang="en-US" altLang="en-US" sz="1200">
              <a:solidFill>
                <a:srgbClr val="558ED5"/>
              </a:solidFill>
              <a:latin typeface="Helvetica" pitchFamily="34" charset="0"/>
            </a:endParaRPr>
          </a:p>
        </p:txBody>
      </p:sp>
      <p:sp>
        <p:nvSpPr>
          <p:cNvPr id="5" name="Footer Placeholder 4"/>
          <p:cNvSpPr>
            <a:spLocks noGrp="1"/>
          </p:cNvSpPr>
          <p:nvPr>
            <p:ph type="ftr" sz="quarter" idx="11"/>
          </p:nvPr>
        </p:nvSpPr>
        <p:spPr>
          <a:xfrm>
            <a:off x="330200" y="6384926"/>
            <a:ext cx="3860800" cy="365125"/>
          </a:xfrm>
          <a:prstGeom prst="rect">
            <a:avLst/>
          </a:prstGeom>
        </p:spPr>
        <p:txBody>
          <a:bodyPr/>
          <a:lstStyle>
            <a:lvl1pPr algn="l" defTabSz="914400" fontAlgn="base">
              <a:spcBef>
                <a:spcPct val="0"/>
              </a:spcBef>
              <a:spcAft>
                <a:spcPct val="0"/>
              </a:spcAft>
              <a:defRPr b="1" dirty="0">
                <a:solidFill>
                  <a:srgbClr val="1F497D">
                    <a:lumMod val="60000"/>
                    <a:lumOff val="40000"/>
                  </a:srgbClr>
                </a:solidFill>
                <a:latin typeface="Helvetica"/>
                <a:cs typeface="Helvetica"/>
              </a:defRPr>
            </a:lvl1pPr>
          </a:lstStyle>
          <a:p>
            <a:pPr>
              <a:defRPr/>
            </a:pPr>
            <a:r>
              <a:rPr lang="en-US"/>
              <a:t>www.fda.gov</a:t>
            </a:r>
          </a:p>
        </p:txBody>
      </p:sp>
      <p:sp>
        <p:nvSpPr>
          <p:cNvPr id="6" name="Rectangle 5"/>
          <p:cNvSpPr/>
          <p:nvPr userDrawn="1"/>
        </p:nvSpPr>
        <p:spPr>
          <a:xfrm rot="19208489">
            <a:off x="9252625" y="2154306"/>
            <a:ext cx="1895070" cy="769441"/>
          </a:xfrm>
          <a:prstGeom prst="rect">
            <a:avLst/>
          </a:prstGeom>
          <a:noFill/>
          <a:effectLst/>
        </p:spPr>
        <p:txBody>
          <a:bodyPr wrap="none" lIns="91440" tIns="45720" rIns="91440" bIns="45720">
            <a:spAutoFit/>
          </a:bodyPr>
          <a:lstStyle/>
          <a:p>
            <a:pPr algn="ctr" fontAlgn="base">
              <a:spcBef>
                <a:spcPct val="0"/>
              </a:spcBef>
              <a:spcAft>
                <a:spcPct val="0"/>
              </a:spcAft>
            </a:pPr>
            <a:r>
              <a:rPr lang="en-US" sz="4400" dirty="0">
                <a:ln w="10541" cmpd="sng">
                  <a:noFill/>
                  <a:prstDash val="solid"/>
                </a:ln>
                <a:solidFill>
                  <a:srgbClr val="C0504D">
                    <a:lumMod val="50000"/>
                  </a:srgbClr>
                </a:solidFill>
                <a:latin typeface="Mistral" panose="03090702030407020403" pitchFamily="66" charset="0"/>
                <a:cs typeface="Arial" pitchFamily="34" charset="0"/>
              </a:rPr>
              <a:t>&amp; Devices</a:t>
            </a:r>
          </a:p>
        </p:txBody>
      </p:sp>
    </p:spTree>
    <p:extLst>
      <p:ext uri="{BB962C8B-B14F-4D97-AF65-F5344CB8AC3E}">
        <p14:creationId xmlns:p14="http://schemas.microsoft.com/office/powerpoint/2010/main" val="280094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188AE-8AEF-4494-8C32-11D527D7AA6F}" type="datetime1">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D375A-4869-4588-AFC4-064D5BFD3AF4}" type="slidenum">
              <a:rPr lang="en-US" smtClean="0"/>
              <a:t>‹#›</a:t>
            </a:fld>
            <a:endParaRPr lang="en-US"/>
          </a:p>
        </p:txBody>
      </p:sp>
      <p:sp>
        <p:nvSpPr>
          <p:cNvPr id="8" name="Footer Placeholder 2"/>
          <p:cNvSpPr txBox="1">
            <a:spLocks/>
          </p:cNvSpPr>
          <p:nvPr userDrawn="1"/>
        </p:nvSpPr>
        <p:spPr>
          <a:xfrm>
            <a:off x="0" y="6492877"/>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1376" y="81135"/>
            <a:ext cx="620543" cy="743080"/>
          </a:xfrm>
          <a:prstGeom prst="rect">
            <a:avLst/>
          </a:prstGeom>
        </p:spPr>
      </p:pic>
    </p:spTree>
    <p:extLst>
      <p:ext uri="{BB962C8B-B14F-4D97-AF65-F5344CB8AC3E}">
        <p14:creationId xmlns:p14="http://schemas.microsoft.com/office/powerpoint/2010/main" val="37238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81ADBC-6FC3-42A3-B154-2476052A3C74}" type="datetime1">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D375A-4869-4588-AFC4-064D5BFD3AF4}" type="slidenum">
              <a:rPr lang="en-US" smtClean="0"/>
              <a:t>‹#›</a:t>
            </a:fld>
            <a:endParaRPr lang="en-US"/>
          </a:p>
        </p:txBody>
      </p:sp>
      <p:sp>
        <p:nvSpPr>
          <p:cNvPr id="10" name="Footer Placeholder 2"/>
          <p:cNvSpPr txBox="1">
            <a:spLocks/>
          </p:cNvSpPr>
          <p:nvPr userDrawn="1"/>
        </p:nvSpPr>
        <p:spPr>
          <a:xfrm>
            <a:off x="0" y="6457074"/>
            <a:ext cx="4114800" cy="365125"/>
          </a:xfrm>
          <a:prstGeom prst="rect">
            <a:avLst/>
          </a:prstGeom>
        </p:spPr>
        <p:txBody>
          <a:bodyPr vert="horz" lIns="91392" tIns="45696" rIns="91392" bIns="4569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99" b="1">
                <a:solidFill>
                  <a:schemeClr val="tx2">
                    <a:lumMod val="60000"/>
                    <a:lumOff val="40000"/>
                  </a:schemeClr>
                </a:solidFill>
                <a:latin typeface="Helvetica"/>
                <a:cs typeface="Helvetica"/>
              </a:rPr>
              <a:t>www.fda.gov</a:t>
            </a:r>
            <a:endParaRPr lang="en-US" sz="1199" b="1" dirty="0">
              <a:solidFill>
                <a:schemeClr val="tx2">
                  <a:lumMod val="60000"/>
                  <a:lumOff val="40000"/>
                </a:schemeClr>
              </a:solidFill>
              <a:latin typeface="Helvetica"/>
              <a:cs typeface="Helvetica"/>
            </a:endParaRPr>
          </a:p>
        </p:txBody>
      </p:sp>
      <p:pic>
        <p:nvPicPr>
          <p:cNvPr id="11" name="Picture 10"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2734" y="91893"/>
            <a:ext cx="620543" cy="743080"/>
          </a:xfrm>
          <a:prstGeom prst="rect">
            <a:avLst/>
          </a:prstGeom>
        </p:spPr>
      </p:pic>
    </p:spTree>
    <p:extLst>
      <p:ext uri="{BB962C8B-B14F-4D97-AF65-F5344CB8AC3E}">
        <p14:creationId xmlns:p14="http://schemas.microsoft.com/office/powerpoint/2010/main" val="364577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33" Type="http://schemas.openxmlformats.org/officeDocument/2006/relationships/tags" Target="../tags/tag28.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29"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tags" Target="../tags/tag19.xml"/><Relationship Id="rId32" Type="http://schemas.openxmlformats.org/officeDocument/2006/relationships/tags" Target="../tags/tag27.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10" Type="http://schemas.openxmlformats.org/officeDocument/2006/relationships/tags" Target="../tags/tag5.xml"/><Relationship Id="rId19" Type="http://schemas.openxmlformats.org/officeDocument/2006/relationships/tags" Target="../tags/tag14.xml"/><Relationship Id="rId31" Type="http://schemas.openxmlformats.org/officeDocument/2006/relationships/tags" Target="../tags/tag26.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tags" Target="../tags/tag22.xml"/><Relationship Id="rId30" Type="http://schemas.openxmlformats.org/officeDocument/2006/relationships/tags" Target="../tags/tag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slideLayout" Target="../slideLayouts/slideLayout19.xml"/><Relationship Id="rId21" Type="http://schemas.openxmlformats.org/officeDocument/2006/relationships/tags" Target="../tags/tag43.xml"/><Relationship Id="rId34" Type="http://schemas.openxmlformats.org/officeDocument/2006/relationships/tags" Target="../tags/tag56.xml"/><Relationship Id="rId7" Type="http://schemas.openxmlformats.org/officeDocument/2006/relationships/slideLayout" Target="../slideLayouts/slideLayout23.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tags" Target="../tags/tag55.xml"/><Relationship Id="rId38" Type="http://schemas.openxmlformats.org/officeDocument/2006/relationships/tags" Target="../tags/tag60.xml"/><Relationship Id="rId2" Type="http://schemas.openxmlformats.org/officeDocument/2006/relationships/slideLayout" Target="../slideLayouts/slideLayout18.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tags" Target="../tags/tag51.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tags" Target="../tags/tag54.xml"/><Relationship Id="rId37" Type="http://schemas.openxmlformats.org/officeDocument/2006/relationships/tags" Target="../tags/tag59.xml"/><Relationship Id="rId5" Type="http://schemas.openxmlformats.org/officeDocument/2006/relationships/slideLayout" Target="../slideLayouts/slideLayout21.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36" Type="http://schemas.openxmlformats.org/officeDocument/2006/relationships/tags" Target="../tags/tag58.xml"/><Relationship Id="rId10" Type="http://schemas.openxmlformats.org/officeDocument/2006/relationships/theme" Target="../theme/theme3.xml"/><Relationship Id="rId19" Type="http://schemas.openxmlformats.org/officeDocument/2006/relationships/tags" Target="../tags/tag41.xml"/><Relationship Id="rId31" Type="http://schemas.openxmlformats.org/officeDocument/2006/relationships/tags" Target="../tags/tag5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tags" Target="../tags/tag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3.emf"/><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vmlDrawing" Target="../drawings/vmlDrawing1.v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image" Target="../media/image5.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oleObject" Target="../embeddings/oleObject1.bin"/><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8.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6"/>
            </p:custDataLst>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p>
            <a:pPr lvl="0"/>
            <a:r>
              <a:rPr lang="en-US" noProof="0"/>
              <a:t>Click to edit Master title style</a:t>
            </a:r>
            <a:endParaRPr lang="en-US" noProof="0" dirty="0"/>
          </a:p>
        </p:txBody>
      </p:sp>
      <p:sp>
        <p:nvSpPr>
          <p:cNvPr id="3079" name="cdtRectangle 116 Id3079"/>
          <p:cNvSpPr>
            <a:spLocks noGrp="1" noChangeArrowheads="1"/>
          </p:cNvSpPr>
          <p:nvPr>
            <p:ph type="body" idx="1"/>
            <p:custDataLst>
              <p:tags r:id="rId7"/>
            </p:custDataLst>
          </p:nvPr>
        </p:nvSpPr>
        <p:spPr bwMode="auto">
          <a:xfrm>
            <a:off x="626736" y="1443038"/>
            <a:ext cx="8204689" cy="475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3072" name="cdtMasterTags_CL1 Id3072"/>
          <p:cNvCxnSpPr/>
          <p:nvPr>
            <p:custDataLst>
              <p:tags r:id="rId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1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1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1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1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1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1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1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1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1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1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2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2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2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2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2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2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2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2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cdtText Box 133 Id16"/>
          <p:cNvSpPr txBox="1">
            <a:spLocks noChangeArrowheads="1"/>
          </p:cNvSpPr>
          <p:nvPr>
            <p:custDataLst>
              <p:tags r:id="rId31"/>
            </p:custDataLst>
          </p:nvPr>
        </p:nvSpPr>
        <p:spPr bwMode="auto">
          <a:xfrm>
            <a:off x="0" y="6200775"/>
            <a:ext cx="12192000" cy="396875"/>
          </a:xfrm>
          <a:prstGeom prst="rect">
            <a:avLst/>
          </a:prstGeom>
          <a:noFill/>
          <a:ln w="9525">
            <a:noFill/>
            <a:miter lim="800000"/>
            <a:headEnd/>
            <a:tailEnd/>
          </a:ln>
          <a:effectLst/>
        </p:spPr>
        <p:txBody>
          <a:bodyPr lIns="626074" tIns="143925" rIns="3209528" bIns="0" anchor="ctr"/>
          <a:lstStyle/>
          <a:p>
            <a:r>
              <a:rPr lang="en-US" sz="999" b="1" noProof="0">
                <a:solidFill>
                  <a:srgbClr val="879BAA"/>
                </a:solidFill>
              </a:rPr>
              <a:t>Unrestricted © Siemens AG 2020</a:t>
            </a:r>
            <a:endParaRPr lang="en-US" sz="999" b="1" noProof="0" dirty="0">
              <a:solidFill>
                <a:srgbClr val="879BAA"/>
              </a:solidFill>
            </a:endParaRPr>
          </a:p>
        </p:txBody>
      </p:sp>
      <p:sp>
        <p:nvSpPr>
          <p:cNvPr id="65" name="cdtTextBox 11 Id18"/>
          <p:cNvSpPr txBox="1"/>
          <p:nvPr>
            <p:custDataLst>
              <p:tags r:id="rId32"/>
            </p:custDataLst>
          </p:nvPr>
        </p:nvSpPr>
        <p:spPr>
          <a:xfrm>
            <a:off x="1" y="6597650"/>
            <a:ext cx="1764366" cy="260350"/>
          </a:xfrm>
          <a:prstGeom prst="rect">
            <a:avLst/>
          </a:prstGeom>
          <a:noFill/>
        </p:spPr>
        <p:txBody>
          <a:bodyPr wrap="square" lIns="626074" tIns="0" rIns="0" bIns="115140" rtlCol="0" anchor="t" anchorCtr="0">
            <a:noAutofit/>
          </a:bodyPr>
          <a:lstStyle/>
          <a:p>
            <a:pPr>
              <a:lnSpc>
                <a:spcPct val="110000"/>
              </a:lnSpc>
              <a:spcBef>
                <a:spcPts val="0"/>
              </a:spcBef>
            </a:pPr>
            <a:r>
              <a:rPr lang="en-US" sz="999" noProof="0" dirty="0">
                <a:solidFill>
                  <a:srgbClr val="000000"/>
                </a:solidFill>
              </a:rPr>
              <a:t>Page </a:t>
            </a:r>
            <a:fld id="{91E7552C-A157-4A4F-8E99-698C0325FC94}" type="slidenum">
              <a:rPr lang="en-US" sz="999" noProof="0" smtClean="0">
                <a:solidFill>
                  <a:srgbClr val="000000"/>
                </a:solidFill>
              </a:rPr>
              <a:pPr>
                <a:lnSpc>
                  <a:spcPct val="110000"/>
                </a:lnSpc>
                <a:spcBef>
                  <a:spcPts val="0"/>
                </a:spcBef>
              </a:pPr>
              <a:t>‹#›</a:t>
            </a:fld>
            <a:endParaRPr lang="en-US" sz="999" noProof="0" dirty="0">
              <a:solidFill>
                <a:srgbClr val="000000"/>
              </a:solidFill>
            </a:endParaRPr>
          </a:p>
        </p:txBody>
      </p:sp>
      <p:sp>
        <p:nvSpPr>
          <p:cNvPr id="66" name="cdtTextBox 13 Id19"/>
          <p:cNvSpPr txBox="1"/>
          <p:nvPr>
            <p:custDataLst>
              <p:tags r:id="rId33"/>
            </p:custDataLst>
          </p:nvPr>
        </p:nvSpPr>
        <p:spPr>
          <a:xfrm>
            <a:off x="3785793" y="6597650"/>
            <a:ext cx="8406206" cy="260350"/>
          </a:xfrm>
          <a:prstGeom prst="rect">
            <a:avLst/>
          </a:prstGeom>
          <a:noFill/>
        </p:spPr>
        <p:txBody>
          <a:bodyPr wrap="square" lIns="0" tIns="0" rIns="482149" bIns="115140" rtlCol="0">
            <a:noAutofit/>
          </a:bodyPr>
          <a:lstStyle/>
          <a:p>
            <a:pPr algn="r">
              <a:lnSpc>
                <a:spcPct val="110000"/>
              </a:lnSpc>
              <a:spcBef>
                <a:spcPts val="0"/>
              </a:spcBef>
            </a:pPr>
            <a:r>
              <a:rPr lang="en-US" sz="999" noProof="0" dirty="0">
                <a:solidFill>
                  <a:srgbClr val="000000"/>
                </a:solidFill>
              </a:rPr>
              <a:t>Siemens</a:t>
            </a:r>
            <a:r>
              <a:rPr lang="en-US" sz="999" baseline="0" noProof="0" dirty="0">
                <a:solidFill>
                  <a:srgbClr val="000000"/>
                </a:solidFill>
              </a:rPr>
              <a:t> Digital Industries Software</a:t>
            </a:r>
            <a:endParaRPr lang="en-US" sz="999" noProof="0" dirty="0">
              <a:solidFill>
                <a:srgbClr val="000000"/>
              </a:solidFill>
            </a:endParaRPr>
          </a:p>
        </p:txBody>
      </p:sp>
      <p:grpSp>
        <p:nvGrpSpPr>
          <p:cNvPr id="67" name="Gruppieren 66"/>
          <p:cNvGrpSpPr/>
          <p:nvPr/>
        </p:nvGrpSpPr>
        <p:grpSpPr>
          <a:xfrm>
            <a:off x="-215888" y="-216000"/>
            <a:ext cx="12622226" cy="7290000"/>
            <a:chOff x="-216000" y="-216000"/>
            <a:chExt cx="12628800" cy="7290000"/>
          </a:xfrm>
        </p:grpSpPr>
        <p:cxnSp>
          <p:nvCxnSpPr>
            <p:cNvPr id="68" name="Gerade Verbindung 67"/>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55" name="Group 33"/>
          <p:cNvGrpSpPr>
            <a:grpSpLocks noChangeAspect="1"/>
          </p:cNvGrpSpPr>
          <p:nvPr userDrawn="1"/>
        </p:nvGrpSpPr>
        <p:grpSpPr bwMode="gray">
          <a:xfrm>
            <a:off x="9550189" y="323850"/>
            <a:ext cx="2157876" cy="914400"/>
            <a:chOff x="6019" y="204"/>
            <a:chExt cx="1360" cy="576"/>
          </a:xfrm>
        </p:grpSpPr>
        <p:sp>
          <p:nvSpPr>
            <p:cNvPr id="56"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7"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8"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9"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60"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61"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62"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0"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1"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2"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3"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4"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5"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6"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7"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8"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9"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0"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1"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2"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3"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4"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5"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6"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7"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8"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9"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grpSp>
    </p:spTree>
    <p:extLst>
      <p:ext uri="{BB962C8B-B14F-4D97-AF65-F5344CB8AC3E}">
        <p14:creationId xmlns:p14="http://schemas.microsoft.com/office/powerpoint/2010/main" val="84904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Lst>
  <p:hf hdr="0"/>
  <p:txStyles>
    <p:title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298" indent="-17991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596" indent="-17991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7894" indent="-17991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19640" indent="-17991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1964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1964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1964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1964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p:bodyStyle>
    <p:otherStyle>
      <a:defPPr>
        <a:defRPr lang="de-DE"/>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6">
          <p15:clr>
            <a:srgbClr val="FBAE40"/>
          </p15:clr>
        </p15:guide>
        <p15:guide id="2" pos="5564">
          <p15:clr>
            <a:srgbClr val="A4A3A4"/>
          </p15:clr>
        </p15:guide>
        <p15:guide id="3" pos="7382">
          <p15:clr>
            <a:srgbClr val="FBAE40"/>
          </p15:clr>
        </p15:guide>
        <p15:guide id="4" pos="3840">
          <p15:clr>
            <a:srgbClr val="A4A3A4"/>
          </p15:clr>
        </p15:guide>
        <p15:guide id="5" pos="3934">
          <p15:clr>
            <a:srgbClr val="A4A3A4"/>
          </p15:clr>
        </p15:guide>
        <p15:guide id="6" orient="horz" pos="208">
          <p15:clr>
            <a:srgbClr val="A4A3A4"/>
          </p15:clr>
        </p15:guide>
        <p15:guide id="7" orient="horz" pos="655">
          <p15:clr>
            <a:srgbClr val="A4A3A4"/>
          </p15:clr>
        </p15:guide>
        <p15:guide id="8" orient="horz" pos="906">
          <p15:clr>
            <a:srgbClr val="FBAE40"/>
          </p15:clr>
        </p15:guide>
        <p15:guide id="9" orient="horz" pos="3901">
          <p15:clr>
            <a:srgbClr val="FBAE40"/>
          </p15:clr>
        </p15:guide>
        <p15:guide id="10" orient="horz" pos="2356">
          <p15:clr>
            <a:srgbClr val="A4A3A4"/>
          </p15:clr>
        </p15:guide>
        <p15:guide id="11" orient="horz" pos="245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4809F89-671B-415B-A328-16AA259709F7}" type="datetime1">
              <a:rPr lang="en-US" smtClean="0"/>
              <a:t>3/12/2020</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EB0D375A-4869-4588-AFC4-064D5BFD3AF4}" type="slidenum">
              <a:rPr lang="en-US" smtClean="0"/>
              <a:t>‹#›</a:t>
            </a:fld>
            <a:endParaRPr lang="en-US"/>
          </a:p>
        </p:txBody>
      </p:sp>
      <p:pic>
        <p:nvPicPr>
          <p:cNvPr id="7" name="Picture 6" descr="FDA_FullColor_Monogram.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471978" y="102651"/>
            <a:ext cx="620543" cy="743080"/>
          </a:xfrm>
          <a:prstGeom prst="rect">
            <a:avLst/>
          </a:prstGeom>
        </p:spPr>
      </p:pic>
    </p:spTree>
    <p:extLst>
      <p:ext uri="{BB962C8B-B14F-4D97-AF65-F5344CB8AC3E}">
        <p14:creationId xmlns:p14="http://schemas.microsoft.com/office/powerpoint/2010/main" val="33080617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3943"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486" indent="-228486" algn="l" defTabSz="913943"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457" indent="-228486" algn="l" defTabSz="91394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429" indent="-228486" algn="l" defTabSz="91394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400"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371"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343"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14"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286"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257"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11"/>
            </p:custDataLst>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p>
            <a:pPr lvl="0"/>
            <a:r>
              <a:rPr lang="en-US" noProof="0"/>
              <a:t>Click to edit Master title style</a:t>
            </a:r>
            <a:endParaRPr lang="en-US" noProof="0" dirty="0"/>
          </a:p>
        </p:txBody>
      </p:sp>
      <p:sp>
        <p:nvSpPr>
          <p:cNvPr id="3079" name="cdtRectangle 116 Id3079"/>
          <p:cNvSpPr>
            <a:spLocks noGrp="1" noChangeArrowheads="1"/>
          </p:cNvSpPr>
          <p:nvPr>
            <p:ph type="body" idx="1"/>
            <p:custDataLst>
              <p:tags r:id="rId12"/>
            </p:custDataLst>
          </p:nvPr>
        </p:nvSpPr>
        <p:spPr bwMode="auto">
          <a:xfrm>
            <a:off x="626736" y="1443038"/>
            <a:ext cx="8204689" cy="475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3072" name="cdtMasterTags_CL1 Id3072"/>
          <p:cNvCxnSpPr/>
          <p:nvPr>
            <p:custDataLst>
              <p:tags r:id="rId1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1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1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1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1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1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1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2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2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2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2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2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2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2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2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cdtText Box 133 Id16"/>
          <p:cNvSpPr txBox="1">
            <a:spLocks noChangeArrowheads="1"/>
          </p:cNvSpPr>
          <p:nvPr>
            <p:custDataLst>
              <p:tags r:id="rId36"/>
            </p:custDataLst>
          </p:nvPr>
        </p:nvSpPr>
        <p:spPr bwMode="auto">
          <a:xfrm>
            <a:off x="0" y="6200775"/>
            <a:ext cx="12192000" cy="396875"/>
          </a:xfrm>
          <a:prstGeom prst="rect">
            <a:avLst/>
          </a:prstGeom>
          <a:noFill/>
          <a:ln w="9525">
            <a:noFill/>
            <a:miter lim="800000"/>
            <a:headEnd/>
            <a:tailEnd/>
          </a:ln>
          <a:effectLst/>
        </p:spPr>
        <p:txBody>
          <a:bodyPr lIns="626074" tIns="143925" rIns="3209528" bIns="0" anchor="ctr"/>
          <a:lstStyle/>
          <a:p>
            <a:r>
              <a:rPr lang="en-US" sz="999" b="1" noProof="0">
                <a:solidFill>
                  <a:srgbClr val="879BAA"/>
                </a:solidFill>
              </a:rPr>
              <a:t>Restricted © Siemens AG 2019</a:t>
            </a:r>
            <a:endParaRPr lang="en-US" sz="999" b="1" noProof="0" dirty="0">
              <a:solidFill>
                <a:srgbClr val="879BAA"/>
              </a:solidFill>
            </a:endParaRPr>
          </a:p>
        </p:txBody>
      </p:sp>
      <p:sp>
        <p:nvSpPr>
          <p:cNvPr id="65" name="cdtTextBox 11 Id18"/>
          <p:cNvSpPr txBox="1"/>
          <p:nvPr>
            <p:custDataLst>
              <p:tags r:id="rId37"/>
            </p:custDataLst>
          </p:nvPr>
        </p:nvSpPr>
        <p:spPr>
          <a:xfrm>
            <a:off x="1" y="6597650"/>
            <a:ext cx="1764366" cy="260350"/>
          </a:xfrm>
          <a:prstGeom prst="rect">
            <a:avLst/>
          </a:prstGeom>
          <a:noFill/>
        </p:spPr>
        <p:txBody>
          <a:bodyPr wrap="square" lIns="626074" tIns="0" rIns="0" bIns="115140" rtlCol="0" anchor="t" anchorCtr="0">
            <a:noAutofit/>
          </a:bodyPr>
          <a:lstStyle/>
          <a:p>
            <a:pPr>
              <a:lnSpc>
                <a:spcPct val="110000"/>
              </a:lnSpc>
              <a:spcBef>
                <a:spcPts val="0"/>
              </a:spcBef>
            </a:pPr>
            <a:r>
              <a:rPr lang="en-US" sz="999" noProof="0" dirty="0">
                <a:solidFill>
                  <a:srgbClr val="000000"/>
                </a:solidFill>
              </a:rPr>
              <a:t>Page </a:t>
            </a:r>
            <a:fld id="{91E7552C-A157-4A4F-8E99-698C0325FC94}" type="slidenum">
              <a:rPr lang="en-US" sz="999" noProof="0" smtClean="0">
                <a:solidFill>
                  <a:srgbClr val="000000"/>
                </a:solidFill>
              </a:rPr>
              <a:pPr>
                <a:lnSpc>
                  <a:spcPct val="110000"/>
                </a:lnSpc>
                <a:spcBef>
                  <a:spcPts val="0"/>
                </a:spcBef>
              </a:pPr>
              <a:t>‹#›</a:t>
            </a:fld>
            <a:endParaRPr lang="en-US" sz="999" noProof="0" dirty="0">
              <a:solidFill>
                <a:srgbClr val="000000"/>
              </a:solidFill>
            </a:endParaRPr>
          </a:p>
        </p:txBody>
      </p:sp>
      <p:sp>
        <p:nvSpPr>
          <p:cNvPr id="66" name="cdtTextBox 13 Id19"/>
          <p:cNvSpPr txBox="1"/>
          <p:nvPr>
            <p:custDataLst>
              <p:tags r:id="rId38"/>
            </p:custDataLst>
          </p:nvPr>
        </p:nvSpPr>
        <p:spPr>
          <a:xfrm>
            <a:off x="3785793" y="6597650"/>
            <a:ext cx="8406206" cy="260350"/>
          </a:xfrm>
          <a:prstGeom prst="rect">
            <a:avLst/>
          </a:prstGeom>
          <a:noFill/>
        </p:spPr>
        <p:txBody>
          <a:bodyPr wrap="square" lIns="0" tIns="0" rIns="482149" bIns="115140" rtlCol="0">
            <a:noAutofit/>
          </a:bodyPr>
          <a:lstStyle/>
          <a:p>
            <a:pPr algn="r">
              <a:lnSpc>
                <a:spcPct val="110000"/>
              </a:lnSpc>
              <a:spcBef>
                <a:spcPts val="0"/>
              </a:spcBef>
            </a:pPr>
            <a:r>
              <a:rPr lang="en-US" sz="999" noProof="0" dirty="0">
                <a:solidFill>
                  <a:srgbClr val="000000"/>
                </a:solidFill>
              </a:rPr>
              <a:t>Siemens</a:t>
            </a:r>
            <a:r>
              <a:rPr lang="en-US" sz="999" baseline="0" noProof="0" dirty="0">
                <a:solidFill>
                  <a:srgbClr val="000000"/>
                </a:solidFill>
              </a:rPr>
              <a:t> Digital Industries Software</a:t>
            </a:r>
            <a:endParaRPr lang="en-US" sz="999" noProof="0" dirty="0">
              <a:solidFill>
                <a:srgbClr val="000000"/>
              </a:solidFill>
            </a:endParaRPr>
          </a:p>
        </p:txBody>
      </p:sp>
      <p:grpSp>
        <p:nvGrpSpPr>
          <p:cNvPr id="67" name="Gruppieren 66"/>
          <p:cNvGrpSpPr/>
          <p:nvPr/>
        </p:nvGrpSpPr>
        <p:grpSpPr>
          <a:xfrm>
            <a:off x="-215888" y="-216000"/>
            <a:ext cx="12622226" cy="7290000"/>
            <a:chOff x="-216000" y="-216000"/>
            <a:chExt cx="12628800" cy="7290000"/>
          </a:xfrm>
        </p:grpSpPr>
        <p:cxnSp>
          <p:nvCxnSpPr>
            <p:cNvPr id="68" name="Gerade Verbindung 67"/>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55" name="Group 33"/>
          <p:cNvGrpSpPr>
            <a:grpSpLocks noChangeAspect="1"/>
          </p:cNvGrpSpPr>
          <p:nvPr userDrawn="1"/>
        </p:nvGrpSpPr>
        <p:grpSpPr bwMode="gray">
          <a:xfrm>
            <a:off x="9550189" y="323850"/>
            <a:ext cx="2157876" cy="914400"/>
            <a:chOff x="6019" y="204"/>
            <a:chExt cx="1360" cy="576"/>
          </a:xfrm>
        </p:grpSpPr>
        <p:sp>
          <p:nvSpPr>
            <p:cNvPr id="56"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7"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8"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59"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60"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61"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62"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0"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1"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2"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3"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4"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5"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6"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7"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8"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99"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0"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1"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2"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3"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4"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5"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6"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7"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8"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sp>
          <p:nvSpPr>
            <p:cNvPr id="109"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noProof="0" dirty="0"/>
            </a:p>
          </p:txBody>
        </p:sp>
      </p:grpSp>
    </p:spTree>
    <p:extLst>
      <p:ext uri="{BB962C8B-B14F-4D97-AF65-F5344CB8AC3E}">
        <p14:creationId xmlns:p14="http://schemas.microsoft.com/office/powerpoint/2010/main" val="1527419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hdr="0"/>
  <p:txStyles>
    <p:title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298" indent="-17991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596" indent="-17991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7894" indent="-17991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19640" indent="-17991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1964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1964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1964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1964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p:bodyStyle>
    <p:otherStyle>
      <a:defPPr>
        <a:defRPr lang="de-DE"/>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6">
          <p15:clr>
            <a:srgbClr val="FBAE40"/>
          </p15:clr>
        </p15:guide>
        <p15:guide id="2" pos="5564">
          <p15:clr>
            <a:srgbClr val="A4A3A4"/>
          </p15:clr>
        </p15:guide>
        <p15:guide id="3" pos="7382">
          <p15:clr>
            <a:srgbClr val="FBAE40"/>
          </p15:clr>
        </p15:guide>
        <p15:guide id="4" pos="3840">
          <p15:clr>
            <a:srgbClr val="A4A3A4"/>
          </p15:clr>
        </p15:guide>
        <p15:guide id="5" pos="3934">
          <p15:clr>
            <a:srgbClr val="A4A3A4"/>
          </p15:clr>
        </p15:guide>
        <p15:guide id="6" orient="horz" pos="208">
          <p15:clr>
            <a:srgbClr val="A4A3A4"/>
          </p15:clr>
        </p15:guide>
        <p15:guide id="7" orient="horz" pos="655">
          <p15:clr>
            <a:srgbClr val="A4A3A4"/>
          </p15:clr>
        </p15:guide>
        <p15:guide id="8" orient="horz" pos="906">
          <p15:clr>
            <a:srgbClr val="FBAE40"/>
          </p15:clr>
        </p15:guide>
        <p15:guide id="9" orient="horz" pos="3901">
          <p15:clr>
            <a:srgbClr val="FBAE40"/>
          </p15:clr>
        </p15:guide>
        <p15:guide id="10" orient="horz" pos="2356">
          <p15:clr>
            <a:srgbClr val="A4A3A4"/>
          </p15:clr>
        </p15:guide>
        <p15:guide id="11" orient="horz" pos="245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88900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500" dirty="0"/>
          </a:p>
        </p:txBody>
      </p:sp>
      <p:sp>
        <p:nvSpPr>
          <p:cNvPr id="25" name="Rectangle 24"/>
          <p:cNvSpPr/>
          <p:nvPr/>
        </p:nvSpPr>
        <p:spPr>
          <a:xfrm>
            <a:off x="8890000" y="6286500"/>
            <a:ext cx="3300237"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500" dirty="0"/>
          </a:p>
        </p:txBody>
      </p:sp>
      <p:pic>
        <p:nvPicPr>
          <p:cNvPr id="26" name="Picture 25" descr="med_logo_rgb_rev_REG_OL.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70722" y="6264346"/>
            <a:ext cx="2067278" cy="707424"/>
          </a:xfrm>
          <a:prstGeom prst="rect">
            <a:avLst/>
          </a:prstGeom>
        </p:spPr>
      </p:pic>
      <p:sp>
        <p:nvSpPr>
          <p:cNvPr id="6" name="Slide Number Placeholder 5"/>
          <p:cNvSpPr>
            <a:spLocks noGrp="1"/>
          </p:cNvSpPr>
          <p:nvPr>
            <p:ph type="sldNum" sz="quarter" idx="4"/>
          </p:nvPr>
        </p:nvSpPr>
        <p:spPr>
          <a:xfrm>
            <a:off x="508000" y="6561141"/>
            <a:ext cx="508000" cy="190500"/>
          </a:xfrm>
          <a:prstGeom prst="rect">
            <a:avLst/>
          </a:prstGeom>
        </p:spPr>
        <p:txBody>
          <a:bodyPr vert="horz" lIns="0" tIns="0" rIns="0" bIns="0" rtlCol="0" anchor="ctr"/>
          <a:lstStyle>
            <a:lvl1pPr algn="l">
              <a:lnSpc>
                <a:spcPts val="1000"/>
              </a:lnSpc>
              <a:defRPr sz="833">
                <a:solidFill>
                  <a:schemeClr val="bg1"/>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1016000" y="6561141"/>
            <a:ext cx="7366000" cy="190500"/>
          </a:xfrm>
          <a:prstGeom prst="rect">
            <a:avLst/>
          </a:prstGeom>
        </p:spPr>
        <p:txBody>
          <a:bodyPr vert="horz" wrap="none" lIns="0" tIns="0" rIns="0" bIns="0" rtlCol="0" anchor="ctr"/>
          <a:lstStyle>
            <a:lvl1pPr algn="l">
              <a:lnSpc>
                <a:spcPts val="1000"/>
              </a:lnSpc>
              <a:defRPr sz="833">
                <a:solidFill>
                  <a:schemeClr val="bg1"/>
                </a:solidFill>
                <a:latin typeface="+mn-lt"/>
                <a:cs typeface="Effra"/>
              </a:defRPr>
            </a:lvl1pPr>
          </a:lstStyle>
          <a:p>
            <a:r>
              <a:rPr lang="en-US"/>
              <a:t>Confidential, for Internal Use Only</a:t>
            </a:r>
            <a:endParaRPr lang="en-US" dirty="0"/>
          </a:p>
        </p:txBody>
      </p:sp>
      <p:sp>
        <p:nvSpPr>
          <p:cNvPr id="2" name="Title Placeholder 1"/>
          <p:cNvSpPr>
            <a:spLocks noGrp="1"/>
          </p:cNvSpPr>
          <p:nvPr>
            <p:ph type="title"/>
          </p:nvPr>
        </p:nvSpPr>
        <p:spPr>
          <a:xfrm>
            <a:off x="508001" y="350520"/>
            <a:ext cx="11172472" cy="6477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4472" y="1330854"/>
            <a:ext cx="11176000" cy="4686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062440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hf hdr="0" dt="0"/>
  <p:txStyles>
    <p:titleStyle>
      <a:lvl1pPr algn="l" defTabSz="457029" rtl="0" eaLnBrk="1" latinLnBrk="0" hangingPunct="1">
        <a:lnSpc>
          <a:spcPct val="85000"/>
        </a:lnSpc>
        <a:spcBef>
          <a:spcPct val="0"/>
        </a:spcBef>
        <a:buNone/>
        <a:defRPr sz="2333" b="1" i="0" kern="1200" cap="all">
          <a:solidFill>
            <a:schemeClr val="tx1"/>
          </a:solidFill>
          <a:latin typeface="+mj-lt"/>
          <a:ea typeface="+mj-ea"/>
          <a:cs typeface="+mj-cs"/>
        </a:defRPr>
      </a:lvl1pPr>
    </p:titleStyle>
    <p:bodyStyle>
      <a:lvl1pPr marL="190492" indent="-190492" algn="l" defTabSz="457029" rtl="0" eaLnBrk="1" latinLnBrk="0" hangingPunct="1">
        <a:lnSpc>
          <a:spcPct val="100000"/>
        </a:lnSpc>
        <a:spcBef>
          <a:spcPts val="0"/>
        </a:spcBef>
        <a:spcAft>
          <a:spcPts val="833"/>
        </a:spcAft>
        <a:buFont typeface="Wingdings" charset="2"/>
        <a:buChar char="§"/>
        <a:defRPr sz="1833" kern="1200">
          <a:solidFill>
            <a:schemeClr val="tx1"/>
          </a:solidFill>
          <a:latin typeface="+mn-lt"/>
          <a:ea typeface="+mn-ea"/>
          <a:cs typeface="+mn-cs"/>
        </a:defRPr>
      </a:lvl1pPr>
      <a:lvl2pPr marL="378339" indent="-190492" algn="l" defTabSz="457029" rtl="0" eaLnBrk="1" latinLnBrk="0" hangingPunct="1">
        <a:lnSpc>
          <a:spcPct val="100000"/>
        </a:lnSpc>
        <a:spcBef>
          <a:spcPts val="0"/>
        </a:spcBef>
        <a:spcAft>
          <a:spcPts val="833"/>
        </a:spcAft>
        <a:buFont typeface="Wingdings" charset="2"/>
        <a:buChar char="§"/>
        <a:defRPr sz="1667" kern="1200">
          <a:solidFill>
            <a:schemeClr val="tx2"/>
          </a:solidFill>
          <a:latin typeface="+mn-lt"/>
          <a:ea typeface="+mn-ea"/>
          <a:cs typeface="+mn-cs"/>
        </a:defRPr>
      </a:lvl2pPr>
      <a:lvl3pPr marL="571477" indent="-190492" algn="l" defTabSz="457029" rtl="0" eaLnBrk="1" latinLnBrk="0" hangingPunct="1">
        <a:lnSpc>
          <a:spcPct val="100000"/>
        </a:lnSpc>
        <a:spcBef>
          <a:spcPts val="0"/>
        </a:spcBef>
        <a:spcAft>
          <a:spcPts val="833"/>
        </a:spcAft>
        <a:buFont typeface="Wingdings" charset="2"/>
        <a:buChar char="§"/>
        <a:defRPr sz="1500" kern="1200" baseline="0">
          <a:solidFill>
            <a:schemeClr val="tx2"/>
          </a:solidFill>
          <a:latin typeface="+mn-lt"/>
          <a:ea typeface="+mn-ea"/>
          <a:cs typeface="+mn-cs"/>
        </a:defRPr>
      </a:lvl3pPr>
      <a:lvl4pPr marL="761970" indent="-190492" algn="l" defTabSz="457029" rtl="0" eaLnBrk="1" latinLnBrk="0" hangingPunct="1">
        <a:lnSpc>
          <a:spcPct val="100000"/>
        </a:lnSpc>
        <a:spcBef>
          <a:spcPts val="0"/>
        </a:spcBef>
        <a:spcAft>
          <a:spcPts val="833"/>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mn-lt"/>
          <a:ea typeface="+mn-ea"/>
          <a:cs typeface="+mn-cs"/>
        </a:defRPr>
      </a:lvl5pPr>
      <a:lvl6pPr marL="1141632" indent="-187847" algn="l" defTabSz="457029"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mn-lt"/>
          <a:ea typeface="+mn-ea"/>
          <a:cs typeface="+mn-cs"/>
        </a:defRPr>
      </a:lvl6pPr>
      <a:lvl7pPr marL="1330801" indent="-189170"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mn-lt"/>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33" kern="1200">
          <a:solidFill>
            <a:schemeClr val="tx1"/>
          </a:solidFill>
          <a:latin typeface="+mn-lt"/>
          <a:ea typeface="+mn-ea"/>
          <a:cs typeface="+mn-cs"/>
        </a:defRPr>
      </a:lvl1pPr>
      <a:lvl2pPr marL="457029" algn="l" defTabSz="457029" rtl="0" eaLnBrk="1" latinLnBrk="0" hangingPunct="1">
        <a:defRPr sz="1833" kern="1200">
          <a:solidFill>
            <a:schemeClr val="tx1"/>
          </a:solidFill>
          <a:latin typeface="+mn-lt"/>
          <a:ea typeface="+mn-ea"/>
          <a:cs typeface="+mn-cs"/>
        </a:defRPr>
      </a:lvl2pPr>
      <a:lvl3pPr marL="914058" algn="l" defTabSz="457029" rtl="0" eaLnBrk="1" latinLnBrk="0" hangingPunct="1">
        <a:defRPr sz="1833" kern="1200">
          <a:solidFill>
            <a:schemeClr val="tx1"/>
          </a:solidFill>
          <a:latin typeface="+mn-lt"/>
          <a:ea typeface="+mn-ea"/>
          <a:cs typeface="+mn-cs"/>
        </a:defRPr>
      </a:lvl3pPr>
      <a:lvl4pPr marL="1371088" algn="l" defTabSz="457029" rtl="0" eaLnBrk="1" latinLnBrk="0" hangingPunct="1">
        <a:defRPr sz="1833" kern="1200">
          <a:solidFill>
            <a:schemeClr val="tx1"/>
          </a:solidFill>
          <a:latin typeface="+mn-lt"/>
          <a:ea typeface="+mn-ea"/>
          <a:cs typeface="+mn-cs"/>
        </a:defRPr>
      </a:lvl4pPr>
      <a:lvl5pPr marL="1828117" algn="l" defTabSz="457029" rtl="0" eaLnBrk="1" latinLnBrk="0" hangingPunct="1">
        <a:defRPr sz="1833" kern="1200">
          <a:solidFill>
            <a:schemeClr val="tx1"/>
          </a:solidFill>
          <a:latin typeface="+mn-lt"/>
          <a:ea typeface="+mn-ea"/>
          <a:cs typeface="+mn-cs"/>
        </a:defRPr>
      </a:lvl5pPr>
      <a:lvl6pPr marL="2285147" algn="l" defTabSz="457029" rtl="0" eaLnBrk="1" latinLnBrk="0" hangingPunct="1">
        <a:defRPr sz="1833" kern="1200">
          <a:solidFill>
            <a:schemeClr val="tx1"/>
          </a:solidFill>
          <a:latin typeface="+mn-lt"/>
          <a:ea typeface="+mn-ea"/>
          <a:cs typeface="+mn-cs"/>
        </a:defRPr>
      </a:lvl6pPr>
      <a:lvl7pPr marL="2742176" algn="l" defTabSz="457029" rtl="0" eaLnBrk="1" latinLnBrk="0" hangingPunct="1">
        <a:defRPr sz="1833" kern="1200">
          <a:solidFill>
            <a:schemeClr val="tx1"/>
          </a:solidFill>
          <a:latin typeface="+mn-lt"/>
          <a:ea typeface="+mn-ea"/>
          <a:cs typeface="+mn-cs"/>
        </a:defRPr>
      </a:lvl7pPr>
      <a:lvl8pPr marL="3199205" algn="l" defTabSz="457029" rtl="0" eaLnBrk="1" latinLnBrk="0" hangingPunct="1">
        <a:defRPr sz="1833" kern="1200">
          <a:solidFill>
            <a:schemeClr val="tx1"/>
          </a:solidFill>
          <a:latin typeface="+mn-lt"/>
          <a:ea typeface="+mn-ea"/>
          <a:cs typeface="+mn-cs"/>
        </a:defRPr>
      </a:lvl8pPr>
      <a:lvl9pPr marL="3656235" algn="l" defTabSz="457029"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88">
          <p15:clr>
            <a:srgbClr val="F26B43"/>
          </p15:clr>
        </p15:guide>
        <p15:guide id="1" pos="3456">
          <p15:clr>
            <a:srgbClr val="F26B43"/>
          </p15:clr>
        </p15:guide>
        <p15:guide id="2" orient="horz" pos="1056">
          <p15:clr>
            <a:srgbClr val="F26B43"/>
          </p15:clr>
        </p15:guide>
        <p15:guide id="3" orient="horz" pos="5061">
          <p15:clr>
            <a:srgbClr val="F26B43"/>
          </p15:clr>
        </p15:guide>
        <p15:guide id="4" orient="horz" pos="4464">
          <p15:clr>
            <a:srgbClr val="F26B43"/>
          </p15:clr>
        </p15:guide>
        <p15:guide id="5" pos="5040">
          <p15:clr>
            <a:srgbClr val="F26B43"/>
          </p15:clr>
        </p15:guide>
        <p15:guide id="6" pos="1872">
          <p15:clr>
            <a:srgbClr val="F26B43"/>
          </p15:clr>
        </p15:guide>
        <p15:guide id="7" pos="288">
          <p15:clr>
            <a:srgbClr val="F26B43"/>
          </p15:clr>
        </p15:guide>
        <p15:guide id="8" pos="662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9F89-671B-415B-A328-16AA259709F7}" type="datetime1">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D375A-4869-4588-AFC4-064D5BFD3AF4}" type="slidenum">
              <a:rPr lang="en-US" smtClean="0"/>
              <a:t>‹#›</a:t>
            </a:fld>
            <a:endParaRPr lang="en-US"/>
          </a:p>
        </p:txBody>
      </p:sp>
      <p:pic>
        <p:nvPicPr>
          <p:cNvPr id="7" name="Picture 6" descr="FDA_FullColor_Monogram.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71977" y="102651"/>
            <a:ext cx="620543" cy="743080"/>
          </a:xfrm>
          <a:prstGeom prst="rect">
            <a:avLst/>
          </a:prstGeom>
        </p:spPr>
      </p:pic>
    </p:spTree>
    <p:extLst>
      <p:ext uri="{BB962C8B-B14F-4D97-AF65-F5344CB8AC3E}">
        <p14:creationId xmlns:p14="http://schemas.microsoft.com/office/powerpoint/2010/main" val="328945295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D7E89E4-BE11-40FF-A4B2-6B78FE44AB9A}"/>
              </a:ext>
            </a:extLst>
          </p:cNvPr>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7" name="think-cell Slide" r:id="rId15" imgW="526" imgH="526" progId="TCLayout.ActiveDocument.1">
                  <p:embed/>
                </p:oleObj>
              </mc:Choice>
              <mc:Fallback>
                <p:oleObj name="think-cell Slide" r:id="rId15" imgW="526" imgH="526" progId="TCLayout.ActiveDocument.1">
                  <p:embed/>
                  <p:pic>
                    <p:nvPicPr>
                      <p:cNvPr id="8" name="Object 7" hidden="1">
                        <a:extLst>
                          <a:ext uri="{FF2B5EF4-FFF2-40B4-BE49-F238E27FC236}">
                            <a16:creationId xmlns:a16="http://schemas.microsoft.com/office/drawing/2014/main" id="{ED7E89E4-BE11-40FF-A4B2-6B78FE44AB9A}"/>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9F89-671B-415B-A328-16AA259709F7}" type="datetime1">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D375A-4869-4588-AFC4-064D5BFD3AF4}" type="slidenum">
              <a:rPr lang="en-US" smtClean="0"/>
              <a:t>‹#›</a:t>
            </a:fld>
            <a:endParaRPr lang="en-US"/>
          </a:p>
        </p:txBody>
      </p:sp>
      <p:pic>
        <p:nvPicPr>
          <p:cNvPr id="7" name="Picture 6" descr="FDA_FullColor_Monogram.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471977" y="102651"/>
            <a:ext cx="620543" cy="743080"/>
          </a:xfrm>
          <a:prstGeom prst="rect">
            <a:avLst/>
          </a:prstGeom>
        </p:spPr>
      </p:pic>
    </p:spTree>
    <p:extLst>
      <p:ext uri="{BB962C8B-B14F-4D97-AF65-F5344CB8AC3E}">
        <p14:creationId xmlns:p14="http://schemas.microsoft.com/office/powerpoint/2010/main" val="93021810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036D9-54EC-4B52-B3B9-C87B5C47C7A5}"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D375A-4869-4588-AFC4-064D5BFD3AF4}" type="slidenum">
              <a:rPr lang="en-US" smtClean="0"/>
              <a:t>‹#›</a:t>
            </a:fld>
            <a:endParaRPr lang="en-US"/>
          </a:p>
        </p:txBody>
      </p:sp>
      <p:pic>
        <p:nvPicPr>
          <p:cNvPr id="7" name="Picture 6" descr="FDA_FullColor_Monogram.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71977" y="102651"/>
            <a:ext cx="620543" cy="743080"/>
          </a:xfrm>
          <a:prstGeom prst="rect">
            <a:avLst/>
          </a:prstGeom>
        </p:spPr>
      </p:pic>
    </p:spTree>
    <p:extLst>
      <p:ext uri="{BB962C8B-B14F-4D97-AF65-F5344CB8AC3E}">
        <p14:creationId xmlns:p14="http://schemas.microsoft.com/office/powerpoint/2010/main" val="30950595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smtClean="0">
                <a:solidFill>
                  <a:prstClr val="black">
                    <a:tint val="75000"/>
                  </a:prstClr>
                </a:solidFill>
                <a:latin typeface="Calibri"/>
                <a:cs typeface="+mn-cs"/>
              </a:defRPr>
            </a:lvl1pPr>
          </a:lstStyle>
          <a:p>
            <a:pPr>
              <a:defRPr/>
            </a:pPr>
            <a:fld id="{253F816D-53FB-4BD5-BEFA-028489201720}" type="datetime1">
              <a:rPr lang="en-US"/>
              <a:pPr>
                <a:defRPr/>
              </a:pPr>
              <a:t>3/12/2020</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smtClean="0">
                <a:solidFill>
                  <a:prstClr val="black">
                    <a:tint val="75000"/>
                  </a:prstClr>
                </a:solidFill>
                <a:latin typeface="Calibri"/>
                <a:cs typeface="+mn-cs"/>
              </a:defRPr>
            </a:lvl1pPr>
          </a:lstStyle>
          <a:p>
            <a:pPr>
              <a:defRPr/>
            </a:pPr>
            <a:fld id="{E26428B0-6B0A-4E21-97DA-AFFC163226D3}" type="slidenum">
              <a:rPr lang="en-US"/>
              <a:pPr>
                <a:defRPr/>
              </a:pPr>
              <a:t>‹#›</a:t>
            </a:fld>
            <a:endParaRPr lang="en-US"/>
          </a:p>
        </p:txBody>
      </p:sp>
    </p:spTree>
    <p:extLst>
      <p:ext uri="{BB962C8B-B14F-4D97-AF65-F5344CB8AC3E}">
        <p14:creationId xmlns:p14="http://schemas.microsoft.com/office/powerpoint/2010/main" val="418482827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hf hdr="0" dt="0"/>
  <p:txStyles>
    <p:titleStyle>
      <a:lvl1pPr algn="ctr" defTabSz="457200" rtl="0" fontAlgn="base">
        <a:spcBef>
          <a:spcPct val="0"/>
        </a:spcBef>
        <a:spcAft>
          <a:spcPct val="0"/>
        </a:spcAft>
        <a:defRPr sz="3600" kern="1200">
          <a:solidFill>
            <a:srgbClr val="002060"/>
          </a:solidFill>
          <a:latin typeface="Arial Black" panose="020B0A04020102020204" pitchFamily="34" charset="0"/>
          <a:ea typeface="+mj-ea"/>
          <a:cs typeface="+mj-cs"/>
        </a:defRPr>
      </a:lvl1pPr>
      <a:lvl2pPr algn="ctr" defTabSz="457200" rtl="0" fontAlgn="base">
        <a:spcBef>
          <a:spcPct val="0"/>
        </a:spcBef>
        <a:spcAft>
          <a:spcPct val="0"/>
        </a:spcAft>
        <a:defRPr sz="3600">
          <a:solidFill>
            <a:srgbClr val="002060"/>
          </a:solidFill>
          <a:latin typeface="Arial Black" pitchFamily="34" charset="0"/>
        </a:defRPr>
      </a:lvl2pPr>
      <a:lvl3pPr algn="ctr" defTabSz="457200" rtl="0" fontAlgn="base">
        <a:spcBef>
          <a:spcPct val="0"/>
        </a:spcBef>
        <a:spcAft>
          <a:spcPct val="0"/>
        </a:spcAft>
        <a:defRPr sz="3600">
          <a:solidFill>
            <a:srgbClr val="002060"/>
          </a:solidFill>
          <a:latin typeface="Arial Black" pitchFamily="34" charset="0"/>
        </a:defRPr>
      </a:lvl3pPr>
      <a:lvl4pPr algn="ctr" defTabSz="457200" rtl="0" fontAlgn="base">
        <a:spcBef>
          <a:spcPct val="0"/>
        </a:spcBef>
        <a:spcAft>
          <a:spcPct val="0"/>
        </a:spcAft>
        <a:defRPr sz="3600">
          <a:solidFill>
            <a:srgbClr val="002060"/>
          </a:solidFill>
          <a:latin typeface="Arial Black" pitchFamily="34" charset="0"/>
        </a:defRPr>
      </a:lvl4pPr>
      <a:lvl5pPr algn="ctr" defTabSz="457200" rtl="0" fontAlgn="base">
        <a:spcBef>
          <a:spcPct val="0"/>
        </a:spcBef>
        <a:spcAft>
          <a:spcPct val="0"/>
        </a:spcAft>
        <a:defRPr sz="3600">
          <a:solidFill>
            <a:srgbClr val="002060"/>
          </a:solidFill>
          <a:latin typeface="Arial Black" pitchFamily="34" charset="0"/>
        </a:defRPr>
      </a:lvl5pPr>
      <a:lvl6pPr marL="457200" algn="ctr" defTabSz="457200" rtl="0" fontAlgn="base">
        <a:spcBef>
          <a:spcPct val="0"/>
        </a:spcBef>
        <a:spcAft>
          <a:spcPct val="0"/>
        </a:spcAft>
        <a:defRPr sz="3600">
          <a:solidFill>
            <a:srgbClr val="002060"/>
          </a:solidFill>
          <a:latin typeface="Arial Black" pitchFamily="34" charset="0"/>
        </a:defRPr>
      </a:lvl6pPr>
      <a:lvl7pPr marL="914400" algn="ctr" defTabSz="457200" rtl="0" fontAlgn="base">
        <a:spcBef>
          <a:spcPct val="0"/>
        </a:spcBef>
        <a:spcAft>
          <a:spcPct val="0"/>
        </a:spcAft>
        <a:defRPr sz="3600">
          <a:solidFill>
            <a:srgbClr val="002060"/>
          </a:solidFill>
          <a:latin typeface="Arial Black" pitchFamily="34" charset="0"/>
        </a:defRPr>
      </a:lvl7pPr>
      <a:lvl8pPr marL="1371600" algn="ctr" defTabSz="457200" rtl="0" fontAlgn="base">
        <a:spcBef>
          <a:spcPct val="0"/>
        </a:spcBef>
        <a:spcAft>
          <a:spcPct val="0"/>
        </a:spcAft>
        <a:defRPr sz="3600">
          <a:solidFill>
            <a:srgbClr val="002060"/>
          </a:solidFill>
          <a:latin typeface="Arial Black" pitchFamily="34" charset="0"/>
        </a:defRPr>
      </a:lvl8pPr>
      <a:lvl9pPr marL="1828800" algn="ctr" defTabSz="457200" rtl="0" fontAlgn="base">
        <a:spcBef>
          <a:spcPct val="0"/>
        </a:spcBef>
        <a:spcAft>
          <a:spcPct val="0"/>
        </a:spcAft>
        <a:defRPr sz="3600">
          <a:solidFill>
            <a:srgbClr val="002060"/>
          </a:solidFill>
          <a:latin typeface="Arial Black" pitchFamily="34" charset="0"/>
        </a:defRPr>
      </a:lvl9pPr>
    </p:titleStyle>
    <p:bodyStyle>
      <a:lvl1pPr marL="342900" indent="-342900" algn="l" defTabSz="457200" rtl="0" fontAlgn="base">
        <a:spcBef>
          <a:spcPct val="20000"/>
        </a:spcBef>
        <a:spcAft>
          <a:spcPct val="0"/>
        </a:spcAft>
        <a:buFont typeface="Arial" pitchFamily="34" charset="0"/>
        <a:buChar char="•"/>
        <a:defRPr sz="3200" b="1" kern="1200">
          <a:solidFill>
            <a:srgbClr val="404040"/>
          </a:solidFill>
          <a:latin typeface="Calibri Light" panose="020F0302020204030204" pitchFamily="34" charset="0"/>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rgbClr val="404040"/>
          </a:solidFill>
          <a:latin typeface="Calibri Light" panose="020F0302020204030204" pitchFamily="34" charset="0"/>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rgbClr val="404040"/>
          </a:solidFill>
          <a:latin typeface="Calibri Light" panose="020F0302020204030204" pitchFamily="34" charset="0"/>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rgbClr val="404040"/>
          </a:solidFill>
          <a:latin typeface="Calibri Light" panose="020F0302020204030204" pitchFamily="34" charset="0"/>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rgbClr val="404040"/>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5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39.png"/><Relationship Id="rId3" Type="http://schemas.openxmlformats.org/officeDocument/2006/relationships/tags" Target="../tags/tag73.xml"/><Relationship Id="rId7" Type="http://schemas.openxmlformats.org/officeDocument/2006/relationships/image" Target="../media/image34.emf"/><Relationship Id="rId12" Type="http://schemas.openxmlformats.org/officeDocument/2006/relationships/image" Target="../media/image38.png"/><Relationship Id="rId2" Type="http://schemas.openxmlformats.org/officeDocument/2006/relationships/tags" Target="../tags/tag72.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37.png"/><Relationship Id="rId5" Type="http://schemas.openxmlformats.org/officeDocument/2006/relationships/notesSlide" Target="../notesSlides/notesSlide2.xml"/><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slideLayout" Target="../slideLayouts/slideLayout6.xml"/><Relationship Id="rId9" Type="http://schemas.openxmlformats.org/officeDocument/2006/relationships/image" Target="../media/image35.pn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3088" y="4431687"/>
            <a:ext cx="9144000" cy="2145325"/>
          </a:xfrm>
        </p:spPr>
        <p:txBody>
          <a:bodyPr>
            <a:normAutofit lnSpcReduction="10000"/>
          </a:bodyPr>
          <a:lstStyle/>
          <a:p>
            <a:pPr algn="r"/>
            <a:r>
              <a:rPr lang="en-US" dirty="0"/>
              <a:t>Cisco Vicenty</a:t>
            </a:r>
          </a:p>
          <a:p>
            <a:pPr algn="r"/>
            <a:r>
              <a:rPr lang="en-US" dirty="0"/>
              <a:t>Compliance and Quality Staff</a:t>
            </a:r>
          </a:p>
          <a:p>
            <a:pPr algn="r"/>
            <a:r>
              <a:rPr lang="en-US" dirty="0"/>
              <a:t>Office of Product Evaluation and Quality</a:t>
            </a:r>
          </a:p>
          <a:p>
            <a:pPr algn="r"/>
            <a:r>
              <a:rPr lang="en-US" dirty="0"/>
              <a:t>Center for Devices and Radiological Health</a:t>
            </a:r>
          </a:p>
          <a:p>
            <a:pPr algn="r"/>
            <a:r>
              <a:rPr lang="en-US" dirty="0"/>
              <a:t>March 3, 2020</a:t>
            </a:r>
          </a:p>
        </p:txBody>
      </p:sp>
      <p:sp>
        <p:nvSpPr>
          <p:cNvPr id="5" name="Slide Number Placeholder 3">
            <a:extLst>
              <a:ext uri="{FF2B5EF4-FFF2-40B4-BE49-F238E27FC236}">
                <a16:creationId xmlns:a16="http://schemas.microsoft.com/office/drawing/2014/main" id="{43CF9FD5-8DDA-4C35-B118-9C42F04B173C}"/>
              </a:ext>
            </a:extLst>
          </p:cNvPr>
          <p:cNvSpPr>
            <a:spLocks noGrp="1"/>
          </p:cNvSpPr>
          <p:nvPr>
            <p:ph type="sldNum" sz="quarter" idx="12"/>
          </p:nvPr>
        </p:nvSpPr>
        <p:spPr>
          <a:xfrm>
            <a:off x="11424557" y="6394450"/>
            <a:ext cx="5600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85822-B29A-4769-B524-25974A3219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1A37FE4-0F0D-410D-B301-425313867437}"/>
              </a:ext>
            </a:extLst>
          </p:cNvPr>
          <p:cNvSpPr>
            <a:spLocks noGrp="1"/>
          </p:cNvSpPr>
          <p:nvPr>
            <p:ph type="ctrTitle"/>
          </p:nvPr>
        </p:nvSpPr>
        <p:spPr/>
        <p:txBody>
          <a:bodyPr>
            <a:normAutofit fontScale="90000"/>
          </a:bodyPr>
          <a:lstStyle/>
          <a:p>
            <a:pPr algn="l"/>
            <a:r>
              <a:rPr lang="en-US" b="1" dirty="0"/>
              <a:t>FDA Perspectives: </a:t>
            </a:r>
            <a:br>
              <a:rPr lang="en-US" dirty="0"/>
            </a:br>
            <a:r>
              <a:rPr lang="en-US" dirty="0"/>
              <a:t>Advancing </a:t>
            </a:r>
            <a:r>
              <a:rPr lang="en-US" dirty="0" err="1"/>
              <a:t>Medtech</a:t>
            </a:r>
            <a:r>
              <a:rPr lang="en-US" dirty="0"/>
              <a:t> Quality and Innovation</a:t>
            </a:r>
          </a:p>
        </p:txBody>
      </p:sp>
    </p:spTree>
    <p:extLst>
      <p:ext uri="{BB962C8B-B14F-4D97-AF65-F5344CB8AC3E}">
        <p14:creationId xmlns:p14="http://schemas.microsoft.com/office/powerpoint/2010/main" val="49293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p:cNvSpPr/>
          <p:nvPr/>
        </p:nvSpPr>
        <p:spPr>
          <a:xfrm>
            <a:off x="613186" y="90360"/>
            <a:ext cx="10703859" cy="6633169"/>
          </a:xfrm>
          <a:prstGeom prst="roundRect">
            <a:avLst/>
          </a:prstGeom>
          <a:solidFill>
            <a:schemeClr val="bg1">
              <a:lumMod val="6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Rounded Corners 58"/>
          <p:cNvSpPr/>
          <p:nvPr/>
        </p:nvSpPr>
        <p:spPr>
          <a:xfrm>
            <a:off x="2022438" y="785308"/>
            <a:ext cx="8002073" cy="5733826"/>
          </a:xfrm>
          <a:prstGeom prst="roundRect">
            <a:avLst/>
          </a:prstGeom>
          <a:solidFill>
            <a:schemeClr val="accent5">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p:cNvSpPr/>
          <p:nvPr/>
        </p:nvSpPr>
        <p:spPr>
          <a:xfrm>
            <a:off x="8641120" y="2133267"/>
            <a:ext cx="2511188" cy="3646845"/>
          </a:xfrm>
          <a:prstGeom prst="roundRect">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Enabling Change</a:t>
            </a:r>
          </a:p>
        </p:txBody>
      </p:sp>
      <p:sp>
        <p:nvSpPr>
          <p:cNvPr id="53" name="Rectangle: Rounded Corners 52"/>
          <p:cNvSpPr/>
          <p:nvPr/>
        </p:nvSpPr>
        <p:spPr>
          <a:xfrm>
            <a:off x="769118" y="2140766"/>
            <a:ext cx="2511188" cy="3646845"/>
          </a:xfrm>
          <a:prstGeom prst="roundRect">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Enhance Toolbox</a:t>
            </a:r>
          </a:p>
        </p:txBody>
      </p:sp>
      <p:pic>
        <p:nvPicPr>
          <p:cNvPr id="7" name="Content Placeholder 6"/>
          <p:cNvPicPr>
            <a:picLocks noGrp="1" noChangeAspect="1"/>
          </p:cNvPicPr>
          <p:nvPr>
            <p:ph idx="1"/>
          </p:nvPr>
        </p:nvPicPr>
        <p:blipFill>
          <a:blip r:embed="rId3"/>
          <a:stretch>
            <a:fillRect/>
          </a:stretch>
        </p:blipFill>
        <p:spPr>
          <a:xfrm>
            <a:off x="4129020" y="2038426"/>
            <a:ext cx="3720078" cy="29321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a:stretch>
            <a:fillRect/>
          </a:stretch>
        </p:blipFill>
        <p:spPr>
          <a:xfrm>
            <a:off x="3487606" y="1342694"/>
            <a:ext cx="1728124" cy="175270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5"/>
          <a:stretch>
            <a:fillRect/>
          </a:stretch>
        </p:blipFill>
        <p:spPr>
          <a:xfrm>
            <a:off x="5125563" y="4315134"/>
            <a:ext cx="1769933" cy="182274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0" name="Picture 19"/>
          <p:cNvPicPr>
            <a:picLocks noChangeAspect="1"/>
          </p:cNvPicPr>
          <p:nvPr/>
        </p:nvPicPr>
        <p:blipFill>
          <a:blip r:embed="rId6"/>
          <a:stretch>
            <a:fillRect/>
          </a:stretch>
        </p:blipFill>
        <p:spPr>
          <a:xfrm>
            <a:off x="5163425" y="90360"/>
            <a:ext cx="1694208" cy="1600200"/>
          </a:xfrm>
          <a:prstGeom prst="ellipse">
            <a:avLst/>
          </a:prstGeom>
          <a:ln w="635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noChangeAspect="1"/>
          </p:cNvPicPr>
          <p:nvPr/>
        </p:nvPicPr>
        <p:blipFill>
          <a:blip r:embed="rId7"/>
          <a:stretch>
            <a:fillRect/>
          </a:stretch>
        </p:blipFill>
        <p:spPr>
          <a:xfrm>
            <a:off x="1048859" y="2695730"/>
            <a:ext cx="855012" cy="827291"/>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25" name="Content Placeholder 3"/>
          <p:cNvPicPr>
            <a:picLocks noChangeAspect="1"/>
          </p:cNvPicPr>
          <p:nvPr/>
        </p:nvPicPr>
        <p:blipFill>
          <a:blip r:embed="rId8"/>
          <a:stretch>
            <a:fillRect/>
          </a:stretch>
        </p:blipFill>
        <p:spPr>
          <a:xfrm>
            <a:off x="10044438" y="3811188"/>
            <a:ext cx="842294" cy="79828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7" name="Picture 26"/>
          <p:cNvPicPr>
            <a:picLocks noChangeAspect="1"/>
          </p:cNvPicPr>
          <p:nvPr/>
        </p:nvPicPr>
        <p:blipFill>
          <a:blip r:embed="rId9"/>
          <a:stretch>
            <a:fillRect/>
          </a:stretch>
        </p:blipFill>
        <p:spPr>
          <a:xfrm>
            <a:off x="10024511" y="2754951"/>
            <a:ext cx="831030" cy="8310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9" name="Picture 28"/>
          <p:cNvPicPr>
            <a:picLocks noChangeAspect="1"/>
          </p:cNvPicPr>
          <p:nvPr/>
        </p:nvPicPr>
        <p:blipFill>
          <a:blip r:embed="rId10"/>
          <a:stretch>
            <a:fillRect/>
          </a:stretch>
        </p:blipFill>
        <p:spPr>
          <a:xfrm>
            <a:off x="6710761" y="1342694"/>
            <a:ext cx="1687867" cy="168993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0" name="Picture 29"/>
          <p:cNvPicPr>
            <a:picLocks noChangeAspect="1"/>
          </p:cNvPicPr>
          <p:nvPr/>
        </p:nvPicPr>
        <p:blipFill>
          <a:blip r:embed="rId11"/>
          <a:stretch>
            <a:fillRect/>
          </a:stretch>
        </p:blipFill>
        <p:spPr>
          <a:xfrm>
            <a:off x="8940000" y="3751585"/>
            <a:ext cx="843783" cy="85788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2" name="Picture 31"/>
          <p:cNvPicPr>
            <a:picLocks noChangeAspect="1"/>
          </p:cNvPicPr>
          <p:nvPr/>
        </p:nvPicPr>
        <p:blipFill>
          <a:blip r:embed="rId12"/>
          <a:stretch>
            <a:fillRect/>
          </a:stretch>
        </p:blipFill>
        <p:spPr>
          <a:xfrm>
            <a:off x="8929491" y="4794447"/>
            <a:ext cx="852891" cy="82868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5" name="Picture 34"/>
          <p:cNvPicPr>
            <a:picLocks noChangeAspect="1"/>
          </p:cNvPicPr>
          <p:nvPr/>
        </p:nvPicPr>
        <p:blipFill>
          <a:blip r:embed="rId13"/>
          <a:stretch>
            <a:fillRect/>
          </a:stretch>
        </p:blipFill>
        <p:spPr>
          <a:xfrm>
            <a:off x="2107115" y="2733625"/>
            <a:ext cx="792043" cy="751499"/>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44" name="Picture 43"/>
          <p:cNvPicPr>
            <a:picLocks noChangeAspect="1"/>
          </p:cNvPicPr>
          <p:nvPr/>
        </p:nvPicPr>
        <p:blipFill>
          <a:blip r:embed="rId14"/>
          <a:stretch>
            <a:fillRect/>
          </a:stretch>
        </p:blipFill>
        <p:spPr>
          <a:xfrm>
            <a:off x="1047273" y="3751072"/>
            <a:ext cx="838628" cy="832993"/>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38" name="Picture 37"/>
          <p:cNvPicPr>
            <a:picLocks noChangeAspect="1"/>
          </p:cNvPicPr>
          <p:nvPr/>
        </p:nvPicPr>
        <p:blipFill>
          <a:blip r:embed="rId15"/>
          <a:stretch>
            <a:fillRect/>
          </a:stretch>
        </p:blipFill>
        <p:spPr>
          <a:xfrm>
            <a:off x="613186" y="35547"/>
            <a:ext cx="1115513" cy="1115513"/>
          </a:xfrm>
          <a:prstGeom prst="ellipse">
            <a:avLst/>
          </a:prstGeom>
          <a:ln w="63500" cap="rnd">
            <a:solidFill>
              <a:schemeClr val="tx1"/>
            </a:solidFill>
          </a:ln>
          <a:effectLst/>
          <a:scene3d>
            <a:camera prst="orthographicFront"/>
            <a:lightRig rig="contrasting" dir="t">
              <a:rot lat="0" lon="0" rev="3000000"/>
            </a:lightRig>
          </a:scene3d>
          <a:sp3d contourW="7620">
            <a:bevelT w="95250" h="31750"/>
            <a:contourClr>
              <a:srgbClr val="333333"/>
            </a:contourClr>
          </a:sp3d>
        </p:spPr>
      </p:pic>
      <p:sp>
        <p:nvSpPr>
          <p:cNvPr id="61" name="TextBox 60"/>
          <p:cNvSpPr txBox="1"/>
          <p:nvPr/>
        </p:nvSpPr>
        <p:spPr>
          <a:xfrm>
            <a:off x="1885901" y="146043"/>
            <a:ext cx="25418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Least Burdensome</a:t>
            </a:r>
          </a:p>
        </p:txBody>
      </p:sp>
      <p:pic>
        <p:nvPicPr>
          <p:cNvPr id="26" name="Picture 25">
            <a:extLst>
              <a:ext uri="{FF2B5EF4-FFF2-40B4-BE49-F238E27FC236}">
                <a16:creationId xmlns:a16="http://schemas.microsoft.com/office/drawing/2014/main" id="{B2239BC4-A1D4-4455-981A-6C53812F0F16}"/>
              </a:ext>
            </a:extLst>
          </p:cNvPr>
          <p:cNvPicPr>
            <a:picLocks noChangeAspect="1"/>
          </p:cNvPicPr>
          <p:nvPr/>
        </p:nvPicPr>
        <p:blipFill>
          <a:blip r:embed="rId16"/>
          <a:stretch>
            <a:fillRect/>
          </a:stretch>
        </p:blipFill>
        <p:spPr>
          <a:xfrm>
            <a:off x="8923486" y="2746458"/>
            <a:ext cx="881338" cy="828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30">
            <a:extLst>
              <a:ext uri="{FF2B5EF4-FFF2-40B4-BE49-F238E27FC236}">
                <a16:creationId xmlns:a16="http://schemas.microsoft.com/office/drawing/2014/main" id="{0503C2A4-A718-4A37-93CC-90890E45570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91199" y="3716486"/>
            <a:ext cx="872231" cy="867579"/>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36" name="Picture 35">
            <a:extLst>
              <a:ext uri="{FF2B5EF4-FFF2-40B4-BE49-F238E27FC236}">
                <a16:creationId xmlns:a16="http://schemas.microsoft.com/office/drawing/2014/main" id="{C0581012-2E81-459D-9A74-AB8ACD1BC07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3918" y="4776526"/>
            <a:ext cx="904941" cy="832993"/>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40" name="Picture 39">
            <a:extLst>
              <a:ext uri="{FF2B5EF4-FFF2-40B4-BE49-F238E27FC236}">
                <a16:creationId xmlns:a16="http://schemas.microsoft.com/office/drawing/2014/main" id="{044A4771-23B0-422C-B1E2-61A22303C47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97495" y="4772111"/>
            <a:ext cx="867197" cy="837408"/>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45" name="Picture 44">
            <a:extLst>
              <a:ext uri="{FF2B5EF4-FFF2-40B4-BE49-F238E27FC236}">
                <a16:creationId xmlns:a16="http://schemas.microsoft.com/office/drawing/2014/main" id="{06E75FA7-44EF-42FD-977A-528611539E7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091512" y="4794304"/>
            <a:ext cx="842294" cy="81521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3083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heel(1)">
                                      <p:cBhvr>
                                        <p:cTn id="22" dur="2000"/>
                                        <p:tgtEl>
                                          <p:spTgt spid="59"/>
                                        </p:tgtEl>
                                      </p:cBhvr>
                                    </p:animEffec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par>
                          <p:cTn id="69" fill="hold">
                            <p:stCondLst>
                              <p:cond delay="2500"/>
                            </p:stCondLst>
                            <p:childTnLst>
                              <p:par>
                                <p:cTn id="70" presetID="10" presetClass="entr" presetSubtype="0" fill="hold" nodeType="afterEffect">
                                  <p:stCondLst>
                                    <p:cond delay="150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4" grpId="0" animBg="1"/>
      <p:bldP spid="53" grpId="0" animBg="1"/>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E7B00AE-4AD0-4850-9BA7-9251E6BA2FBF}"/>
              </a:ext>
            </a:extLst>
          </p:cNvPr>
          <p:cNvPicPr>
            <a:picLocks noChangeAspect="1"/>
          </p:cNvPicPr>
          <p:nvPr/>
        </p:nvPicPr>
        <p:blipFill rotWithShape="1">
          <a:blip r:embed="rId2">
            <a:extLst>
              <a:ext uri="{28A0092B-C50C-407E-A947-70E740481C1C}">
                <a14:useLocalDpi xmlns:a14="http://schemas.microsoft.com/office/drawing/2010/main" val="0"/>
              </a:ext>
            </a:extLst>
          </a:blip>
          <a:srcRect t="22086" r="-3" b="22842"/>
          <a:stretch/>
        </p:blipFill>
        <p:spPr>
          <a:xfrm>
            <a:off x="5926240" y="10"/>
            <a:ext cx="626575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9CD1F285-2881-423D-B650-B9D100AC9717}"/>
              </a:ext>
            </a:extLst>
          </p:cNvPr>
          <p:cNvPicPr>
            <a:picLocks noChangeAspect="1"/>
          </p:cNvPicPr>
          <p:nvPr/>
        </p:nvPicPr>
        <p:blipFill rotWithShape="1">
          <a:blip r:embed="rId3">
            <a:extLst/>
          </a:blip>
          <a:srcRect t="24901" r="3" b="29793"/>
          <a:stretch/>
        </p:blipFill>
        <p:spPr>
          <a:xfrm>
            <a:off x="6988408" y="2286000"/>
            <a:ext cx="5203590"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5" name="Content Placeholder 4">
            <a:extLst>
              <a:ext uri="{FF2B5EF4-FFF2-40B4-BE49-F238E27FC236}">
                <a16:creationId xmlns:a16="http://schemas.microsoft.com/office/drawing/2014/main" id="{DA93D679-B999-4C35-B522-138A2FD81ACE}"/>
              </a:ext>
            </a:extLst>
          </p:cNvPr>
          <p:cNvPicPr>
            <a:picLocks noChangeAspect="1"/>
          </p:cNvPicPr>
          <p:nvPr/>
        </p:nvPicPr>
        <p:blipFill rotWithShape="1">
          <a:blip r:embed="rId4"/>
          <a:srcRect l="2226" r="1832" b="3"/>
          <a:stretch/>
        </p:blipFill>
        <p:spPr>
          <a:xfrm>
            <a:off x="8047618" y="4572000"/>
            <a:ext cx="4144382"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6"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F86758B-3106-4324-A03D-67715F7F1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02664"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35CBAC-8059-46E3-9A02-E7F264030707}"/>
              </a:ext>
            </a:extLst>
          </p:cNvPr>
          <p:cNvSpPr>
            <a:spLocks noGrp="1"/>
          </p:cNvSpPr>
          <p:nvPr>
            <p:ph type="title"/>
          </p:nvPr>
        </p:nvSpPr>
        <p:spPr>
          <a:xfrm>
            <a:off x="838198" y="347843"/>
            <a:ext cx="5088040" cy="1325563"/>
          </a:xfrm>
        </p:spPr>
        <p:txBody>
          <a:bodyPr>
            <a:normAutofit/>
          </a:bodyPr>
          <a:lstStyle/>
          <a:p>
            <a:r>
              <a:rPr lang="en-US" b="1" dirty="0">
                <a:solidFill>
                  <a:srgbClr val="000000"/>
                </a:solidFill>
              </a:rPr>
              <a:t>Appropriated Activities</a:t>
            </a:r>
            <a:endParaRPr lang="en-US" dirty="0">
              <a:solidFill>
                <a:srgbClr val="000000"/>
              </a:solidFill>
            </a:endParaRPr>
          </a:p>
        </p:txBody>
      </p:sp>
      <p:sp>
        <p:nvSpPr>
          <p:cNvPr id="9" name="Content Placeholder 8">
            <a:extLst>
              <a:ext uri="{FF2B5EF4-FFF2-40B4-BE49-F238E27FC236}">
                <a16:creationId xmlns:a16="http://schemas.microsoft.com/office/drawing/2014/main" id="{57EB765E-FDE6-4C30-8499-6B5D2B5275E0}"/>
              </a:ext>
            </a:extLst>
          </p:cNvPr>
          <p:cNvSpPr>
            <a:spLocks noGrp="1"/>
          </p:cNvSpPr>
          <p:nvPr>
            <p:ph idx="1"/>
          </p:nvPr>
        </p:nvSpPr>
        <p:spPr>
          <a:xfrm>
            <a:off x="838200" y="2021249"/>
            <a:ext cx="5707565" cy="3894919"/>
          </a:xfrm>
        </p:spPr>
        <p:txBody>
          <a:bodyPr>
            <a:normAutofit/>
          </a:bodyPr>
          <a:lstStyle/>
          <a:p>
            <a:pPr marL="0" indent="0">
              <a:buNone/>
            </a:pPr>
            <a:r>
              <a:rPr lang="en-US" sz="1900" b="1" dirty="0">
                <a:solidFill>
                  <a:srgbClr val="000000"/>
                </a:solidFill>
                <a:highlight>
                  <a:srgbClr val="FFFF00"/>
                </a:highlight>
              </a:rPr>
              <a:t>Develop a new framework that will include a voluntary program for device manufacturers to receive certification for meeting objective manufacturing and product quality criteria.</a:t>
            </a:r>
          </a:p>
          <a:p>
            <a:pPr marL="0" indent="0">
              <a:buNone/>
            </a:pPr>
            <a:endParaRPr lang="en-US" sz="1900" b="1" dirty="0">
              <a:solidFill>
                <a:srgbClr val="000000"/>
              </a:solidFill>
            </a:endParaRPr>
          </a:p>
          <a:p>
            <a:endParaRPr lang="en-US" sz="1900" b="1" dirty="0">
              <a:solidFill>
                <a:srgbClr val="000000"/>
              </a:solidFill>
            </a:endParaRPr>
          </a:p>
          <a:p>
            <a:pPr marL="0" indent="0">
              <a:buNone/>
            </a:pPr>
            <a:r>
              <a:rPr lang="en-US" sz="1900" b="1" dirty="0">
                <a:solidFill>
                  <a:srgbClr val="000000"/>
                </a:solidFill>
              </a:rPr>
              <a:t>FDA will recognize third-party certifiers and offer regulatory incentives for manufacturers who demonstrate capability and  transparency around their manufacturing and product performance. Including adopting the practices and technology that increase innovation, reduce cost, and improve quality</a:t>
            </a:r>
            <a:endParaRPr lang="en-US" sz="1900" dirty="0">
              <a:solidFill>
                <a:srgbClr val="000000"/>
              </a:solidFill>
            </a:endParaRPr>
          </a:p>
          <a:p>
            <a:endParaRPr lang="en-US" sz="1900" dirty="0">
              <a:solidFill>
                <a:srgbClr val="000000"/>
              </a:solidFill>
            </a:endParaRPr>
          </a:p>
        </p:txBody>
      </p:sp>
      <p:sp>
        <p:nvSpPr>
          <p:cNvPr id="4" name="Slide Number Placeholder 3">
            <a:extLst>
              <a:ext uri="{FF2B5EF4-FFF2-40B4-BE49-F238E27FC236}">
                <a16:creationId xmlns:a16="http://schemas.microsoft.com/office/drawing/2014/main" id="{6CB1A22E-8C4B-46EB-AA4C-AB9022BE22D3}"/>
              </a:ext>
            </a:extLst>
          </p:cNvPr>
          <p:cNvSpPr>
            <a:spLocks noGrp="1"/>
          </p:cNvSpPr>
          <p:nvPr>
            <p:ph type="sldNum" sz="quarter" idx="12"/>
          </p:nvPr>
        </p:nvSpPr>
        <p:spPr>
          <a:xfrm>
            <a:off x="9246220" y="6356350"/>
            <a:ext cx="2107580" cy="365125"/>
          </a:xfrm>
        </p:spPr>
        <p:txBody>
          <a:bodyPr anchor="ctr">
            <a:normAutofit/>
          </a:bodyPr>
          <a:lstStyle/>
          <a:p>
            <a:pPr>
              <a:spcAft>
                <a:spcPts val="600"/>
              </a:spcAft>
            </a:pPr>
            <a:fld id="{B0785822-B29A-4769-B524-25974A321970}"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29594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FFB3CC3F-ED7A-42D9-8131-104A54AA30FC}"/>
              </a:ext>
            </a:extLst>
          </p:cNvPr>
          <p:cNvSpPr/>
          <p:nvPr/>
        </p:nvSpPr>
        <p:spPr>
          <a:xfrm>
            <a:off x="1810703" y="1116094"/>
            <a:ext cx="8501746" cy="493816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B053772-9642-4567-8F6E-ED0184514741}"/>
              </a:ext>
            </a:extLst>
          </p:cNvPr>
          <p:cNvSpPr/>
          <p:nvPr/>
        </p:nvSpPr>
        <p:spPr>
          <a:xfrm>
            <a:off x="4024451" y="519965"/>
            <a:ext cx="3875724" cy="183828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BBB5B725-C416-4ECB-AA5D-1E6D5B751B89}"/>
              </a:ext>
            </a:extLst>
          </p:cNvPr>
          <p:cNvSpPr/>
          <p:nvPr/>
        </p:nvSpPr>
        <p:spPr>
          <a:xfrm>
            <a:off x="2884042" y="1586760"/>
            <a:ext cx="3492137" cy="3526972"/>
          </a:xfrm>
          <a:prstGeom prst="ellipse">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CED8D6-2C11-4B52-9B1D-DE38F63EA71A}"/>
              </a:ext>
            </a:extLst>
          </p:cNvPr>
          <p:cNvSpPr txBox="1"/>
          <p:nvPr/>
        </p:nvSpPr>
        <p:spPr>
          <a:xfrm>
            <a:off x="5019768" y="592875"/>
            <a:ext cx="2011680" cy="523220"/>
          </a:xfrm>
          <a:prstGeom prst="rect">
            <a:avLst/>
          </a:prstGeom>
          <a:noFill/>
        </p:spPr>
        <p:txBody>
          <a:bodyPr wrap="square" rtlCol="0">
            <a:spAutoFit/>
          </a:bodyPr>
          <a:lstStyle/>
          <a:p>
            <a:pPr algn="ctr"/>
            <a:r>
              <a:rPr lang="en-US" sz="1400" b="1" dirty="0"/>
              <a:t>Regulatory Research</a:t>
            </a:r>
          </a:p>
          <a:p>
            <a:pPr algn="ctr"/>
            <a:r>
              <a:rPr lang="en-US" sz="1400" b="1" dirty="0"/>
              <a:t>(MDIC)</a:t>
            </a:r>
          </a:p>
        </p:txBody>
      </p:sp>
      <p:sp>
        <p:nvSpPr>
          <p:cNvPr id="3" name="Oval 2">
            <a:extLst>
              <a:ext uri="{FF2B5EF4-FFF2-40B4-BE49-F238E27FC236}">
                <a16:creationId xmlns:a16="http://schemas.microsoft.com/office/drawing/2014/main" id="{A09A1DFD-B365-4584-BEBE-FD99CDF0ABD8}"/>
              </a:ext>
            </a:extLst>
          </p:cNvPr>
          <p:cNvSpPr/>
          <p:nvPr/>
        </p:nvSpPr>
        <p:spPr>
          <a:xfrm>
            <a:off x="5740453" y="1586760"/>
            <a:ext cx="3492137" cy="3526972"/>
          </a:xfrm>
          <a:prstGeom prst="ellipse">
            <a:avLst/>
          </a:prstGeom>
          <a:solidFill>
            <a:srgbClr val="C55A1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C57EB4B2-E44B-41C2-8492-E06CE095170C}"/>
              </a:ext>
            </a:extLst>
          </p:cNvPr>
          <p:cNvSpPr/>
          <p:nvPr/>
        </p:nvSpPr>
        <p:spPr>
          <a:xfrm>
            <a:off x="5217727" y="1134002"/>
            <a:ext cx="2090057" cy="1994263"/>
          </a:xfrm>
          <a:prstGeom prst="ellipse">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1563581-8B30-4989-A345-53B273ED8596}"/>
              </a:ext>
            </a:extLst>
          </p:cNvPr>
          <p:cNvSpPr/>
          <p:nvPr/>
        </p:nvSpPr>
        <p:spPr>
          <a:xfrm>
            <a:off x="4033160" y="1148671"/>
            <a:ext cx="2203267" cy="2081349"/>
          </a:xfrm>
          <a:prstGeom prst="ellipse">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9A58F0-3E55-47C0-A3B0-58B740AE1E8D}"/>
              </a:ext>
            </a:extLst>
          </p:cNvPr>
          <p:cNvSpPr/>
          <p:nvPr/>
        </p:nvSpPr>
        <p:spPr>
          <a:xfrm>
            <a:off x="5727391" y="1952520"/>
            <a:ext cx="2090056" cy="2769325"/>
          </a:xfrm>
          <a:prstGeom prst="ellipse">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E08E8FA-936D-4FFD-A25E-2155E57FD6A7}"/>
              </a:ext>
            </a:extLst>
          </p:cNvPr>
          <p:cNvSpPr/>
          <p:nvPr/>
        </p:nvSpPr>
        <p:spPr>
          <a:xfrm>
            <a:off x="4482807" y="2295131"/>
            <a:ext cx="1426160" cy="2059577"/>
          </a:xfrm>
          <a:prstGeom prst="ellipse">
            <a:avLst/>
          </a:prstGeom>
          <a:solidFill>
            <a:srgbClr val="7C7C7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44F5D9A-B51D-46DD-9DFE-7100165AC0F7}"/>
              </a:ext>
            </a:extLst>
          </p:cNvPr>
          <p:cNvSpPr txBox="1"/>
          <p:nvPr/>
        </p:nvSpPr>
        <p:spPr>
          <a:xfrm>
            <a:off x="7755193" y="2750137"/>
            <a:ext cx="1343719" cy="1384995"/>
          </a:xfrm>
          <a:prstGeom prst="rect">
            <a:avLst/>
          </a:prstGeom>
          <a:noFill/>
        </p:spPr>
        <p:txBody>
          <a:bodyPr wrap="square" rtlCol="0">
            <a:spAutoFit/>
          </a:bodyPr>
          <a:lstStyle/>
          <a:p>
            <a:pPr algn="r"/>
            <a:r>
              <a:rPr lang="en-US" sz="1400" b="1" dirty="0"/>
              <a:t>Medical Device Information Analysis and Sharing</a:t>
            </a:r>
          </a:p>
          <a:p>
            <a:pPr algn="r"/>
            <a:r>
              <a:rPr lang="en-US" sz="1400" b="1" dirty="0"/>
              <a:t>(MDIAS)</a:t>
            </a:r>
          </a:p>
          <a:p>
            <a:pPr algn="r"/>
            <a:endParaRPr lang="en-US" sz="1400" b="1" dirty="0"/>
          </a:p>
        </p:txBody>
      </p:sp>
      <p:sp>
        <p:nvSpPr>
          <p:cNvPr id="9" name="TextBox 8">
            <a:extLst>
              <a:ext uri="{FF2B5EF4-FFF2-40B4-BE49-F238E27FC236}">
                <a16:creationId xmlns:a16="http://schemas.microsoft.com/office/drawing/2014/main" id="{3D157CB6-7DDF-4A59-A558-DFAF48FF070E}"/>
              </a:ext>
            </a:extLst>
          </p:cNvPr>
          <p:cNvSpPr txBox="1"/>
          <p:nvPr/>
        </p:nvSpPr>
        <p:spPr>
          <a:xfrm>
            <a:off x="2944655" y="2860128"/>
            <a:ext cx="1219198" cy="954107"/>
          </a:xfrm>
          <a:prstGeom prst="rect">
            <a:avLst/>
          </a:prstGeom>
          <a:noFill/>
        </p:spPr>
        <p:txBody>
          <a:bodyPr wrap="square" rtlCol="0">
            <a:spAutoFit/>
          </a:bodyPr>
          <a:lstStyle/>
          <a:p>
            <a:r>
              <a:rPr lang="en-US" sz="1400" b="1" dirty="0"/>
              <a:t>Voluntary Improvement Program</a:t>
            </a:r>
          </a:p>
          <a:p>
            <a:r>
              <a:rPr lang="en-US" sz="1400" b="1" dirty="0"/>
              <a:t>(VIP)</a:t>
            </a:r>
          </a:p>
        </p:txBody>
      </p:sp>
      <p:sp>
        <p:nvSpPr>
          <p:cNvPr id="10" name="TextBox 9">
            <a:extLst>
              <a:ext uri="{FF2B5EF4-FFF2-40B4-BE49-F238E27FC236}">
                <a16:creationId xmlns:a16="http://schemas.microsoft.com/office/drawing/2014/main" id="{92D2424B-8094-41B3-A5A9-358A64F3881C}"/>
              </a:ext>
            </a:extLst>
          </p:cNvPr>
          <p:cNvSpPr txBox="1"/>
          <p:nvPr/>
        </p:nvSpPr>
        <p:spPr>
          <a:xfrm>
            <a:off x="6617767" y="3219082"/>
            <a:ext cx="827363" cy="523220"/>
          </a:xfrm>
          <a:prstGeom prst="rect">
            <a:avLst/>
          </a:prstGeom>
          <a:noFill/>
        </p:spPr>
        <p:txBody>
          <a:bodyPr wrap="square" rtlCol="0">
            <a:spAutoFit/>
          </a:bodyPr>
          <a:lstStyle/>
          <a:p>
            <a:pPr algn="ctr"/>
            <a:r>
              <a:rPr lang="en-US" sz="1400" b="1" dirty="0"/>
              <a:t>TTP</a:t>
            </a:r>
          </a:p>
          <a:p>
            <a:pPr algn="ctr"/>
            <a:r>
              <a:rPr lang="en-US" sz="1400" b="1" dirty="0"/>
              <a:t>(MITRE)</a:t>
            </a:r>
          </a:p>
        </p:txBody>
      </p:sp>
      <p:sp>
        <p:nvSpPr>
          <p:cNvPr id="11" name="TextBox 10">
            <a:extLst>
              <a:ext uri="{FF2B5EF4-FFF2-40B4-BE49-F238E27FC236}">
                <a16:creationId xmlns:a16="http://schemas.microsoft.com/office/drawing/2014/main" id="{F29C39F9-692F-43F6-98B9-AD0C829D0C95}"/>
              </a:ext>
            </a:extLst>
          </p:cNvPr>
          <p:cNvSpPr txBox="1"/>
          <p:nvPr/>
        </p:nvSpPr>
        <p:spPr>
          <a:xfrm>
            <a:off x="5901349" y="1274029"/>
            <a:ext cx="803810" cy="307777"/>
          </a:xfrm>
          <a:prstGeom prst="rect">
            <a:avLst/>
          </a:prstGeom>
          <a:noFill/>
        </p:spPr>
        <p:txBody>
          <a:bodyPr wrap="none" rtlCol="0">
            <a:spAutoFit/>
          </a:bodyPr>
          <a:lstStyle/>
          <a:p>
            <a:r>
              <a:rPr lang="en-US" sz="1400" b="1" dirty="0"/>
              <a:t>Industry</a:t>
            </a:r>
          </a:p>
        </p:txBody>
      </p:sp>
      <p:sp>
        <p:nvSpPr>
          <p:cNvPr id="12" name="TextBox 11">
            <a:extLst>
              <a:ext uri="{FF2B5EF4-FFF2-40B4-BE49-F238E27FC236}">
                <a16:creationId xmlns:a16="http://schemas.microsoft.com/office/drawing/2014/main" id="{EACCD31D-F617-4A61-AB8C-5875DC63D5C6}"/>
              </a:ext>
            </a:extLst>
          </p:cNvPr>
          <p:cNvSpPr txBox="1"/>
          <p:nvPr/>
        </p:nvSpPr>
        <p:spPr>
          <a:xfrm>
            <a:off x="4883581" y="1284937"/>
            <a:ext cx="485005" cy="307777"/>
          </a:xfrm>
          <a:prstGeom prst="rect">
            <a:avLst/>
          </a:prstGeom>
          <a:noFill/>
        </p:spPr>
        <p:txBody>
          <a:bodyPr wrap="none" rtlCol="0">
            <a:spAutoFit/>
          </a:bodyPr>
          <a:lstStyle/>
          <a:p>
            <a:r>
              <a:rPr lang="en-US" sz="1400" b="1" dirty="0"/>
              <a:t>FDA</a:t>
            </a:r>
          </a:p>
        </p:txBody>
      </p:sp>
      <p:sp>
        <p:nvSpPr>
          <p:cNvPr id="13" name="TextBox 12">
            <a:extLst>
              <a:ext uri="{FF2B5EF4-FFF2-40B4-BE49-F238E27FC236}">
                <a16:creationId xmlns:a16="http://schemas.microsoft.com/office/drawing/2014/main" id="{D73A642E-C554-4FE4-8FE4-8E50AFD23DA4}"/>
              </a:ext>
            </a:extLst>
          </p:cNvPr>
          <p:cNvSpPr txBox="1"/>
          <p:nvPr/>
        </p:nvSpPr>
        <p:spPr>
          <a:xfrm>
            <a:off x="4650132" y="3165482"/>
            <a:ext cx="931963" cy="738664"/>
          </a:xfrm>
          <a:prstGeom prst="rect">
            <a:avLst/>
          </a:prstGeom>
          <a:noFill/>
        </p:spPr>
        <p:txBody>
          <a:bodyPr wrap="square" rtlCol="0">
            <a:spAutoFit/>
          </a:bodyPr>
          <a:lstStyle/>
          <a:p>
            <a:pPr algn="ctr"/>
            <a:r>
              <a:rPr lang="en-US" sz="1400" b="1" dirty="0"/>
              <a:t>Appraisal Method</a:t>
            </a:r>
          </a:p>
          <a:p>
            <a:pPr algn="ctr"/>
            <a:r>
              <a:rPr lang="en-US" sz="1400" b="1" dirty="0"/>
              <a:t>(CMMI)</a:t>
            </a:r>
          </a:p>
        </p:txBody>
      </p:sp>
      <p:sp>
        <p:nvSpPr>
          <p:cNvPr id="16" name="Freeform: Shape 15">
            <a:extLst>
              <a:ext uri="{FF2B5EF4-FFF2-40B4-BE49-F238E27FC236}">
                <a16:creationId xmlns:a16="http://schemas.microsoft.com/office/drawing/2014/main" id="{338D4F9A-4EBE-41B7-871C-B26D2215852D}"/>
              </a:ext>
            </a:extLst>
          </p:cNvPr>
          <p:cNvSpPr/>
          <p:nvPr/>
        </p:nvSpPr>
        <p:spPr>
          <a:xfrm>
            <a:off x="5746543" y="2340142"/>
            <a:ext cx="635727" cy="2025076"/>
          </a:xfrm>
          <a:custGeom>
            <a:avLst/>
            <a:gdLst>
              <a:gd name="connsiteX0" fmla="*/ 317864 w 635727"/>
              <a:gd name="connsiteY0" fmla="*/ 0 h 2025076"/>
              <a:gd name="connsiteX1" fmla="*/ 337526 w 635727"/>
              <a:gd name="connsiteY1" fmla="*/ 26557 h 2025076"/>
              <a:gd name="connsiteX2" fmla="*/ 635727 w 635727"/>
              <a:gd name="connsiteY2" fmla="*/ 1012538 h 2025076"/>
              <a:gd name="connsiteX3" fmla="*/ 337526 w 635727"/>
              <a:gd name="connsiteY3" fmla="*/ 1998520 h 2025076"/>
              <a:gd name="connsiteX4" fmla="*/ 317864 w 635727"/>
              <a:gd name="connsiteY4" fmla="*/ 2025076 h 2025076"/>
              <a:gd name="connsiteX5" fmla="*/ 298201 w 635727"/>
              <a:gd name="connsiteY5" fmla="*/ 1998520 h 2025076"/>
              <a:gd name="connsiteX6" fmla="*/ 0 w 635727"/>
              <a:gd name="connsiteY6" fmla="*/ 1012538 h 2025076"/>
              <a:gd name="connsiteX7" fmla="*/ 298201 w 635727"/>
              <a:gd name="connsiteY7" fmla="*/ 26557 h 202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727" h="2025076">
                <a:moveTo>
                  <a:pt x="317864" y="0"/>
                </a:moveTo>
                <a:lnTo>
                  <a:pt x="337526" y="26557"/>
                </a:lnTo>
                <a:cubicBezTo>
                  <a:pt x="525795" y="308011"/>
                  <a:pt x="635727" y="647309"/>
                  <a:pt x="635727" y="1012538"/>
                </a:cubicBezTo>
                <a:cubicBezTo>
                  <a:pt x="635727" y="1377768"/>
                  <a:pt x="525795" y="1717066"/>
                  <a:pt x="337526" y="1998520"/>
                </a:cubicBezTo>
                <a:lnTo>
                  <a:pt x="317864" y="2025076"/>
                </a:lnTo>
                <a:lnTo>
                  <a:pt x="298201" y="1998520"/>
                </a:lnTo>
                <a:cubicBezTo>
                  <a:pt x="109933" y="1717066"/>
                  <a:pt x="0" y="1377768"/>
                  <a:pt x="0" y="1012538"/>
                </a:cubicBezTo>
                <a:cubicBezTo>
                  <a:pt x="0" y="647309"/>
                  <a:pt x="109933" y="308011"/>
                  <a:pt x="298201" y="26557"/>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8" name="TextBox 17">
            <a:extLst>
              <a:ext uri="{FF2B5EF4-FFF2-40B4-BE49-F238E27FC236}">
                <a16:creationId xmlns:a16="http://schemas.microsoft.com/office/drawing/2014/main" id="{35E906EF-65E4-42D3-8A6C-75B1E44CA6D3}"/>
              </a:ext>
            </a:extLst>
          </p:cNvPr>
          <p:cNvSpPr txBox="1"/>
          <p:nvPr/>
        </p:nvSpPr>
        <p:spPr>
          <a:xfrm>
            <a:off x="5209419" y="5631483"/>
            <a:ext cx="1704313" cy="369332"/>
          </a:xfrm>
          <a:prstGeom prst="rect">
            <a:avLst/>
          </a:prstGeom>
          <a:noFill/>
        </p:spPr>
        <p:txBody>
          <a:bodyPr wrap="none" rtlCol="0">
            <a:spAutoFit/>
          </a:bodyPr>
          <a:lstStyle/>
          <a:p>
            <a:r>
              <a:rPr lang="en-US" b="1" dirty="0" err="1"/>
              <a:t>CfQ</a:t>
            </a:r>
            <a:r>
              <a:rPr lang="en-US" b="1" dirty="0"/>
              <a:t> Community</a:t>
            </a:r>
          </a:p>
        </p:txBody>
      </p:sp>
      <p:sp>
        <p:nvSpPr>
          <p:cNvPr id="19" name="Oval 18">
            <a:extLst>
              <a:ext uri="{FF2B5EF4-FFF2-40B4-BE49-F238E27FC236}">
                <a16:creationId xmlns:a16="http://schemas.microsoft.com/office/drawing/2014/main" id="{8E5B7EC1-3159-4038-89F3-C8AD15BD94B3}"/>
              </a:ext>
            </a:extLst>
          </p:cNvPr>
          <p:cNvSpPr/>
          <p:nvPr/>
        </p:nvSpPr>
        <p:spPr>
          <a:xfrm>
            <a:off x="6430298" y="4946297"/>
            <a:ext cx="855301" cy="77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Patients</a:t>
            </a:r>
          </a:p>
        </p:txBody>
      </p:sp>
      <p:sp>
        <p:nvSpPr>
          <p:cNvPr id="20" name="Oval 19">
            <a:extLst>
              <a:ext uri="{FF2B5EF4-FFF2-40B4-BE49-F238E27FC236}">
                <a16:creationId xmlns:a16="http://schemas.microsoft.com/office/drawing/2014/main" id="{F5D8D1C7-64F4-404A-82B1-6BFB3F617F81}"/>
              </a:ext>
            </a:extLst>
          </p:cNvPr>
          <p:cNvSpPr/>
          <p:nvPr/>
        </p:nvSpPr>
        <p:spPr>
          <a:xfrm>
            <a:off x="5497607" y="4010775"/>
            <a:ext cx="1165951" cy="1151928"/>
          </a:xfrm>
          <a:prstGeom prst="ellipse">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Providers</a:t>
            </a:r>
          </a:p>
        </p:txBody>
      </p:sp>
      <p:sp>
        <p:nvSpPr>
          <p:cNvPr id="21" name="Oval 20">
            <a:extLst>
              <a:ext uri="{FF2B5EF4-FFF2-40B4-BE49-F238E27FC236}">
                <a16:creationId xmlns:a16="http://schemas.microsoft.com/office/drawing/2014/main" id="{14062FC0-835E-4BBC-8654-807D365BE9B3}"/>
              </a:ext>
            </a:extLst>
          </p:cNvPr>
          <p:cNvSpPr/>
          <p:nvPr/>
        </p:nvSpPr>
        <p:spPr>
          <a:xfrm>
            <a:off x="4805973" y="4922141"/>
            <a:ext cx="855301" cy="77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Payers</a:t>
            </a:r>
          </a:p>
        </p:txBody>
      </p:sp>
      <p:sp>
        <p:nvSpPr>
          <p:cNvPr id="22" name="TextBox 21">
            <a:extLst>
              <a:ext uri="{FF2B5EF4-FFF2-40B4-BE49-F238E27FC236}">
                <a16:creationId xmlns:a16="http://schemas.microsoft.com/office/drawing/2014/main" id="{E5C7E033-6D95-453C-8B64-486E359D381C}"/>
              </a:ext>
            </a:extLst>
          </p:cNvPr>
          <p:cNvSpPr txBox="1"/>
          <p:nvPr/>
        </p:nvSpPr>
        <p:spPr>
          <a:xfrm>
            <a:off x="97696" y="15292"/>
            <a:ext cx="4385111" cy="523220"/>
          </a:xfrm>
          <a:prstGeom prst="rect">
            <a:avLst/>
          </a:prstGeom>
          <a:noFill/>
        </p:spPr>
        <p:txBody>
          <a:bodyPr wrap="none" rtlCol="0">
            <a:spAutoFit/>
          </a:bodyPr>
          <a:lstStyle/>
          <a:p>
            <a:r>
              <a:rPr lang="en-US" sz="2800" b="1" dirty="0"/>
              <a:t>How does it come together?</a:t>
            </a:r>
          </a:p>
        </p:txBody>
      </p:sp>
    </p:spTree>
    <p:extLst>
      <p:ext uri="{BB962C8B-B14F-4D97-AF65-F5344CB8AC3E}">
        <p14:creationId xmlns:p14="http://schemas.microsoft.com/office/powerpoint/2010/main" val="28664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 grpId="0" animBg="1"/>
      <p:bldP spid="17" grpId="0"/>
      <p:bldP spid="3" grpId="0" animBg="1"/>
      <p:bldP spid="4" grpId="0" animBg="1"/>
      <p:bldP spid="5" grpId="0" animBg="1"/>
      <p:bldP spid="6" grpId="0" animBg="1"/>
      <p:bldP spid="7" grpId="0" animBg="1"/>
      <p:bldP spid="8" grpId="0"/>
      <p:bldP spid="9" grpId="0"/>
      <p:bldP spid="10" grpId="0"/>
      <p:bldP spid="11" grpId="0"/>
      <p:bldP spid="12" grpId="0"/>
      <p:bldP spid="13" grpId="0"/>
      <p:bldP spid="16" grpId="0" animBg="1"/>
      <p:bldP spid="18" grpId="0"/>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8" y="165709"/>
            <a:ext cx="10512553" cy="658218"/>
          </a:xfrm>
        </p:spPr>
        <p:txBody>
          <a:bodyPr>
            <a:noAutofit/>
          </a:bodyPr>
          <a:lstStyle/>
          <a:p>
            <a:r>
              <a:rPr lang="en-US" sz="3600" b="1" dirty="0"/>
              <a:t>A new, collaborative, and data-driven regulatory model</a:t>
            </a:r>
          </a:p>
        </p:txBody>
      </p:sp>
      <p:graphicFrame>
        <p:nvGraphicFramePr>
          <p:cNvPr id="7" name="Diagram 6"/>
          <p:cNvGraphicFramePr/>
          <p:nvPr>
            <p:extLst/>
          </p:nvPr>
        </p:nvGraphicFramePr>
        <p:xfrm>
          <a:off x="378425" y="1175053"/>
          <a:ext cx="11211800" cy="508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5"/>
          <p:cNvSpPr txBox="1">
            <a:spLocks/>
          </p:cNvSpPr>
          <p:nvPr/>
        </p:nvSpPr>
        <p:spPr>
          <a:xfrm>
            <a:off x="6104071" y="5095875"/>
            <a:ext cx="5486154" cy="135787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8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257D8AB-E6F4-41E9-A951-27E617839DAB}"/>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2" name="think-cell Slide" r:id="rId6" imgW="353" imgH="353" progId="TCLayout.ActiveDocument.1">
                  <p:embed/>
                </p:oleObj>
              </mc:Choice>
              <mc:Fallback>
                <p:oleObj name="think-cell Slide" r:id="rId6" imgW="353" imgH="353" progId="TCLayout.ActiveDocument.1">
                  <p:embed/>
                  <p:pic>
                    <p:nvPicPr>
                      <p:cNvPr id="3" name="Object 2" hidden="1">
                        <a:extLst>
                          <a:ext uri="{FF2B5EF4-FFF2-40B4-BE49-F238E27FC236}">
                            <a16:creationId xmlns:a16="http://schemas.microsoft.com/office/drawing/2014/main" id="{D257D8AB-E6F4-41E9-A951-27E617839DAB}"/>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468D5CC-5736-4137-9498-1564D5B5060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35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40" name="Title 1"/>
          <p:cNvSpPr>
            <a:spLocks noGrp="1"/>
          </p:cNvSpPr>
          <p:nvPr>
            <p:ph type="title"/>
          </p:nvPr>
        </p:nvSpPr>
        <p:spPr>
          <a:xfrm>
            <a:off x="5076612" y="17713"/>
            <a:ext cx="7015907" cy="872390"/>
          </a:xfrm>
        </p:spPr>
        <p:txBody>
          <a:bodyPr>
            <a:noAutofit/>
          </a:bodyPr>
          <a:lstStyle/>
          <a:p>
            <a:r>
              <a:rPr lang="en-US" sz="4000" b="1" dirty="0"/>
              <a:t>Data driven engagement</a:t>
            </a:r>
          </a:p>
        </p:txBody>
      </p:sp>
      <p:sp>
        <p:nvSpPr>
          <p:cNvPr id="31" name="Slide Number Placeholder 3">
            <a:extLst>
              <a:ext uri="{FF2B5EF4-FFF2-40B4-BE49-F238E27FC236}">
                <a16:creationId xmlns:a16="http://schemas.microsoft.com/office/drawing/2014/main" id="{3E4C042B-BC9A-40C4-BBD9-5D9B388C9387}"/>
              </a:ext>
            </a:extLst>
          </p:cNvPr>
          <p:cNvSpPr>
            <a:spLocks noGrp="1"/>
          </p:cNvSpPr>
          <p:nvPr>
            <p:ph type="sldNum" sz="quarter" idx="12"/>
          </p:nvPr>
        </p:nvSpPr>
        <p:spPr>
          <a:xfrm>
            <a:off x="8398844" y="6404477"/>
            <a:ext cx="2743200" cy="365125"/>
          </a:xfrm>
        </p:spPr>
        <p:txBody>
          <a:bodyPr/>
          <a:lstStyle/>
          <a:p>
            <a:pPr marL="0" marR="0" lvl="0" indent="0" algn="r" defTabSz="914400" rtl="0" eaLnBrk="1" fontAlgn="auto" latinLnBrk="0" hangingPunct="1">
              <a:lnSpc>
                <a:spcPct val="100000"/>
              </a:lnSpc>
              <a:spcBef>
                <a:spcPts val="0"/>
              </a:spcBef>
              <a:spcAft>
                <a:spcPts val="0"/>
              </a:spcAft>
              <a:buClr>
                <a:prstClr val="white"/>
              </a:buClr>
              <a:buSzTx/>
              <a:buFontTx/>
              <a:buNone/>
              <a:tabLst/>
              <a:defRPr/>
            </a:pPr>
            <a:fld id="{B0785822-B29A-4769-B524-25974A32197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white"/>
                </a:buClr>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8" name="Picture 37" descr="FDA_FullColor_Monogram.jpg">
            <a:extLst>
              <a:ext uri="{FF2B5EF4-FFF2-40B4-BE49-F238E27FC236}">
                <a16:creationId xmlns:a16="http://schemas.microsoft.com/office/drawing/2014/main" id="{0DBFE454-7C00-4756-A428-4B7F614D61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71977" y="102651"/>
            <a:ext cx="620543" cy="743080"/>
          </a:xfrm>
          <a:prstGeom prst="rect">
            <a:avLst/>
          </a:prstGeom>
          <a:ln>
            <a:solidFill>
              <a:schemeClr val="bg1"/>
            </a:solidFill>
          </a:ln>
        </p:spPr>
      </p:pic>
      <p:grpSp>
        <p:nvGrpSpPr>
          <p:cNvPr id="10" name="Group 9">
            <a:extLst>
              <a:ext uri="{FF2B5EF4-FFF2-40B4-BE49-F238E27FC236}">
                <a16:creationId xmlns:a16="http://schemas.microsoft.com/office/drawing/2014/main" id="{504159B7-E722-424C-8659-0FDBA31577F4}"/>
              </a:ext>
            </a:extLst>
          </p:cNvPr>
          <p:cNvGrpSpPr/>
          <p:nvPr/>
        </p:nvGrpSpPr>
        <p:grpSpPr>
          <a:xfrm>
            <a:off x="115961" y="2177246"/>
            <a:ext cx="4843325" cy="4295595"/>
            <a:chOff x="8029092" y="1506972"/>
            <a:chExt cx="4016864" cy="4192508"/>
          </a:xfrm>
        </p:grpSpPr>
        <p:sp>
          <p:nvSpPr>
            <p:cNvPr id="12" name="Rectangle 11">
              <a:extLst>
                <a:ext uri="{FF2B5EF4-FFF2-40B4-BE49-F238E27FC236}">
                  <a16:creationId xmlns:a16="http://schemas.microsoft.com/office/drawing/2014/main" id="{B22C169F-2E0B-4770-AA7F-9CC132504FDC}"/>
                </a:ext>
              </a:extLst>
            </p:cNvPr>
            <p:cNvSpPr>
              <a:spLocks/>
            </p:cNvSpPr>
            <p:nvPr/>
          </p:nvSpPr>
          <p:spPr>
            <a:xfrm>
              <a:off x="8133869" y="1506972"/>
              <a:ext cx="3912087" cy="4192508"/>
            </a:xfrm>
            <a:prstGeom prst="rect">
              <a:avLst/>
            </a:prstGeom>
            <a:solidFill>
              <a:sysClr val="window" lastClr="FFFFFF"/>
            </a:solidFill>
            <a:ln w="19050" algn="ctr">
              <a:solidFill>
                <a:schemeClr val="tx1"/>
              </a:solidFill>
              <a:miter lim="800000"/>
              <a:headEnd/>
              <a:tailEnd/>
            </a:ln>
            <a:effectLst/>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CF9CB07-176A-42A0-8368-316A761575A1}"/>
                </a:ext>
              </a:extLst>
            </p:cNvPr>
            <p:cNvSpPr txBox="1"/>
            <p:nvPr/>
          </p:nvSpPr>
          <p:spPr>
            <a:xfrm>
              <a:off x="8029092" y="1819951"/>
              <a:ext cx="4016864" cy="3566553"/>
            </a:xfrm>
            <a:prstGeom prst="rect">
              <a:avLst/>
            </a:prstGeom>
          </p:spPr>
          <p:txBody>
            <a:bodyPr vert="horz" wrap="square" lIns="0" tIns="0" rIns="0" bIns="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576263" marR="0" lvl="1" indent="-347663" algn="l" defTabSz="914400" rtl="0" eaLnBrk="1" fontAlgn="auto" latinLnBrk="0" hangingPunct="1">
                <a:lnSpc>
                  <a:spcPct val="100000"/>
                </a:lnSpc>
                <a:spcBef>
                  <a:spcPts val="600"/>
                </a:spcBef>
                <a:spcAft>
                  <a:spcPts val="60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Demonstrate design and development control through </a:t>
              </a:r>
              <a:r>
                <a:rPr kumimoji="0" lang="en-US" sz="1800" b="0" i="0" u="none" strike="noStrike" kern="0" cap="none" spc="0" normalizeH="0" baseline="0" noProof="0" dirty="0">
                  <a:ln>
                    <a:noFill/>
                  </a:ln>
                  <a:solidFill>
                    <a:srgbClr val="C00000"/>
                  </a:solidFill>
                  <a:effectLst/>
                  <a:uLnTx/>
                  <a:uFillTx/>
                  <a:latin typeface="Calibri" panose="020F0502020204030204"/>
                  <a:ea typeface="+mn-ea"/>
                  <a:cs typeface="+mn-cs"/>
                </a:rPr>
                <a:t>logically linking and error proofing requirements, risk elements, and evidence</a:t>
              </a:r>
            </a:p>
            <a:p>
              <a:pPr marL="576263" marR="0" lvl="1" indent="-347663" algn="l" defTabSz="914400" rtl="0" eaLnBrk="1" fontAlgn="auto" latinLnBrk="0" hangingPunct="1">
                <a:lnSpc>
                  <a:spcPct val="100000"/>
                </a:lnSpc>
                <a:spcBef>
                  <a:spcPts val="600"/>
                </a:spcBef>
                <a:spcAft>
                  <a:spcPts val="60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Enable </a:t>
              </a:r>
              <a:r>
                <a:rPr kumimoji="0" lang="en-US" sz="1800" b="0" i="0" u="none" strike="noStrike" kern="0" cap="none" spc="0" normalizeH="0" baseline="0" noProof="0" dirty="0">
                  <a:ln>
                    <a:noFill/>
                  </a:ln>
                  <a:solidFill>
                    <a:srgbClr val="C00000"/>
                  </a:solidFill>
                  <a:effectLst/>
                  <a:uLnTx/>
                  <a:uFillTx/>
                  <a:latin typeface="Calibri" panose="020F0502020204030204"/>
                  <a:ea typeface="+mn-ea"/>
                  <a:cs typeface="+mn-cs"/>
                </a:rPr>
                <a:t>high traceability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and </a:t>
              </a:r>
              <a:r>
                <a:rPr kumimoji="0" lang="en-US" sz="1800" b="0" i="0" u="none" strike="noStrike" kern="0" cap="none" spc="0" normalizeH="0" baseline="0" noProof="0" dirty="0">
                  <a:ln>
                    <a:noFill/>
                  </a:ln>
                  <a:solidFill>
                    <a:srgbClr val="C00000"/>
                  </a:solidFill>
                  <a:effectLst/>
                  <a:uLnTx/>
                  <a:uFillTx/>
                  <a:latin typeface="Calibri" panose="020F0502020204030204"/>
                  <a:ea typeface="+mn-ea"/>
                  <a:cs typeface="+mn-cs"/>
                </a:rPr>
                <a:t>granular revision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control of data elements</a:t>
              </a:r>
            </a:p>
            <a:p>
              <a:pPr marL="576263" marR="0" lvl="1" indent="-347663" algn="l" defTabSz="914400" rtl="0" eaLnBrk="1" fontAlgn="auto" latinLnBrk="0" hangingPunct="1">
                <a:lnSpc>
                  <a:spcPct val="100000"/>
                </a:lnSpc>
                <a:spcBef>
                  <a:spcPts val="600"/>
                </a:spcBef>
                <a:spcAft>
                  <a:spcPts val="60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Integrate closed-loop real-world feedback</a:t>
              </a:r>
            </a:p>
            <a:p>
              <a:pPr marL="576263" marR="0" lvl="1" indent="-347663" algn="l" defTabSz="914400" rtl="0" eaLnBrk="1" fontAlgn="auto" latinLnBrk="0" hangingPunct="1">
                <a:lnSpc>
                  <a:spcPct val="100000"/>
                </a:lnSpc>
                <a:spcBef>
                  <a:spcPts val="600"/>
                </a:spcBef>
                <a:spcAft>
                  <a:spcPts val="60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Promote rapid learning cycles and continuous improvement in design</a:t>
              </a:r>
            </a:p>
            <a:p>
              <a:pPr marL="576263" marR="0" lvl="1" indent="-347663" algn="l" defTabSz="914400" rtl="0" eaLnBrk="1" fontAlgn="auto" latinLnBrk="0" hangingPunct="1">
                <a:lnSpc>
                  <a:spcPct val="100000"/>
                </a:lnSpc>
                <a:spcBef>
                  <a:spcPts val="600"/>
                </a:spcBef>
                <a:spcAft>
                  <a:spcPts val="60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Move from reactive, to responsive and proactive</a:t>
              </a:r>
            </a:p>
          </p:txBody>
        </p:sp>
      </p:grpSp>
      <p:pic>
        <p:nvPicPr>
          <p:cNvPr id="2" name="Picture 1"/>
          <p:cNvPicPr>
            <a:picLocks noChangeAspect="1"/>
          </p:cNvPicPr>
          <p:nvPr/>
        </p:nvPicPr>
        <p:blipFill>
          <a:blip r:embed="rId9"/>
          <a:stretch>
            <a:fillRect/>
          </a:stretch>
        </p:blipFill>
        <p:spPr>
          <a:xfrm>
            <a:off x="242296" y="102651"/>
            <a:ext cx="4716990" cy="2023945"/>
          </a:xfrm>
          <a:prstGeom prst="rect">
            <a:avLst/>
          </a:prstGeom>
        </p:spPr>
      </p:pic>
      <p:pic>
        <p:nvPicPr>
          <p:cNvPr id="13" name="Picture 12">
            <a:extLst>
              <a:ext uri="{FF2B5EF4-FFF2-40B4-BE49-F238E27FC236}">
                <a16:creationId xmlns:a16="http://schemas.microsoft.com/office/drawing/2014/main" id="{6DC80B6E-118D-42C1-B5F1-42A274EB79C9}"/>
              </a:ext>
            </a:extLst>
          </p:cNvPr>
          <p:cNvPicPr>
            <a:picLocks noChangeAspect="1"/>
          </p:cNvPicPr>
          <p:nvPr/>
        </p:nvPicPr>
        <p:blipFill>
          <a:blip r:embed="rId10"/>
          <a:stretch>
            <a:fillRect/>
          </a:stretch>
        </p:blipFill>
        <p:spPr>
          <a:xfrm>
            <a:off x="5230603" y="1243581"/>
            <a:ext cx="3529691" cy="1077097"/>
          </a:xfrm>
          <a:prstGeom prst="rect">
            <a:avLst/>
          </a:prstGeom>
        </p:spPr>
      </p:pic>
      <p:pic>
        <p:nvPicPr>
          <p:cNvPr id="15" name="Picture 14">
            <a:extLst>
              <a:ext uri="{FF2B5EF4-FFF2-40B4-BE49-F238E27FC236}">
                <a16:creationId xmlns:a16="http://schemas.microsoft.com/office/drawing/2014/main" id="{B6B539B8-A6A5-433B-AD6D-9F835EF44F4A}"/>
              </a:ext>
            </a:extLst>
          </p:cNvPr>
          <p:cNvPicPr>
            <a:picLocks noChangeAspect="1"/>
          </p:cNvPicPr>
          <p:nvPr/>
        </p:nvPicPr>
        <p:blipFill>
          <a:blip r:embed="rId11"/>
          <a:stretch>
            <a:fillRect/>
          </a:stretch>
        </p:blipFill>
        <p:spPr>
          <a:xfrm>
            <a:off x="8966819" y="1269645"/>
            <a:ext cx="2845135" cy="1077098"/>
          </a:xfrm>
          <a:prstGeom prst="rect">
            <a:avLst/>
          </a:prstGeom>
        </p:spPr>
      </p:pic>
      <p:pic>
        <p:nvPicPr>
          <p:cNvPr id="16" name="Picture 15">
            <a:extLst>
              <a:ext uri="{FF2B5EF4-FFF2-40B4-BE49-F238E27FC236}">
                <a16:creationId xmlns:a16="http://schemas.microsoft.com/office/drawing/2014/main" id="{134A660E-22FD-4652-981B-FA35F4498499}"/>
              </a:ext>
            </a:extLst>
          </p:cNvPr>
          <p:cNvPicPr>
            <a:picLocks noChangeAspect="1"/>
          </p:cNvPicPr>
          <p:nvPr/>
        </p:nvPicPr>
        <p:blipFill>
          <a:blip r:embed="rId12"/>
          <a:stretch>
            <a:fillRect/>
          </a:stretch>
        </p:blipFill>
        <p:spPr>
          <a:xfrm>
            <a:off x="5207880" y="2615408"/>
            <a:ext cx="3605033" cy="2266950"/>
          </a:xfrm>
          <a:prstGeom prst="rect">
            <a:avLst/>
          </a:prstGeom>
        </p:spPr>
      </p:pic>
      <p:pic>
        <p:nvPicPr>
          <p:cNvPr id="17" name="Picture 16">
            <a:extLst>
              <a:ext uri="{FF2B5EF4-FFF2-40B4-BE49-F238E27FC236}">
                <a16:creationId xmlns:a16="http://schemas.microsoft.com/office/drawing/2014/main" id="{F452A46D-AD9B-4B22-8CAA-ADC0F8F88E16}"/>
              </a:ext>
            </a:extLst>
          </p:cNvPr>
          <p:cNvPicPr>
            <a:picLocks noChangeAspect="1"/>
          </p:cNvPicPr>
          <p:nvPr/>
        </p:nvPicPr>
        <p:blipFill>
          <a:blip r:embed="rId13"/>
          <a:stretch>
            <a:fillRect/>
          </a:stretch>
        </p:blipFill>
        <p:spPr>
          <a:xfrm>
            <a:off x="8967774" y="2744822"/>
            <a:ext cx="2844180" cy="1911810"/>
          </a:xfrm>
          <a:prstGeom prst="rect">
            <a:avLst/>
          </a:prstGeom>
        </p:spPr>
      </p:pic>
      <p:pic>
        <p:nvPicPr>
          <p:cNvPr id="18" name="Picture 17">
            <a:extLst>
              <a:ext uri="{FF2B5EF4-FFF2-40B4-BE49-F238E27FC236}">
                <a16:creationId xmlns:a16="http://schemas.microsoft.com/office/drawing/2014/main" id="{7C70D201-C693-4AF5-BA78-1D39CB0DDDB8}"/>
              </a:ext>
            </a:extLst>
          </p:cNvPr>
          <p:cNvPicPr>
            <a:picLocks noChangeAspect="1"/>
          </p:cNvPicPr>
          <p:nvPr/>
        </p:nvPicPr>
        <p:blipFill>
          <a:blip r:embed="rId14"/>
          <a:stretch>
            <a:fillRect/>
          </a:stretch>
        </p:blipFill>
        <p:spPr>
          <a:xfrm>
            <a:off x="5207880" y="5177941"/>
            <a:ext cx="3605033" cy="1343025"/>
          </a:xfrm>
          <a:prstGeom prst="rect">
            <a:avLst/>
          </a:prstGeom>
        </p:spPr>
      </p:pic>
      <p:sp>
        <p:nvSpPr>
          <p:cNvPr id="19" name="TextBox 18">
            <a:extLst>
              <a:ext uri="{FF2B5EF4-FFF2-40B4-BE49-F238E27FC236}">
                <a16:creationId xmlns:a16="http://schemas.microsoft.com/office/drawing/2014/main" id="{7F6AB73D-0B40-43A0-8AC1-910AC3424574}"/>
              </a:ext>
            </a:extLst>
          </p:cNvPr>
          <p:cNvSpPr txBox="1"/>
          <p:nvPr/>
        </p:nvSpPr>
        <p:spPr>
          <a:xfrm>
            <a:off x="5249865" y="942328"/>
            <a:ext cx="3529690" cy="307777"/>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Manufacturer issue reporting vs Industry</a:t>
            </a:r>
          </a:p>
        </p:txBody>
      </p:sp>
      <p:sp>
        <p:nvSpPr>
          <p:cNvPr id="20" name="TextBox 19">
            <a:extLst>
              <a:ext uri="{FF2B5EF4-FFF2-40B4-BE49-F238E27FC236}">
                <a16:creationId xmlns:a16="http://schemas.microsoft.com/office/drawing/2014/main" id="{ADC608A5-9CEC-4960-BED2-36AEDD68696F}"/>
              </a:ext>
            </a:extLst>
          </p:cNvPr>
          <p:cNvSpPr txBox="1"/>
          <p:nvPr/>
        </p:nvSpPr>
        <p:spPr>
          <a:xfrm>
            <a:off x="8966820" y="935804"/>
            <a:ext cx="2845135" cy="307777"/>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Quarterly issue trending</a:t>
            </a:r>
          </a:p>
        </p:txBody>
      </p:sp>
      <p:sp>
        <p:nvSpPr>
          <p:cNvPr id="21" name="TextBox 20">
            <a:extLst>
              <a:ext uri="{FF2B5EF4-FFF2-40B4-BE49-F238E27FC236}">
                <a16:creationId xmlns:a16="http://schemas.microsoft.com/office/drawing/2014/main" id="{A989B8AB-E14B-409C-ACD8-BF49AB3A8479}"/>
              </a:ext>
            </a:extLst>
          </p:cNvPr>
          <p:cNvSpPr txBox="1"/>
          <p:nvPr/>
        </p:nvSpPr>
        <p:spPr>
          <a:xfrm>
            <a:off x="5253327" y="2391894"/>
            <a:ext cx="3484244" cy="307777"/>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Top 10 Product Failure Modes and Risks</a:t>
            </a:r>
          </a:p>
        </p:txBody>
      </p:sp>
      <p:sp>
        <p:nvSpPr>
          <p:cNvPr id="22" name="TextBox 21">
            <a:extLst>
              <a:ext uri="{FF2B5EF4-FFF2-40B4-BE49-F238E27FC236}">
                <a16:creationId xmlns:a16="http://schemas.microsoft.com/office/drawing/2014/main" id="{1A42A138-D7AA-4366-A84D-E9D7B6032977}"/>
              </a:ext>
            </a:extLst>
          </p:cNvPr>
          <p:cNvSpPr txBox="1"/>
          <p:nvPr/>
        </p:nvSpPr>
        <p:spPr>
          <a:xfrm>
            <a:off x="8967774" y="2391894"/>
            <a:ext cx="2845135" cy="307777"/>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Industry Comparison</a:t>
            </a:r>
          </a:p>
        </p:txBody>
      </p:sp>
      <p:sp>
        <p:nvSpPr>
          <p:cNvPr id="23" name="TextBox 22">
            <a:extLst>
              <a:ext uri="{FF2B5EF4-FFF2-40B4-BE49-F238E27FC236}">
                <a16:creationId xmlns:a16="http://schemas.microsoft.com/office/drawing/2014/main" id="{C9D8A593-521D-45E5-9A46-7EAA9472BC87}"/>
              </a:ext>
            </a:extLst>
          </p:cNvPr>
          <p:cNvSpPr txBox="1"/>
          <p:nvPr/>
        </p:nvSpPr>
        <p:spPr>
          <a:xfrm>
            <a:off x="5253327" y="4870164"/>
            <a:ext cx="3484244" cy="307777"/>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Relative Risk Trending</a:t>
            </a:r>
          </a:p>
        </p:txBody>
      </p:sp>
      <p:pic>
        <p:nvPicPr>
          <p:cNvPr id="5" name="Picture 4">
            <a:extLst>
              <a:ext uri="{FF2B5EF4-FFF2-40B4-BE49-F238E27FC236}">
                <a16:creationId xmlns:a16="http://schemas.microsoft.com/office/drawing/2014/main" id="{D9B32E0B-7F8E-49BE-B99E-6C6A99D8C9ED}"/>
              </a:ext>
            </a:extLst>
          </p:cNvPr>
          <p:cNvPicPr>
            <a:picLocks noChangeAspect="1"/>
          </p:cNvPicPr>
          <p:nvPr/>
        </p:nvPicPr>
        <p:blipFill>
          <a:blip r:embed="rId15"/>
          <a:stretch>
            <a:fillRect/>
          </a:stretch>
        </p:blipFill>
        <p:spPr>
          <a:xfrm>
            <a:off x="8812913" y="5127763"/>
            <a:ext cx="3190964" cy="1464296"/>
          </a:xfrm>
          <a:prstGeom prst="rect">
            <a:avLst/>
          </a:prstGeom>
        </p:spPr>
      </p:pic>
      <p:sp>
        <p:nvSpPr>
          <p:cNvPr id="24" name="TextBox 23">
            <a:extLst>
              <a:ext uri="{FF2B5EF4-FFF2-40B4-BE49-F238E27FC236}">
                <a16:creationId xmlns:a16="http://schemas.microsoft.com/office/drawing/2014/main" id="{8E5F78B9-4ABC-406A-8DF8-D822BC420597}"/>
              </a:ext>
            </a:extLst>
          </p:cNvPr>
          <p:cNvSpPr txBox="1"/>
          <p:nvPr/>
        </p:nvSpPr>
        <p:spPr>
          <a:xfrm>
            <a:off x="8966820" y="4867118"/>
            <a:ext cx="2845135" cy="307777"/>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Product First Pass Yield</a:t>
            </a:r>
          </a:p>
        </p:txBody>
      </p:sp>
    </p:spTree>
    <p:extLst>
      <p:ext uri="{BB962C8B-B14F-4D97-AF65-F5344CB8AC3E}">
        <p14:creationId xmlns:p14="http://schemas.microsoft.com/office/powerpoint/2010/main" val="13515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par>
                                <p:cTn id="22" presetID="21" presetClass="entr" presetSubtype="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par>
                          <p:cTn id="25" fill="hold">
                            <p:stCondLst>
                              <p:cond delay="6000"/>
                            </p:stCondLst>
                            <p:childTnLst>
                              <p:par>
                                <p:cTn id="26" presetID="21"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8000"/>
                            </p:stCondLst>
                            <p:childTnLst>
                              <p:par>
                                <p:cTn id="33" presetID="21"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childTnLst>
                          </p:cTn>
                        </p:par>
                        <p:par>
                          <p:cTn id="39" fill="hold">
                            <p:stCondLst>
                              <p:cond delay="10000"/>
                            </p:stCondLst>
                            <p:childTnLst>
                              <p:par>
                                <p:cTn id="40" presetID="21"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heel(1)">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53822" y="975392"/>
            <a:ext cx="6553545" cy="4915158"/>
          </a:xfrm>
          <a:prstGeom prst="rect">
            <a:avLst/>
          </a:prstGeom>
        </p:spPr>
      </p:pic>
      <p:sp>
        <p:nvSpPr>
          <p:cNvPr id="25" name="Rectangle 22">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Title 4"/>
          <p:cNvSpPr>
            <a:spLocks noGrp="1"/>
          </p:cNvSpPr>
          <p:nvPr>
            <p:ph type="title"/>
          </p:nvPr>
        </p:nvSpPr>
        <p:spPr>
          <a:xfrm>
            <a:off x="742950" y="742951"/>
            <a:ext cx="3476625" cy="4880609"/>
          </a:xfrm>
        </p:spPr>
        <p:txBody>
          <a:bodyPr>
            <a:normAutofit/>
          </a:bodyPr>
          <a:lstStyle/>
          <a:p>
            <a:r>
              <a:rPr lang="en-US" sz="4800" dirty="0">
                <a:solidFill>
                  <a:schemeClr val="bg1"/>
                </a:solidFill>
              </a:rPr>
              <a:t>Questions?</a:t>
            </a:r>
            <a:br>
              <a:rPr lang="en-US" sz="4800" dirty="0">
                <a:solidFill>
                  <a:schemeClr val="bg1"/>
                </a:solidFill>
              </a:rPr>
            </a:br>
            <a:br>
              <a:rPr lang="en-US" sz="2400" dirty="0"/>
            </a:br>
            <a:br>
              <a:rPr lang="en-US" sz="2400" dirty="0"/>
            </a:br>
            <a:br>
              <a:rPr lang="en-US" sz="5400" dirty="0"/>
            </a:br>
            <a:endParaRPr lang="en-US" sz="4800" dirty="0">
              <a:solidFill>
                <a:schemeClr val="bg1"/>
              </a:solidFill>
            </a:endParaRPr>
          </a:p>
        </p:txBody>
      </p:sp>
      <p:sp>
        <p:nvSpPr>
          <p:cNvPr id="4" name="Slide Number Placeholder 3"/>
          <p:cNvSpPr>
            <a:spLocks noGrp="1"/>
          </p:cNvSpPr>
          <p:nvPr>
            <p:ph type="sldNum" sz="quarter" idx="12"/>
          </p:nvPr>
        </p:nvSpPr>
        <p:spPr>
          <a:xfrm>
            <a:off x="10926317" y="6423025"/>
            <a:ext cx="771525" cy="365125"/>
          </a:xfrm>
        </p:spPr>
        <p:txBody>
          <a:bodyPr>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85822-B29A-4769-B524-25974A321970}"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86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rgbClr val="558ED5"/>
                </a:solidFill>
                <a:effectLst/>
                <a:uLnTx/>
                <a:uFillTx/>
                <a:latin typeface="Helvetica" pitchFamily="34" charset="0"/>
                <a:ea typeface="+mn-ea"/>
                <a:cs typeface="Arial" pitchFamily="34" charset="0"/>
              </a:rPr>
              <a:t>www.fda.gov</a:t>
            </a:r>
          </a:p>
        </p:txBody>
      </p:sp>
      <p:sp>
        <p:nvSpPr>
          <p:cNvPr id="92162" name="Title 1"/>
          <p:cNvSpPr>
            <a:spLocks noGrp="1"/>
          </p:cNvSpPr>
          <p:nvPr>
            <p:ph type="title" idx="4294967295"/>
          </p:nvPr>
        </p:nvSpPr>
        <p:spPr>
          <a:xfrm>
            <a:off x="1524000" y="274638"/>
            <a:ext cx="8229600" cy="1143000"/>
          </a:xfrm>
        </p:spPr>
        <p:txBody>
          <a:bodyPr/>
          <a:lstStyle/>
          <a:p>
            <a:r>
              <a:rPr lang="en-US" altLang="en-US">
                <a:solidFill>
                  <a:schemeClr val="tx1"/>
                </a:solidFill>
              </a:rPr>
              <a:t> </a:t>
            </a:r>
          </a:p>
        </p:txBody>
      </p:sp>
      <p:sp>
        <p:nvSpPr>
          <p:cNvPr id="92163" name="Content Placeholder 7"/>
          <p:cNvSpPr>
            <a:spLocks noGrp="1"/>
          </p:cNvSpPr>
          <p:nvPr>
            <p:ph idx="4294967295"/>
          </p:nvPr>
        </p:nvSpPr>
        <p:spPr>
          <a:xfrm>
            <a:off x="1524000" y="0"/>
            <a:ext cx="9144000" cy="4343400"/>
          </a:xfrm>
        </p:spPr>
        <p:txBody>
          <a:bodyPr/>
          <a:lstStyle/>
          <a:p>
            <a:pPr marL="0" indent="0" algn="ctr">
              <a:buNone/>
            </a:pPr>
            <a:endParaRPr lang="en-US" altLang="en-US" sz="7200" dirty="0">
              <a:latin typeface="Arial Black" pitchFamily="34" charset="0"/>
            </a:endParaRPr>
          </a:p>
          <a:p>
            <a:pPr marL="0" indent="0" algn="ctr">
              <a:buNone/>
            </a:pPr>
            <a:r>
              <a:rPr lang="en-US" altLang="en-US" sz="7200" dirty="0">
                <a:latin typeface="Arial Black" pitchFamily="34" charset="0"/>
              </a:rPr>
              <a:t>Thank you</a:t>
            </a:r>
          </a:p>
        </p:txBody>
      </p:sp>
      <p:sp>
        <p:nvSpPr>
          <p:cNvPr id="2" name="Rectangle 1">
            <a:extLst>
              <a:ext uri="{FF2B5EF4-FFF2-40B4-BE49-F238E27FC236}">
                <a16:creationId xmlns:a16="http://schemas.microsoft.com/office/drawing/2014/main" id="{BBD88E7D-3240-4AC2-982A-75A99C4A2B08}"/>
              </a:ext>
            </a:extLst>
          </p:cNvPr>
          <p:cNvSpPr/>
          <p:nvPr/>
        </p:nvSpPr>
        <p:spPr>
          <a:xfrm>
            <a:off x="11483340" y="6273800"/>
            <a:ext cx="528320" cy="4635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457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2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2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2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3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3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3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3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3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3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3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4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4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4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4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4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4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4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4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4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4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5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5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5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5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5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5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5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5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5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5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6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6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6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6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6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O.Xxh9ESNCZX.5_w5mf_A"/>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heme/theme1.xml><?xml version="1.0" encoding="utf-8"?>
<a:theme xmlns:a="http://schemas.openxmlformats.org/drawingml/2006/main" name="Siemens 2017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 255 255 255">
      <a:srgbClr val="FFFFFF"/>
    </a:custClr>
    <a:custClr name="Siemens Accent Yellow dark | 235 120 10">
      <a:srgbClr val="EB780A"/>
    </a:custClr>
    <a:custClr name="Siemens Accent Yellow light | 255 185 0">
      <a:srgbClr val="FFB900"/>
    </a:custClr>
    <a:custClr name="Siemens Stone dark | 60 70 75">
      <a:srgbClr val="3C464B"/>
    </a:custClr>
    <a:custClr name="Siemens Sand dark | 115 100 90">
      <a:srgbClr val="73645A"/>
    </a:custClr>
    <a:custClr name="Siemens Accent Teal dark | 0 100 110">
      <a:srgbClr val="00646E"/>
    </a:custClr>
    <a:custClr name="Siemens Accent Yellow | 125 45 30">
      <a:srgbClr val="7D2D1E"/>
    </a:custClr>
    <a:custClr name="Siemens Accent Red | 65 20 50">
      <a:srgbClr val="411432"/>
    </a:custClr>
    <a:custClr name="Siemens Accent Blue | 0 70 105">
      <a:srgbClr val="004669"/>
    </a:custClr>
    <a:custClr name="Siemens Accent Green | 70 95 25">
      <a:srgbClr val="465F19"/>
    </a:custClr>
    <a:custClr name="Black">
      <a:srgbClr val="000000"/>
    </a:custClr>
    <a:custClr name="Siemens Accent Red dark | 100 25 70">
      <a:srgbClr val="641946"/>
    </a:custClr>
    <a:custClr name="Siemens Accent Red light | 175 35 95">
      <a:srgbClr val="AF235F"/>
    </a:custClr>
    <a:custClr name="Siemens Stone | 120 135 145">
      <a:srgbClr val="788791"/>
    </a:custClr>
    <a:custClr name="Siemens Sand | 155 150 130">
      <a:srgbClr val="9B9682"/>
    </a:custClr>
    <a:custClr name="Siemens Accent Teal | 15 130 135">
      <a:srgbClr val="0F8287"/>
    </a:custClr>
    <a:custClr name="Siemens Accent Yellow | 200 90 30">
      <a:srgbClr val="C85A1E"/>
    </a:custClr>
    <a:custClr name="Siemens Accent Red dark | 100 25 70">
      <a:srgbClr val="641946"/>
    </a:custClr>
    <a:custClr name="Siemens Accent Blue dark | 0 95 135">
      <a:srgbClr val="005F87"/>
    </a:custClr>
    <a:custClr name="Siemens Accent Green dark | 100 125 45">
      <a:srgbClr val="647D2D"/>
    </a:custClr>
    <a:custClr name="Siemens Stone light | 135 155 170">
      <a:srgbClr val="879BAA"/>
    </a:custClr>
    <a:custClr name="Siemens Accent Blue dark | 0 95 135">
      <a:srgbClr val="005F87"/>
    </a:custClr>
    <a:custClr name="Siemens Accent Blue light | 80 190 215">
      <a:srgbClr val="50BED7"/>
    </a:custClr>
    <a:custClr name="Siemens Stone | 155 175 190">
      <a:srgbClr val="9BAFBE"/>
    </a:custClr>
    <a:custClr name="Siemens Sand | 185 185 165">
      <a:srgbClr val="B9B9A5"/>
    </a:custClr>
    <a:custClr name="Siemens Accent Teal | 50 160 160">
      <a:srgbClr val="32A0A0"/>
    </a:custClr>
    <a:custClr name="Siemens Accent Yellow dark | 235 120 10">
      <a:srgbClr val="EB780A"/>
    </a:custClr>
    <a:custClr name="Siemens Accent Red | 135 30 80">
      <a:srgbClr val="871E50"/>
    </a:custClr>
    <a:custClr name="Siemens Accent Blue | 35 135 170">
      <a:srgbClr val="2387AA"/>
    </a:custClr>
    <a:custClr name="Siemens Accent Green | 135 150 40">
      <a:srgbClr val="879628"/>
    </a:custClr>
    <a:custClr name="Siemens Stone light 35% | 190 205 215">
      <a:srgbClr val="BECDD7"/>
    </a:custClr>
    <a:custClr name="Siemens Accent Green dark | 100 125 45">
      <a:srgbClr val="647D2D"/>
    </a:custClr>
    <a:custClr name="Siemens Accent Green light | 170 180 20">
      <a:srgbClr val="AAB414"/>
    </a:custClr>
    <a:custClr name="Siemens Stone light 35% | 190 205 215">
      <a:srgbClr val="BECDD7"/>
    </a:custClr>
    <a:custClr name="Siemens Sand light 35% | 215 215 205">
      <a:srgbClr val="D7D7CD"/>
    </a:custClr>
    <a:custClr name="Siemens Accent Teal | 75 185 185">
      <a:srgbClr val="4BB9B9"/>
    </a:custClr>
    <a:custClr name="Siemens Accent Yellow light | 255 185 0">
      <a:srgbClr val="FFB900"/>
    </a:custClr>
    <a:custClr name="Siemens Accent Red light | 175 35 95">
      <a:srgbClr val="AF235F"/>
    </a:custClr>
    <a:custClr name="Siemens Accent Blue | 65 170 200">
      <a:srgbClr val="41AAC8"/>
    </a:custClr>
    <a:custClr name="Siemens Accent Green light | 170 180 20">
      <a:srgbClr val="AAB414"/>
    </a:custClr>
    <a:custClr name="Siemens Sand light 35% | 215 215 205">
      <a:srgbClr val="D7D7CD"/>
    </a:custClr>
    <a:custClr name="Siemens Accent Teal dark | 0 100 110">
      <a:srgbClr val="00646E"/>
    </a:custClr>
    <a:custClr name="Siemens Accent Teal light | 65 170 170">
      <a:srgbClr val="41AAAA"/>
    </a:custClr>
    <a:custClr name="Siemens Stone | 205 217 225">
      <a:srgbClr val="CDD9E1"/>
    </a:custClr>
    <a:custClr name="Siemens Sand | 225 225 215">
      <a:srgbClr val="E1E1D7"/>
    </a:custClr>
    <a:custClr name="Siemens Accent Teal | 165 225 225">
      <a:srgbClr val="A5E1E1"/>
    </a:custClr>
    <a:custClr name="Siemens Accent Yellow | 255 225 120">
      <a:srgbClr val="FFE178"/>
    </a:custClr>
    <a:custClr name="Siemens Accent Red | 215 105 140">
      <a:srgbClr val="D7698C"/>
    </a:custClr>
    <a:custClr name="Siemens Accent Blue | 125 210 230">
      <a:srgbClr val="7DD2E6"/>
    </a:custClr>
    <a:custClr name="Siemens Accent Green | 210 215 65">
      <a:srgbClr val="D2D741"/>
    </a:custClr>
  </a:custClrLst>
  <a:extLst>
    <a:ext uri="{05A4C25C-085E-4340-85A3-A5531E510DB2}">
      <thm15:themeFamily xmlns:thm15="http://schemas.microsoft.com/office/thememl/2012/main" name="sie-ppt-2010-v2-1--PL-Jan-2018-with_layouts-2.pptx" id="{91AFAEFB-3FF2-441D-87B4-27DD131E480B}" vid="{E3C2C31B-1AED-4B5F-888B-85CD2E4DC519}"/>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Siemens 2017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 255 255 255">
      <a:srgbClr val="FFFFFF"/>
    </a:custClr>
    <a:custClr name="Siemens Accent Yellow dark | 235 120 10">
      <a:srgbClr val="EB780A"/>
    </a:custClr>
    <a:custClr name="Siemens Accent Yellow light | 255 185 0">
      <a:srgbClr val="FFB900"/>
    </a:custClr>
    <a:custClr name="Siemens Stone dark | 60 70 75">
      <a:srgbClr val="3C464B"/>
    </a:custClr>
    <a:custClr name="Siemens Sand dark | 115 100 90">
      <a:srgbClr val="73645A"/>
    </a:custClr>
    <a:custClr name="Siemens Accent Teal dark | 0 100 110">
      <a:srgbClr val="00646E"/>
    </a:custClr>
    <a:custClr name="Siemens Accent Yellow | 125 45 30">
      <a:srgbClr val="7D2D1E"/>
    </a:custClr>
    <a:custClr name="Siemens Accent Red | 65 20 50">
      <a:srgbClr val="411432"/>
    </a:custClr>
    <a:custClr name="Siemens Accent Blue | 0 70 105">
      <a:srgbClr val="004669"/>
    </a:custClr>
    <a:custClr name="Siemens Accent Green | 70 95 25">
      <a:srgbClr val="465F19"/>
    </a:custClr>
    <a:custClr name="Black">
      <a:srgbClr val="000000"/>
    </a:custClr>
    <a:custClr name="Siemens Accent Red dark | 100 25 70">
      <a:srgbClr val="641946"/>
    </a:custClr>
    <a:custClr name="Siemens Accent Red light | 175 35 95">
      <a:srgbClr val="AF235F"/>
    </a:custClr>
    <a:custClr name="Siemens Stone | 120 135 145">
      <a:srgbClr val="788791"/>
    </a:custClr>
    <a:custClr name="Siemens Sand | 155 150 130">
      <a:srgbClr val="9B9682"/>
    </a:custClr>
    <a:custClr name="Siemens Accent Teal | 15 130 135">
      <a:srgbClr val="0F8287"/>
    </a:custClr>
    <a:custClr name="Siemens Accent Yellow | 200 90 30">
      <a:srgbClr val="C85A1E"/>
    </a:custClr>
    <a:custClr name="Siemens Accent Red dark | 100 25 70">
      <a:srgbClr val="641946"/>
    </a:custClr>
    <a:custClr name="Siemens Accent Blue dark | 0 95 135">
      <a:srgbClr val="005F87"/>
    </a:custClr>
    <a:custClr name="Siemens Accent Green dark | 100 125 45">
      <a:srgbClr val="647D2D"/>
    </a:custClr>
    <a:custClr name="Siemens Stone light | 135 155 170">
      <a:srgbClr val="879BAA"/>
    </a:custClr>
    <a:custClr name="Siemens Accent Blue dark | 0 95 135">
      <a:srgbClr val="005F87"/>
    </a:custClr>
    <a:custClr name="Siemens Accent Blue light | 80 190 215">
      <a:srgbClr val="50BED7"/>
    </a:custClr>
    <a:custClr name="Siemens Stone | 155 175 190">
      <a:srgbClr val="9BAFBE"/>
    </a:custClr>
    <a:custClr name="Siemens Sand | 185 185 165">
      <a:srgbClr val="B9B9A5"/>
    </a:custClr>
    <a:custClr name="Siemens Accent Teal | 50 160 160">
      <a:srgbClr val="32A0A0"/>
    </a:custClr>
    <a:custClr name="Siemens Accent Yellow dark | 235 120 10">
      <a:srgbClr val="EB780A"/>
    </a:custClr>
    <a:custClr name="Siemens Accent Red | 135 30 80">
      <a:srgbClr val="871E50"/>
    </a:custClr>
    <a:custClr name="Siemens Accent Blue | 35 135 170">
      <a:srgbClr val="2387AA"/>
    </a:custClr>
    <a:custClr name="Siemens Accent Green | 135 150 40">
      <a:srgbClr val="879628"/>
    </a:custClr>
    <a:custClr name="Siemens Stone light 35% | 190 205 215">
      <a:srgbClr val="BECDD7"/>
    </a:custClr>
    <a:custClr name="Siemens Accent Green dark | 100 125 45">
      <a:srgbClr val="647D2D"/>
    </a:custClr>
    <a:custClr name="Siemens Accent Green light | 170 180 20">
      <a:srgbClr val="AAB414"/>
    </a:custClr>
    <a:custClr name="Siemens Stone light 35% | 190 205 215">
      <a:srgbClr val="BECDD7"/>
    </a:custClr>
    <a:custClr name="Siemens Sand light 35% | 215 215 205">
      <a:srgbClr val="D7D7CD"/>
    </a:custClr>
    <a:custClr name="Siemens Accent Teal | 75 185 185">
      <a:srgbClr val="4BB9B9"/>
    </a:custClr>
    <a:custClr name="Siemens Accent Yellow light | 255 185 0">
      <a:srgbClr val="FFB900"/>
    </a:custClr>
    <a:custClr name="Siemens Accent Red light | 175 35 95">
      <a:srgbClr val="AF235F"/>
    </a:custClr>
    <a:custClr name="Siemens Accent Blue | 65 170 200">
      <a:srgbClr val="41AAC8"/>
    </a:custClr>
    <a:custClr name="Siemens Accent Green light | 170 180 20">
      <a:srgbClr val="AAB414"/>
    </a:custClr>
    <a:custClr name="Siemens Sand light 35% | 215 215 205">
      <a:srgbClr val="D7D7CD"/>
    </a:custClr>
    <a:custClr name="Siemens Accent Teal dark | 0 100 110">
      <a:srgbClr val="00646E"/>
    </a:custClr>
    <a:custClr name="Siemens Accent Teal light | 65 170 170">
      <a:srgbClr val="41AAAA"/>
    </a:custClr>
    <a:custClr name="Siemens Stone | 205 217 225">
      <a:srgbClr val="CDD9E1"/>
    </a:custClr>
    <a:custClr name="Siemens Sand | 225 225 215">
      <a:srgbClr val="E1E1D7"/>
    </a:custClr>
    <a:custClr name="Siemens Accent Teal | 165 225 225">
      <a:srgbClr val="A5E1E1"/>
    </a:custClr>
    <a:custClr name="Siemens Accent Yellow | 255 225 120">
      <a:srgbClr val="FFE178"/>
    </a:custClr>
    <a:custClr name="Siemens Accent Red | 215 105 140">
      <a:srgbClr val="D7698C"/>
    </a:custClr>
    <a:custClr name="Siemens Accent Blue | 125 210 230">
      <a:srgbClr val="7DD2E6"/>
    </a:custClr>
    <a:custClr name="Siemens Accent Green | 210 215 65">
      <a:srgbClr val="D2D741"/>
    </a:custClr>
  </a:custClrLst>
  <a:extLst>
    <a:ext uri="{05A4C25C-085E-4340-85A3-A5531E510DB2}">
      <thm15:themeFamily xmlns:thm15="http://schemas.microsoft.com/office/thememl/2012/main" name="sie-ppt-2010-v2-1--PL-Jan-2018-with_layouts-2.pptx" id="{91AFAEFB-3FF2-441D-87B4-27DD131E480B}" vid="{E3C2C31B-1AED-4B5F-888B-85CD2E4DC519}"/>
    </a:ext>
  </a:extLst>
</a:theme>
</file>

<file path=ppt/theme/theme4.xml><?xml version="1.0" encoding="utf-8"?>
<a:theme xmlns:a="http://schemas.openxmlformats.org/drawingml/2006/main" name="temp-basic-lt-4x3-ppt (1)">
  <a:themeElements>
    <a:clrScheme name="Medtronic">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mdt_ppt_bas_std_lt_160325" id="{A22C4B61-FEF1-4ADB-86F5-3271D8904EF3}" vid="{77179D29-17A4-48AF-A663-26C7348CEC30}"/>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4ppTags>
  <Name>Free Content</Name>
  <PpLayout>11</PpLayout>
  <Index>9</Index>
</p4ppTags>
</file>

<file path=customXml/item2.xml><?xml version="1.0" encoding="utf-8"?>
<p4ppTags>
  <Name>One object (large)</Name>
  <PpLayout>16</PpLayout>
  <Index>10</Index>
</p4ppTags>
</file>

<file path=customXml/item3.xml><?xml version="1.0" encoding="utf-8"?>
<p4ppTags>
  <Name>One object (large)</Name>
  <PpLayout>16</PpLayout>
  <Index>10</Index>
</p4ppTags>
</file>

<file path=customXml/item4.xml><?xml version="1.0" encoding="utf-8"?>
<p4ppTags>
  <Name>Free Content</Name>
  <PpLayout>11</PpLayout>
  <Index>9</Index>
</p4ppTags>
</file>

<file path=customXml/item5.xml><?xml version="1.0" encoding="utf-8"?>
<p4ppTags>
  <Name>Free Content + Navigation</Name>
  <PpLayout>32</PpLayout>
  <Index>16</Index>
</p4ppTags>
</file>

<file path=customXml/item6.xml><?xml version="1.0" encoding="utf-8"?>
<p4ppTags>
  <Name>Free Content</Name>
  <PpLayout>11</PpLayout>
  <Index>9</Index>
</p4ppTags>
</file>

<file path=customXml/item7.xml><?xml version="1.0" encoding="utf-8"?>
<p4ppTags>
  <Name>Free Content</Name>
  <PpLayout>11</PpLayout>
  <Index>9</Index>
</p4ppTags>
</file>

<file path=customXml/itemProps1.xml><?xml version="1.0" encoding="utf-8"?>
<ds:datastoreItem xmlns:ds="http://schemas.openxmlformats.org/officeDocument/2006/customXml" ds:itemID="{8D30B8C4-D81A-4BCA-BE4B-CBCED1CFDE9D}">
  <ds:schemaRefs/>
</ds:datastoreItem>
</file>

<file path=customXml/itemProps2.xml><?xml version="1.0" encoding="utf-8"?>
<ds:datastoreItem xmlns:ds="http://schemas.openxmlformats.org/officeDocument/2006/customXml" ds:itemID="{A0903F38-E1C6-4655-BB7B-C85B02CB1A65}">
  <ds:schemaRefs/>
</ds:datastoreItem>
</file>

<file path=customXml/itemProps3.xml><?xml version="1.0" encoding="utf-8"?>
<ds:datastoreItem xmlns:ds="http://schemas.openxmlformats.org/officeDocument/2006/customXml" ds:itemID="{80661B8B-A327-44F9-823B-4D9EE0B3EC78}">
  <ds:schemaRefs/>
</ds:datastoreItem>
</file>

<file path=customXml/itemProps4.xml><?xml version="1.0" encoding="utf-8"?>
<ds:datastoreItem xmlns:ds="http://schemas.openxmlformats.org/officeDocument/2006/customXml" ds:itemID="{D8097D0C-BE3E-4AEC-9593-65CFCCB19297}">
  <ds:schemaRefs/>
</ds:datastoreItem>
</file>

<file path=customXml/itemProps5.xml><?xml version="1.0" encoding="utf-8"?>
<ds:datastoreItem xmlns:ds="http://schemas.openxmlformats.org/officeDocument/2006/customXml" ds:itemID="{8A75AD36-D861-441A-ACB6-D5DBB00D5C97}">
  <ds:schemaRefs/>
</ds:datastoreItem>
</file>

<file path=customXml/itemProps6.xml><?xml version="1.0" encoding="utf-8"?>
<ds:datastoreItem xmlns:ds="http://schemas.openxmlformats.org/officeDocument/2006/customXml" ds:itemID="{23495FFF-5A41-47E5-B56F-FD82D2212041}">
  <ds:schemaRefs/>
</ds:datastoreItem>
</file>

<file path=customXml/itemProps7.xml><?xml version="1.0" encoding="utf-8"?>
<ds:datastoreItem xmlns:ds="http://schemas.openxmlformats.org/officeDocument/2006/customXml" ds:itemID="{D56504A2-E55F-471C-805E-4F721DECD602}">
  <ds:schemaRefs/>
</ds:datastoreItem>
</file>

<file path=docProps/app.xml><?xml version="1.0" encoding="utf-8"?>
<Properties xmlns="http://schemas.openxmlformats.org/officeDocument/2006/extended-properties" xmlns:vt="http://schemas.openxmlformats.org/officeDocument/2006/docPropsVTypes">
  <TotalTime>184</TotalTime>
  <Words>296</Words>
  <Application>Microsoft Office PowerPoint</Application>
  <PresentationFormat>Widescreen</PresentationFormat>
  <Paragraphs>74</Paragraphs>
  <Slides>8</Slides>
  <Notes>3</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8</vt:i4>
      </vt:variant>
    </vt:vector>
  </HeadingPairs>
  <TitlesOfParts>
    <vt:vector size="27" baseType="lpstr">
      <vt:lpstr>Arial</vt:lpstr>
      <vt:lpstr>Arial Black</vt:lpstr>
      <vt:lpstr>Calibri</vt:lpstr>
      <vt:lpstr>Calibri Light</vt:lpstr>
      <vt:lpstr>Effra</vt:lpstr>
      <vt:lpstr>Effra Light</vt:lpstr>
      <vt:lpstr>Helvetica</vt:lpstr>
      <vt:lpstr>Mistral</vt:lpstr>
      <vt:lpstr>Siemens Sans</vt:lpstr>
      <vt:lpstr>Wingdings</vt:lpstr>
      <vt:lpstr>Siemens 2017 – 16:9</vt:lpstr>
      <vt:lpstr>4_Office Theme</vt:lpstr>
      <vt:lpstr>5_Siemens 2017 – 16:9</vt:lpstr>
      <vt:lpstr>temp-basic-lt-4x3-ppt (1)</vt:lpstr>
      <vt:lpstr>2_Office Theme</vt:lpstr>
      <vt:lpstr>1_Office Theme</vt:lpstr>
      <vt:lpstr>3_Office Theme</vt:lpstr>
      <vt:lpstr>28_Office Theme</vt:lpstr>
      <vt:lpstr>think-cell Slide</vt:lpstr>
      <vt:lpstr>FDA Perspectives:  Advancing Medtech Quality and Innovation</vt:lpstr>
      <vt:lpstr>PowerPoint Presentation</vt:lpstr>
      <vt:lpstr>Appropriated Activities</vt:lpstr>
      <vt:lpstr>PowerPoint Presentation</vt:lpstr>
      <vt:lpstr>A new, collaborative, and data-driven regulatory model</vt:lpstr>
      <vt:lpstr>Data driven engagement</vt:lpstr>
      <vt:lpstr>Questions?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Digitalization across the TPLC at MxD FDA – Siemens Educational Event March 3 - 5, 2020</dc:title>
  <dc:creator>Vicenty, Francisco</dc:creator>
  <cp:lastModifiedBy>Vicenty, Francisco</cp:lastModifiedBy>
  <cp:revision>14</cp:revision>
  <dcterms:created xsi:type="dcterms:W3CDTF">2020-03-03T13:20:25Z</dcterms:created>
  <dcterms:modified xsi:type="dcterms:W3CDTF">2020-03-12T12:31:48Z</dcterms:modified>
</cp:coreProperties>
</file>