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6" r:id="rId3"/>
    <p:sldMasterId id="2147483703" r:id="rId4"/>
    <p:sldMasterId id="2147483731" r:id="rId5"/>
    <p:sldMasterId id="2147483750" r:id="rId6"/>
    <p:sldMasterId id="2147483760" r:id="rId7"/>
    <p:sldMasterId id="2147483777" r:id="rId8"/>
  </p:sldMasterIdLst>
  <p:notesMasterIdLst>
    <p:notesMasterId r:id="rId12"/>
  </p:notesMasterIdLst>
  <p:sldIdLst>
    <p:sldId id="393" r:id="rId9"/>
    <p:sldId id="738" r:id="rId10"/>
    <p:sldId id="740"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5CDD"/>
    <a:srgbClr val="707372"/>
    <a:srgbClr val="005CA8"/>
    <a:srgbClr val="D0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15" autoAdjust="0"/>
    <p:restoredTop sz="93979" autoAdjust="0"/>
  </p:normalViewPr>
  <p:slideViewPr>
    <p:cSldViewPr>
      <p:cViewPr varScale="1">
        <p:scale>
          <a:sx n="124" d="100"/>
          <a:sy n="124" d="100"/>
        </p:scale>
        <p:origin x="304" y="17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C89591B-70BF-4AF7-89B2-AF0F80605182}" type="datetimeFigureOut">
              <a:rPr lang="en-US" smtClean="0"/>
              <a:t>3/16/20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5A71EDE-FC70-408A-BED2-D15A22B8B1E8}" type="slidenum">
              <a:rPr lang="en-US" smtClean="0"/>
              <a:t>‹#›</a:t>
            </a:fld>
            <a:endParaRPr lang="en-US"/>
          </a:p>
        </p:txBody>
      </p:sp>
    </p:spTree>
    <p:extLst>
      <p:ext uri="{BB962C8B-B14F-4D97-AF65-F5344CB8AC3E}">
        <p14:creationId xmlns:p14="http://schemas.microsoft.com/office/powerpoint/2010/main" val="812066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1"/>
            <a:ext cx="2133600" cy="365125"/>
          </a:xfrm>
          <a:prstGeom prst="rect">
            <a:avLst/>
          </a:prstGeom>
        </p:spPr>
        <p:txBody>
          <a:bodyPr/>
          <a:lstStyle/>
          <a:p>
            <a:fld id="{8344BD96-F24F-471C-B2C3-8B7DB34DA94C}" type="datetimeFigureOut">
              <a:rPr lang="en-US" smtClean="0"/>
              <a:t>3/16/20</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E2FCC823-EF1E-407D-BB58-3BBFBFFE0DE3}" type="slidenum">
              <a:rPr lang="en-US" smtClean="0"/>
              <a:t>‹#›</a:t>
            </a:fld>
            <a:endParaRPr lang="en-US"/>
          </a:p>
        </p:txBody>
      </p:sp>
      <p:pic>
        <p:nvPicPr>
          <p:cNvPr id="7" name="Picture 6">
            <a:extLst>
              <a:ext uri="{FF2B5EF4-FFF2-40B4-BE49-F238E27FC236}">
                <a16:creationId xmlns:a16="http://schemas.microsoft.com/office/drawing/2014/main" id="{4F2BB031-EACB-2242-BF43-4349EC665C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0634" y="1680005"/>
            <a:ext cx="5529625" cy="2416307"/>
          </a:xfrm>
          <a:prstGeom prst="rect">
            <a:avLst/>
          </a:prstGeom>
        </p:spPr>
      </p:pic>
      <p:sp>
        <p:nvSpPr>
          <p:cNvPr id="8" name="Text Placeholder 4">
            <a:extLst>
              <a:ext uri="{FF2B5EF4-FFF2-40B4-BE49-F238E27FC236}">
                <a16:creationId xmlns:a16="http://schemas.microsoft.com/office/drawing/2014/main" id="{FB5F1E31-A872-1941-A390-7A9C220FBD1B}"/>
              </a:ext>
            </a:extLst>
          </p:cNvPr>
          <p:cNvSpPr>
            <a:spLocks noGrp="1"/>
          </p:cNvSpPr>
          <p:nvPr>
            <p:ph type="body" sz="quarter" idx="13" hasCustomPrompt="1"/>
          </p:nvPr>
        </p:nvSpPr>
        <p:spPr>
          <a:xfrm>
            <a:off x="2585742" y="4339454"/>
            <a:ext cx="3999413" cy="332399"/>
          </a:xfrm>
          <a:prstGeom prst="rect">
            <a:avLst/>
          </a:prstGeom>
        </p:spPr>
        <p:txBody>
          <a:bodyPr wrap="square" lIns="0" tIns="0" rIns="0" bIns="0">
            <a:spAutoFit/>
          </a:bodyPr>
          <a:lstStyle>
            <a:lvl1pPr marL="0" indent="0" algn="ctr">
              <a:buNone/>
              <a:defRPr sz="2400" b="1" baseline="0">
                <a:ln>
                  <a:noFill/>
                </a:ln>
                <a:solidFill>
                  <a:srgbClr val="005CA8"/>
                </a:solidFill>
                <a:latin typeface="+mj-lt"/>
                <a:cs typeface="Futura Medium" panose="020B0602020204020303" pitchFamily="34" charset="-79"/>
              </a:defRPr>
            </a:lvl1pPr>
          </a:lstStyle>
          <a:p>
            <a:pPr lvl="0"/>
            <a:r>
              <a:rPr lang="en-US" dirty="0"/>
              <a:t>Presenter Name</a:t>
            </a:r>
          </a:p>
        </p:txBody>
      </p:sp>
      <p:sp>
        <p:nvSpPr>
          <p:cNvPr id="9" name="Text Placeholder 4">
            <a:extLst>
              <a:ext uri="{FF2B5EF4-FFF2-40B4-BE49-F238E27FC236}">
                <a16:creationId xmlns:a16="http://schemas.microsoft.com/office/drawing/2014/main" id="{692C52B8-5ECD-8448-AF5C-0EAF9A38D6BE}"/>
              </a:ext>
            </a:extLst>
          </p:cNvPr>
          <p:cNvSpPr>
            <a:spLocks noGrp="1"/>
          </p:cNvSpPr>
          <p:nvPr>
            <p:ph type="body" sz="quarter" idx="14" hasCustomPrompt="1"/>
          </p:nvPr>
        </p:nvSpPr>
        <p:spPr>
          <a:xfrm>
            <a:off x="2585742" y="4727252"/>
            <a:ext cx="3999413" cy="276999"/>
          </a:xfrm>
          <a:prstGeom prst="rect">
            <a:avLst/>
          </a:prstGeom>
        </p:spPr>
        <p:txBody>
          <a:bodyPr wrap="square" lIns="0" tIns="0" rIns="0" bIns="0">
            <a:spAutoFit/>
          </a:bodyPr>
          <a:lstStyle>
            <a:lvl1pPr marL="0" indent="0" algn="ctr">
              <a:buNone/>
              <a:defRPr sz="2000" b="0" i="0" baseline="0">
                <a:ln>
                  <a:noFill/>
                </a:ln>
                <a:solidFill>
                  <a:srgbClr val="005CA8"/>
                </a:solidFill>
                <a:latin typeface="+mj-lt"/>
                <a:cs typeface="Futura Medium" panose="020B0602020204020303" pitchFamily="34" charset="-79"/>
              </a:defRPr>
            </a:lvl1pPr>
          </a:lstStyle>
          <a:p>
            <a:pPr lvl="0"/>
            <a:r>
              <a:rPr lang="en-US" dirty="0"/>
              <a:t>Presenter Title</a:t>
            </a:r>
          </a:p>
        </p:txBody>
      </p:sp>
      <p:sp>
        <p:nvSpPr>
          <p:cNvPr id="10" name="Text Placeholder 4">
            <a:extLst>
              <a:ext uri="{FF2B5EF4-FFF2-40B4-BE49-F238E27FC236}">
                <a16:creationId xmlns:a16="http://schemas.microsoft.com/office/drawing/2014/main" id="{C218F724-56E3-474C-8FCE-BBADF7066595}"/>
              </a:ext>
            </a:extLst>
          </p:cNvPr>
          <p:cNvSpPr>
            <a:spLocks noGrp="1"/>
          </p:cNvSpPr>
          <p:nvPr>
            <p:ph type="body" sz="quarter" idx="15" hasCustomPrompt="1"/>
          </p:nvPr>
        </p:nvSpPr>
        <p:spPr>
          <a:xfrm>
            <a:off x="2585742" y="5391192"/>
            <a:ext cx="3999413" cy="276999"/>
          </a:xfrm>
          <a:prstGeom prst="rect">
            <a:avLst/>
          </a:prstGeom>
        </p:spPr>
        <p:txBody>
          <a:bodyPr wrap="square" lIns="0" tIns="0" rIns="0" bIns="0">
            <a:spAutoFit/>
          </a:bodyPr>
          <a:lstStyle>
            <a:lvl1pPr marL="0" indent="0" algn="ctr">
              <a:buNone/>
              <a:defRPr sz="2000" b="0" i="0" baseline="0">
                <a:ln>
                  <a:noFill/>
                </a:ln>
                <a:solidFill>
                  <a:srgbClr val="005CA8"/>
                </a:solidFill>
                <a:latin typeface="+mj-lt"/>
                <a:cs typeface="Futura Medium" panose="020B0602020204020303" pitchFamily="34" charset="-79"/>
              </a:defRPr>
            </a:lvl1pPr>
          </a:lstStyle>
          <a:p>
            <a:pPr lvl="0"/>
            <a:r>
              <a:rPr lang="en-US" dirty="0"/>
              <a:t>Date (Month DD, YYYY)</a:t>
            </a:r>
          </a:p>
        </p:txBody>
      </p:sp>
      <p:sp>
        <p:nvSpPr>
          <p:cNvPr id="19" name="Rectangle 18">
            <a:extLst>
              <a:ext uri="{FF2B5EF4-FFF2-40B4-BE49-F238E27FC236}">
                <a16:creationId xmlns:a16="http://schemas.microsoft.com/office/drawing/2014/main" id="{A18AFFDE-C4AD-0F4A-A80A-025F08260B6B}"/>
              </a:ext>
            </a:extLst>
          </p:cNvPr>
          <p:cNvSpPr/>
          <p:nvPr userDrawn="1"/>
        </p:nvSpPr>
        <p:spPr>
          <a:xfrm flipV="1">
            <a:off x="1092574" y="1394587"/>
            <a:ext cx="6958853" cy="45719"/>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74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8344BD96-F24F-471C-B2C3-8B7DB34DA94C}" type="datetimeFigureOut">
              <a:rPr lang="en-US" smtClean="0"/>
              <a:t>3/16/20</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grpSp>
        <p:nvGrpSpPr>
          <p:cNvPr id="8" name="Группа 32">
            <a:extLst>
              <a:ext uri="{FF2B5EF4-FFF2-40B4-BE49-F238E27FC236}">
                <a16:creationId xmlns:a16="http://schemas.microsoft.com/office/drawing/2014/main" id="{4D644C5A-B67A-7146-B56A-912D910EA41D}"/>
              </a:ext>
            </a:extLst>
          </p:cNvPr>
          <p:cNvGrpSpPr/>
          <p:nvPr userDrawn="1"/>
        </p:nvGrpSpPr>
        <p:grpSpPr>
          <a:xfrm>
            <a:off x="457200" y="0"/>
            <a:ext cx="1938940" cy="76200"/>
            <a:chOff x="1783778" y="0"/>
            <a:chExt cx="2407221" cy="292796"/>
          </a:xfrm>
          <a:solidFill>
            <a:srgbClr val="005CA8"/>
          </a:solidFill>
        </p:grpSpPr>
        <p:sp>
          <p:nvSpPr>
            <p:cNvPr id="9" name="Rectangle 8">
              <a:extLst>
                <a:ext uri="{FF2B5EF4-FFF2-40B4-BE49-F238E27FC236}">
                  <a16:creationId xmlns:a16="http://schemas.microsoft.com/office/drawing/2014/main" id="{9D33A5FC-AC3E-814A-B862-3E0B8665055C}"/>
                </a:ext>
              </a:extLst>
            </p:cNvPr>
            <p:cNvSpPr/>
            <p:nvPr userDrawn="1"/>
          </p:nvSpPr>
          <p:spPr>
            <a:xfrm>
              <a:off x="1783778" y="0"/>
              <a:ext cx="2407221" cy="1714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25" dirty="0"/>
            </a:p>
          </p:txBody>
        </p:sp>
        <p:sp>
          <p:nvSpPr>
            <p:cNvPr id="10" name="Скругленный прямоугольник 31">
              <a:extLst>
                <a:ext uri="{FF2B5EF4-FFF2-40B4-BE49-F238E27FC236}">
                  <a16:creationId xmlns:a16="http://schemas.microsoft.com/office/drawing/2014/main" id="{CAC6B073-D298-8A44-A19A-3337BED9FFEA}"/>
                </a:ext>
              </a:extLst>
            </p:cNvPr>
            <p:cNvSpPr/>
            <p:nvPr userDrawn="1"/>
          </p:nvSpPr>
          <p:spPr>
            <a:xfrm>
              <a:off x="1783778" y="43754"/>
              <a:ext cx="2407221" cy="24904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3225" dirty="0"/>
            </a:p>
          </p:txBody>
        </p:sp>
      </p:grpSp>
      <p:pic>
        <p:nvPicPr>
          <p:cNvPr id="12" name="Picture 11">
            <a:extLst>
              <a:ext uri="{FF2B5EF4-FFF2-40B4-BE49-F238E27FC236}">
                <a16:creationId xmlns:a16="http://schemas.microsoft.com/office/drawing/2014/main" id="{7D26D3B1-19F7-C341-85AE-69A42C43B6BD}"/>
              </a:ext>
            </a:extLst>
          </p:cNvPr>
          <p:cNvPicPr>
            <a:picLocks noChangeAspect="1"/>
          </p:cNvPicPr>
          <p:nvPr userDrawn="1"/>
        </p:nvPicPr>
        <p:blipFill>
          <a:blip r:embed="rId2"/>
          <a:stretch>
            <a:fillRect/>
          </a:stretch>
        </p:blipFill>
        <p:spPr>
          <a:xfrm>
            <a:off x="457200" y="6219149"/>
            <a:ext cx="1474797" cy="638851"/>
          </a:xfrm>
          <a:prstGeom prst="rect">
            <a:avLst/>
          </a:prstGeom>
        </p:spPr>
      </p:pic>
      <p:sp>
        <p:nvSpPr>
          <p:cNvPr id="13" name="Flowchart: Off-page Connector 9">
            <a:extLst>
              <a:ext uri="{FF2B5EF4-FFF2-40B4-BE49-F238E27FC236}">
                <a16:creationId xmlns:a16="http://schemas.microsoft.com/office/drawing/2014/main" id="{BCA4DB1E-7CD0-A94E-B461-0CF5A9FF5B8F}"/>
              </a:ext>
            </a:extLst>
          </p:cNvPr>
          <p:cNvSpPr/>
          <p:nvPr userDrawn="1"/>
        </p:nvSpPr>
        <p:spPr>
          <a:xfrm>
            <a:off x="8493263" y="6436329"/>
            <a:ext cx="387074" cy="204490"/>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100" b="1" smtClean="0">
                <a:solidFill>
                  <a:srgbClr val="005CA8"/>
                </a:solidFill>
                <a:latin typeface="+mj-lt"/>
                <a:ea typeface="Open Sans" pitchFamily="34" charset="0"/>
                <a:cs typeface="Arial" pitchFamily="34" charset="0"/>
              </a:rPr>
              <a:pPr algn="ctr"/>
              <a:t>‹#›</a:t>
            </a:fld>
            <a:endParaRPr lang="en-US" sz="675" b="1" dirty="0">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140426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8344BD96-F24F-471C-B2C3-8B7DB34DA94C}" type="datetimeFigureOut">
              <a:rPr lang="en-US" smtClean="0"/>
              <a:t>3/16/20</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grpSp>
        <p:nvGrpSpPr>
          <p:cNvPr id="7" name="Группа 32">
            <a:extLst>
              <a:ext uri="{FF2B5EF4-FFF2-40B4-BE49-F238E27FC236}">
                <a16:creationId xmlns:a16="http://schemas.microsoft.com/office/drawing/2014/main" id="{62835290-47B0-1342-84E6-E2E7232FC4F9}"/>
              </a:ext>
            </a:extLst>
          </p:cNvPr>
          <p:cNvGrpSpPr/>
          <p:nvPr userDrawn="1"/>
        </p:nvGrpSpPr>
        <p:grpSpPr>
          <a:xfrm>
            <a:off x="457200" y="0"/>
            <a:ext cx="1938940" cy="76200"/>
            <a:chOff x="1783778" y="0"/>
            <a:chExt cx="2407221" cy="292796"/>
          </a:xfrm>
          <a:solidFill>
            <a:srgbClr val="005CA8"/>
          </a:solidFill>
        </p:grpSpPr>
        <p:sp>
          <p:nvSpPr>
            <p:cNvPr id="8" name="Rectangle 7">
              <a:extLst>
                <a:ext uri="{FF2B5EF4-FFF2-40B4-BE49-F238E27FC236}">
                  <a16:creationId xmlns:a16="http://schemas.microsoft.com/office/drawing/2014/main" id="{2AAFBDFA-106D-D94D-97C7-ACE63C095B11}"/>
                </a:ext>
              </a:extLst>
            </p:cNvPr>
            <p:cNvSpPr/>
            <p:nvPr userDrawn="1"/>
          </p:nvSpPr>
          <p:spPr>
            <a:xfrm>
              <a:off x="1783778" y="0"/>
              <a:ext cx="2407221" cy="1714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25" dirty="0"/>
            </a:p>
          </p:txBody>
        </p:sp>
        <p:sp>
          <p:nvSpPr>
            <p:cNvPr id="9" name="Скругленный прямоугольник 31">
              <a:extLst>
                <a:ext uri="{FF2B5EF4-FFF2-40B4-BE49-F238E27FC236}">
                  <a16:creationId xmlns:a16="http://schemas.microsoft.com/office/drawing/2014/main" id="{5795BF78-AEEC-7E4C-9EB7-019B97829D88}"/>
                </a:ext>
              </a:extLst>
            </p:cNvPr>
            <p:cNvSpPr/>
            <p:nvPr userDrawn="1"/>
          </p:nvSpPr>
          <p:spPr>
            <a:xfrm>
              <a:off x="1783778" y="43754"/>
              <a:ext cx="2407221" cy="24904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3225" dirty="0"/>
            </a:p>
          </p:txBody>
        </p:sp>
      </p:grpSp>
      <p:sp>
        <p:nvSpPr>
          <p:cNvPr id="10" name="Flowchart: Off-page Connector 9">
            <a:extLst>
              <a:ext uri="{FF2B5EF4-FFF2-40B4-BE49-F238E27FC236}">
                <a16:creationId xmlns:a16="http://schemas.microsoft.com/office/drawing/2014/main" id="{3BF61790-7B5E-1344-8E43-9817CF4B84A6}"/>
              </a:ext>
            </a:extLst>
          </p:cNvPr>
          <p:cNvSpPr/>
          <p:nvPr userDrawn="1"/>
        </p:nvSpPr>
        <p:spPr>
          <a:xfrm>
            <a:off x="8493263" y="6436329"/>
            <a:ext cx="387074" cy="204490"/>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100" b="1" smtClean="0">
                <a:solidFill>
                  <a:srgbClr val="005CA8"/>
                </a:solidFill>
                <a:latin typeface="+mj-lt"/>
                <a:ea typeface="Open Sans" pitchFamily="34" charset="0"/>
                <a:cs typeface="Arial" pitchFamily="34" charset="0"/>
              </a:rPr>
              <a:pPr algn="ctr"/>
              <a:t>‹#›</a:t>
            </a:fld>
            <a:endParaRPr lang="en-US" sz="675" b="1" dirty="0">
              <a:solidFill>
                <a:srgbClr val="005CA8"/>
              </a:solidFill>
              <a:latin typeface="+mj-lt"/>
              <a:ea typeface="Open Sans" pitchFamily="34" charset="0"/>
              <a:cs typeface="Arial" pitchFamily="34" charset="0"/>
            </a:endParaRPr>
          </a:p>
        </p:txBody>
      </p:sp>
      <p:pic>
        <p:nvPicPr>
          <p:cNvPr id="11" name="Picture 10">
            <a:extLst>
              <a:ext uri="{FF2B5EF4-FFF2-40B4-BE49-F238E27FC236}">
                <a16:creationId xmlns:a16="http://schemas.microsoft.com/office/drawing/2014/main" id="{A9F8C63D-4667-644C-A074-9448BE65B501}"/>
              </a:ext>
            </a:extLst>
          </p:cNvPr>
          <p:cNvPicPr>
            <a:picLocks noChangeAspect="1"/>
          </p:cNvPicPr>
          <p:nvPr userDrawn="1"/>
        </p:nvPicPr>
        <p:blipFill>
          <a:blip r:embed="rId2"/>
          <a:stretch>
            <a:fillRect/>
          </a:stretch>
        </p:blipFill>
        <p:spPr>
          <a:xfrm>
            <a:off x="457200" y="6219149"/>
            <a:ext cx="1474797" cy="638851"/>
          </a:xfrm>
          <a:prstGeom prst="rect">
            <a:avLst/>
          </a:prstGeom>
        </p:spPr>
      </p:pic>
    </p:spTree>
    <p:extLst>
      <p:ext uri="{BB962C8B-B14F-4D97-AF65-F5344CB8AC3E}">
        <p14:creationId xmlns:p14="http://schemas.microsoft.com/office/powerpoint/2010/main" val="2334717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8344BD96-F24F-471C-B2C3-8B7DB34DA94C}" type="datetimeFigureOut">
              <a:rPr lang="en-US" smtClean="0"/>
              <a:t>3/16/20</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E2FCC823-EF1E-407D-BB58-3BBFBFFE0DE3}" type="slidenum">
              <a:rPr lang="en-US" smtClean="0"/>
              <a:t>‹#›</a:t>
            </a:fld>
            <a:endParaRPr lang="en-US"/>
          </a:p>
        </p:txBody>
      </p:sp>
      <p:grpSp>
        <p:nvGrpSpPr>
          <p:cNvPr id="7" name="Группа 32">
            <a:extLst>
              <a:ext uri="{FF2B5EF4-FFF2-40B4-BE49-F238E27FC236}">
                <a16:creationId xmlns:a16="http://schemas.microsoft.com/office/drawing/2014/main" id="{40FA2AC8-C9CC-BC48-AE6A-469A855157CA}"/>
              </a:ext>
            </a:extLst>
          </p:cNvPr>
          <p:cNvGrpSpPr/>
          <p:nvPr userDrawn="1"/>
        </p:nvGrpSpPr>
        <p:grpSpPr>
          <a:xfrm>
            <a:off x="457200" y="0"/>
            <a:ext cx="1938940" cy="76200"/>
            <a:chOff x="1783778" y="0"/>
            <a:chExt cx="2407221" cy="292796"/>
          </a:xfrm>
          <a:solidFill>
            <a:srgbClr val="005CA8"/>
          </a:solidFill>
        </p:grpSpPr>
        <p:sp>
          <p:nvSpPr>
            <p:cNvPr id="8" name="Rectangle 7">
              <a:extLst>
                <a:ext uri="{FF2B5EF4-FFF2-40B4-BE49-F238E27FC236}">
                  <a16:creationId xmlns:a16="http://schemas.microsoft.com/office/drawing/2014/main" id="{E2FF3E44-A557-744A-A3D6-76CBF6FB02B7}"/>
                </a:ext>
              </a:extLst>
            </p:cNvPr>
            <p:cNvSpPr/>
            <p:nvPr userDrawn="1"/>
          </p:nvSpPr>
          <p:spPr>
            <a:xfrm>
              <a:off x="1783778" y="0"/>
              <a:ext cx="2407221" cy="1714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25" dirty="0"/>
            </a:p>
          </p:txBody>
        </p:sp>
        <p:sp>
          <p:nvSpPr>
            <p:cNvPr id="9" name="Скругленный прямоугольник 31">
              <a:extLst>
                <a:ext uri="{FF2B5EF4-FFF2-40B4-BE49-F238E27FC236}">
                  <a16:creationId xmlns:a16="http://schemas.microsoft.com/office/drawing/2014/main" id="{9C6ADCCF-7C76-2E4F-B36A-40CB1376478F}"/>
                </a:ext>
              </a:extLst>
            </p:cNvPr>
            <p:cNvSpPr/>
            <p:nvPr userDrawn="1"/>
          </p:nvSpPr>
          <p:spPr>
            <a:xfrm>
              <a:off x="1783778" y="43754"/>
              <a:ext cx="2407221" cy="24904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3225" dirty="0"/>
            </a:p>
          </p:txBody>
        </p:sp>
      </p:grpSp>
      <p:sp>
        <p:nvSpPr>
          <p:cNvPr id="10" name="Flowchart: Off-page Connector 9">
            <a:extLst>
              <a:ext uri="{FF2B5EF4-FFF2-40B4-BE49-F238E27FC236}">
                <a16:creationId xmlns:a16="http://schemas.microsoft.com/office/drawing/2014/main" id="{A4C5ACE8-0FEE-934C-832C-9A6D41514696}"/>
              </a:ext>
            </a:extLst>
          </p:cNvPr>
          <p:cNvSpPr/>
          <p:nvPr userDrawn="1"/>
        </p:nvSpPr>
        <p:spPr>
          <a:xfrm>
            <a:off x="8493263" y="6436329"/>
            <a:ext cx="387074" cy="204490"/>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100" b="1" smtClean="0">
                <a:solidFill>
                  <a:srgbClr val="003865"/>
                </a:solidFill>
                <a:latin typeface="+mj-lt"/>
                <a:ea typeface="Open Sans" pitchFamily="34" charset="0"/>
                <a:cs typeface="Arial" pitchFamily="34" charset="0"/>
              </a:rPr>
              <a:pPr algn="ctr"/>
              <a:t>‹#›</a:t>
            </a:fld>
            <a:endParaRPr lang="en-US" sz="675" b="1" dirty="0">
              <a:solidFill>
                <a:srgbClr val="003865"/>
              </a:solidFill>
              <a:latin typeface="+mj-lt"/>
              <a:ea typeface="Open Sans" pitchFamily="34" charset="0"/>
              <a:cs typeface="Arial" pitchFamily="34" charset="0"/>
            </a:endParaRPr>
          </a:p>
        </p:txBody>
      </p:sp>
      <p:pic>
        <p:nvPicPr>
          <p:cNvPr id="11" name="Picture 10">
            <a:extLst>
              <a:ext uri="{FF2B5EF4-FFF2-40B4-BE49-F238E27FC236}">
                <a16:creationId xmlns:a16="http://schemas.microsoft.com/office/drawing/2014/main" id="{192DC94A-AEE0-2347-A1D5-B422332D20A2}"/>
              </a:ext>
            </a:extLst>
          </p:cNvPr>
          <p:cNvPicPr>
            <a:picLocks noChangeAspect="1"/>
          </p:cNvPicPr>
          <p:nvPr userDrawn="1"/>
        </p:nvPicPr>
        <p:blipFill>
          <a:blip r:embed="rId2"/>
          <a:stretch>
            <a:fillRect/>
          </a:stretch>
        </p:blipFill>
        <p:spPr>
          <a:xfrm>
            <a:off x="457200" y="6219149"/>
            <a:ext cx="1474797" cy="638851"/>
          </a:xfrm>
          <a:prstGeom prst="rect">
            <a:avLst/>
          </a:prstGeom>
        </p:spPr>
      </p:pic>
    </p:spTree>
    <p:extLst>
      <p:ext uri="{BB962C8B-B14F-4D97-AF65-F5344CB8AC3E}">
        <p14:creationId xmlns:p14="http://schemas.microsoft.com/office/powerpoint/2010/main" val="3143311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Media Placeholder 1"/>
          <p:cNvSpPr>
            <a:spLocks noGrp="1"/>
          </p:cNvSpPr>
          <p:nvPr>
            <p:ph type="media" sz="quarter" idx="13"/>
          </p:nvPr>
        </p:nvSpPr>
        <p:spPr>
          <a:xfrm>
            <a:off x="1828800" y="1276351"/>
            <a:ext cx="5410200" cy="3560410"/>
          </a:xfrm>
        </p:spPr>
      </p:sp>
      <p:sp>
        <p:nvSpPr>
          <p:cNvPr id="3" name="Flowchart: Off-page Connector 9">
            <a:extLst>
              <a:ext uri="{FF2B5EF4-FFF2-40B4-BE49-F238E27FC236}">
                <a16:creationId xmlns:a16="http://schemas.microsoft.com/office/drawing/2014/main" id="{3CAC8F49-9AAD-5E4D-BFFB-A0CC68E25402}"/>
              </a:ext>
            </a:extLst>
          </p:cNvPr>
          <p:cNvSpPr/>
          <p:nvPr userDrawn="1"/>
        </p:nvSpPr>
        <p:spPr>
          <a:xfrm>
            <a:off x="8493263" y="6436329"/>
            <a:ext cx="387074" cy="204490"/>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100" b="1" smtClean="0">
                <a:solidFill>
                  <a:srgbClr val="003865"/>
                </a:solidFill>
                <a:latin typeface="+mj-lt"/>
                <a:ea typeface="Open Sans" pitchFamily="34" charset="0"/>
                <a:cs typeface="Arial" pitchFamily="34" charset="0"/>
              </a:rPr>
              <a:pPr algn="ctr"/>
              <a:t>‹#›</a:t>
            </a:fld>
            <a:endParaRPr lang="en-US" sz="675" b="1" dirty="0">
              <a:solidFill>
                <a:srgbClr val="003865"/>
              </a:solidFill>
              <a:latin typeface="+mj-lt"/>
              <a:ea typeface="Open Sans" pitchFamily="34" charset="0"/>
              <a:cs typeface="Arial" pitchFamily="34" charset="0"/>
            </a:endParaRPr>
          </a:p>
        </p:txBody>
      </p:sp>
    </p:spTree>
    <p:extLst>
      <p:ext uri="{BB962C8B-B14F-4D97-AF65-F5344CB8AC3E}">
        <p14:creationId xmlns:p14="http://schemas.microsoft.com/office/powerpoint/2010/main" val="669068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4F2D7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11"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0"/>
            <a:ext cx="1663085" cy="474521"/>
          </a:xfrm>
          <a:prstGeom prst="rect">
            <a:avLst/>
          </a:prstGeom>
        </p:spPr>
      </p:pic>
      <p:cxnSp>
        <p:nvCxnSpPr>
          <p:cNvPr id="12" name="Straight Connector 11"/>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BBB6584E-9D20-4B22-A8D4-F4298A2ED1D5}"/>
              </a:ext>
            </a:extLst>
          </p:cNvPr>
          <p:cNvSpPr>
            <a:spLocks noGrp="1"/>
          </p:cNvSpPr>
          <p:nvPr>
            <p:ph type="sldNum" sz="quarter" idx="4"/>
          </p:nvPr>
        </p:nvSpPr>
        <p:spPr>
          <a:xfrm>
            <a:off x="8430768" y="6449568"/>
            <a:ext cx="365760" cy="268224"/>
          </a:xfrm>
          <a:prstGeom prst="rect">
            <a:avLst/>
          </a:prstGeom>
        </p:spPr>
        <p:txBody>
          <a:bodyPr anchor="b" anchorCtr="0"/>
          <a:lstStyle>
            <a:lvl1pPr algn="r">
              <a:defRPr sz="700"/>
            </a:lvl1pPr>
          </a:lstStyle>
          <a:p>
            <a:fld id="{0E0C512C-2A69-4D15-9349-877CDA6B8ABD}" type="slidenum">
              <a:rPr lang="en-GB" smtClean="0">
                <a:solidFill>
                  <a:prstClr val="black">
                    <a:tint val="75000"/>
                  </a:prstClr>
                </a:solidFill>
              </a:rPr>
              <a:pPr/>
              <a:t>‹#›</a:t>
            </a:fld>
            <a:endParaRPr lang="en-GB" dirty="0">
              <a:solidFill>
                <a:prstClr val="black">
                  <a:tint val="75000"/>
                </a:prstClr>
              </a:solidFill>
            </a:endParaRPr>
          </a:p>
        </p:txBody>
      </p:sp>
      <p:sp>
        <p:nvSpPr>
          <p:cNvPr id="8" name="Copyright_GT">
            <a:extLst>
              <a:ext uri="{FF2B5EF4-FFF2-40B4-BE49-F238E27FC236}">
                <a16:creationId xmlns:a16="http://schemas.microsoft.com/office/drawing/2014/main" id="{991CF199-1191-4EFB-BDF9-3554B06E47A4}"/>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defTabSz="457200"/>
            <a:r>
              <a:rPr lang="en-US" sz="500" dirty="0">
                <a:solidFill>
                  <a:srgbClr val="000000"/>
                </a:solidFill>
                <a:latin typeface="Arial" panose="020B0604020202020204" pitchFamily="34" charset="0"/>
                <a:cs typeface="Arial" panose="020B0604020202020204" pitchFamily="34" charset="0"/>
              </a:rPr>
              <a:t>© 2017 Grant Thornton LLP  |  All rights reserved  | U.S. member firm of Grant Thornton International Ltd</a:t>
            </a:r>
          </a:p>
          <a:p>
            <a:pPr algn="r" defTabSz="457200"/>
            <a:endParaRPr lang="en-US" sz="500" dirty="0">
              <a:solidFill>
                <a:srgbClr val="000000"/>
              </a:solidFill>
              <a:latin typeface="Arial" panose="020B0604020202020204" pitchFamily="34" charset="0"/>
              <a:cs typeface="Arial" panose="020B0604020202020204" pitchFamily="34" charset="0"/>
            </a:endParaRPr>
          </a:p>
          <a:p>
            <a:pPr algn="r" defTabSz="457200"/>
            <a:endParaRPr lang="en-US" sz="500" baseline="30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811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4" y="353453"/>
            <a:ext cx="903932" cy="1053035"/>
          </a:xfrm>
          <a:prstGeom prst="rect">
            <a:avLst/>
          </a:prstGeom>
        </p:spPr>
      </p:pic>
      <p:sp>
        <p:nvSpPr>
          <p:cNvPr id="11" name="Title 1"/>
          <p:cNvSpPr>
            <a:spLocks noGrp="1"/>
          </p:cNvSpPr>
          <p:nvPr>
            <p:ph type="title"/>
          </p:nvPr>
        </p:nvSpPr>
        <p:spPr>
          <a:xfrm>
            <a:off x="1066800" y="427038"/>
            <a:ext cx="7620000" cy="944562"/>
          </a:xfrm>
        </p:spPr>
        <p:txBody>
          <a:bodyPr/>
          <a:lstStyle/>
          <a:p>
            <a:r>
              <a:rPr lang="en-US"/>
              <a:t>Click to edit Master title style</a:t>
            </a:r>
            <a:endParaRPr lang="en-US" dirty="0"/>
          </a:p>
        </p:txBody>
      </p:sp>
      <p:sp>
        <p:nvSpPr>
          <p:cNvPr id="12" name="Content Placeholder 4"/>
          <p:cNvSpPr>
            <a:spLocks noGrp="1"/>
          </p:cNvSpPr>
          <p:nvPr>
            <p:ph sz="quarter" idx="11"/>
          </p:nvPr>
        </p:nvSpPr>
        <p:spPr>
          <a:xfrm>
            <a:off x="457200" y="1595062"/>
            <a:ext cx="8229600" cy="4526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2"/>
          </p:nvPr>
        </p:nvSpPr>
        <p:spPr/>
        <p:txBody>
          <a:bodyPr/>
          <a:lstStyle/>
          <a:p>
            <a:endParaRPr lang="en-US" dirty="0">
              <a:solidFill>
                <a:srgbClr val="71717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981" y="6235742"/>
            <a:ext cx="1178002" cy="35732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365" y="6430370"/>
            <a:ext cx="1017270" cy="91440"/>
          </a:xfrm>
          <a:prstGeom prst="rect">
            <a:avLst/>
          </a:prstGeom>
        </p:spPr>
      </p:pic>
    </p:spTree>
    <p:extLst>
      <p:ext uri="{BB962C8B-B14F-4D97-AF65-F5344CB8AC3E}">
        <p14:creationId xmlns:p14="http://schemas.microsoft.com/office/powerpoint/2010/main" val="1237569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870" y="0"/>
            <a:ext cx="9183870" cy="6863256"/>
          </a:xfrm>
          <a:prstGeom prst="rect">
            <a:avLst/>
          </a:prstGeom>
        </p:spPr>
      </p:pic>
      <p:sp>
        <p:nvSpPr>
          <p:cNvPr id="8" name="Rectangle 7"/>
          <p:cNvSpPr/>
          <p:nvPr userDrawn="1"/>
        </p:nvSpPr>
        <p:spPr>
          <a:xfrm flipH="1">
            <a:off x="-34207" y="-10042"/>
            <a:ext cx="1840906" cy="6878785"/>
          </a:xfrm>
          <a:prstGeom prst="rect">
            <a:avLst/>
          </a:prstGeom>
          <a:solidFill>
            <a:srgbClr val="4F2D7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9" name="Rectangle 8"/>
          <p:cNvSpPr/>
          <p:nvPr userDrawn="1"/>
        </p:nvSpPr>
        <p:spPr>
          <a:xfrm flipH="1">
            <a:off x="1802837" y="-10043"/>
            <a:ext cx="1840906" cy="6878784"/>
          </a:xfrm>
          <a:prstGeom prst="rect">
            <a:avLst/>
          </a:prstGeom>
          <a:solidFill>
            <a:srgbClr val="00A8B5">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10" name="Rectangle 9"/>
          <p:cNvSpPr/>
          <p:nvPr userDrawn="1"/>
        </p:nvSpPr>
        <p:spPr>
          <a:xfrm flipH="1">
            <a:off x="3639880" y="-10043"/>
            <a:ext cx="1840906" cy="6878784"/>
          </a:xfrm>
          <a:prstGeom prst="rect">
            <a:avLst/>
          </a:prstGeom>
          <a:solidFill>
            <a:srgbClr val="9BD73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11" name="Rectangle 10"/>
          <p:cNvSpPr/>
          <p:nvPr userDrawn="1"/>
        </p:nvSpPr>
        <p:spPr>
          <a:xfrm flipH="1">
            <a:off x="5476923" y="-4845"/>
            <a:ext cx="1840906" cy="6868391"/>
          </a:xfrm>
          <a:prstGeom prst="rect">
            <a:avLst/>
          </a:prstGeom>
          <a:solidFill>
            <a:srgbClr val="B9ABC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12" name="Rectangle 11"/>
          <p:cNvSpPr/>
          <p:nvPr userDrawn="1"/>
        </p:nvSpPr>
        <p:spPr>
          <a:xfrm flipH="1">
            <a:off x="7313966" y="351"/>
            <a:ext cx="1823581" cy="6857999"/>
          </a:xfrm>
          <a:prstGeom prst="rect">
            <a:avLst/>
          </a:prstGeom>
          <a:solidFill>
            <a:srgbClr val="C7BEA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6" name="Title Placeholder 1"/>
          <p:cNvSpPr>
            <a:spLocks noGrp="1"/>
          </p:cNvSpPr>
          <p:nvPr>
            <p:ph type="title"/>
          </p:nvPr>
        </p:nvSpPr>
        <p:spPr>
          <a:xfrm>
            <a:off x="193047" y="2162909"/>
            <a:ext cx="7710139" cy="1944159"/>
          </a:xfrm>
          <a:prstGeom prst="rect">
            <a:avLst/>
          </a:prstGeom>
        </p:spPr>
        <p:txBody>
          <a:bodyPr vert="horz" lIns="91440" tIns="45720" rIns="91440" bIns="45720" rtlCol="0" anchor="ctr">
            <a:normAutofit/>
          </a:bodyPr>
          <a:lstStyle>
            <a:lvl1pPr>
              <a:defRPr sz="3000">
                <a:solidFill>
                  <a:srgbClr val="4F2D7F"/>
                </a:solidFill>
                <a:latin typeface="Arial Narrow" panose="020B0606020202030204" pitchFamily="34" charset="0"/>
              </a:defRPr>
            </a:lvl1pPr>
          </a:lstStyle>
          <a:p>
            <a:r>
              <a:rPr lang="en-US" dirty="0"/>
              <a:t>Click to edit Master title style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291" y="463732"/>
            <a:ext cx="1986518" cy="511467"/>
          </a:xfrm>
          <a:prstGeom prst="rect">
            <a:avLst/>
          </a:prstGeom>
        </p:spPr>
      </p:pic>
    </p:spTree>
    <p:extLst>
      <p:ext uri="{BB962C8B-B14F-4D97-AF65-F5344CB8AC3E}">
        <p14:creationId xmlns:p14="http://schemas.microsoft.com/office/powerpoint/2010/main" val="3968395225"/>
      </p:ext>
    </p:extLst>
  </p:cSld>
  <p:clrMapOvr>
    <a:masterClrMapping/>
  </p:clrMapOvr>
  <p:transition>
    <p:wipe dir="r"/>
  </p:transition>
  <p:extLst>
    <p:ext uri="{DCECCB84-F9BA-43D5-87BE-67443E8EF086}">
      <p15:sldGuideLst xmlns:p15="http://schemas.microsoft.com/office/powerpoint/2012/main">
        <p15:guide id="1" orient="horz" pos="2160">
          <p15:clr>
            <a:srgbClr val="FBAE40"/>
          </p15:clr>
        </p15:guide>
        <p15:guide id="2" pos="6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8" name="Rectangle 7"/>
          <p:cNvSpPr/>
          <p:nvPr userDrawn="1"/>
        </p:nvSpPr>
        <p:spPr>
          <a:xfrm>
            <a:off x="640570" y="2686050"/>
            <a:ext cx="73006" cy="4171950"/>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9" name="Rectangle 8"/>
          <p:cNvSpPr/>
          <p:nvPr userDrawn="1"/>
        </p:nvSpPr>
        <p:spPr>
          <a:xfrm>
            <a:off x="464519" y="1"/>
            <a:ext cx="134525" cy="3429000"/>
          </a:xfrm>
          <a:prstGeom prst="rect">
            <a:avLst/>
          </a:prstGeom>
          <a:solidFill>
            <a:srgbClr val="9BD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15" name="Rectangle 14"/>
          <p:cNvSpPr/>
          <p:nvPr userDrawn="1"/>
        </p:nvSpPr>
        <p:spPr>
          <a:xfrm>
            <a:off x="308693" y="1560958"/>
            <a:ext cx="111220" cy="5297042"/>
          </a:xfrm>
          <a:prstGeom prst="rect">
            <a:avLst/>
          </a:prstGeom>
          <a:solidFill>
            <a:srgbClr val="00A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16" name="Rectangle 15"/>
          <p:cNvSpPr/>
          <p:nvPr userDrawn="1"/>
        </p:nvSpPr>
        <p:spPr>
          <a:xfrm>
            <a:off x="181442" y="1"/>
            <a:ext cx="44349" cy="5239785"/>
          </a:xfrm>
          <a:prstGeom prst="rect">
            <a:avLst/>
          </a:prstGeom>
          <a:solidFill>
            <a:srgbClr val="C7BE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17" name="Rectangle 16"/>
          <p:cNvSpPr/>
          <p:nvPr userDrawn="1"/>
        </p:nvSpPr>
        <p:spPr>
          <a:xfrm>
            <a:off x="43905" y="4114800"/>
            <a:ext cx="96802" cy="2743200"/>
          </a:xfrm>
          <a:prstGeom prst="rect">
            <a:avLst/>
          </a:prstGeom>
          <a:solidFill>
            <a:srgbClr val="95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2" name="Title 1"/>
          <p:cNvSpPr>
            <a:spLocks noGrp="1"/>
          </p:cNvSpPr>
          <p:nvPr>
            <p:ph type="title"/>
          </p:nvPr>
        </p:nvSpPr>
        <p:spPr>
          <a:xfrm>
            <a:off x="804695" y="236534"/>
            <a:ext cx="7773136" cy="1325563"/>
          </a:xfrm>
        </p:spPr>
        <p:txBody>
          <a:bodyPr>
            <a:normAutofit/>
          </a:bodyPr>
          <a:lstStyle>
            <a:lvl1pPr>
              <a:defRPr sz="2700">
                <a:solidFill>
                  <a:srgbClr val="4F2D7F"/>
                </a:solidFill>
              </a:defRPr>
            </a:lvl1pPr>
          </a:lstStyle>
          <a:p>
            <a:r>
              <a:rPr lang="en-US" dirty="0"/>
              <a:t>Click to edit Master title style</a:t>
            </a:r>
          </a:p>
        </p:txBody>
      </p:sp>
    </p:spTree>
    <p:extLst>
      <p:ext uri="{BB962C8B-B14F-4D97-AF65-F5344CB8AC3E}">
        <p14:creationId xmlns:p14="http://schemas.microsoft.com/office/powerpoint/2010/main" val="3759528346"/>
      </p:ext>
    </p:extLst>
  </p:cSld>
  <p:clrMapOvr>
    <a:masterClrMapping/>
  </p:clrMapOvr>
  <p:transition>
    <p:wipe dir="r"/>
  </p:transition>
  <p:extLst>
    <p:ext uri="{DCECCB84-F9BA-43D5-87BE-67443E8EF086}">
      <p15:sldGuideLst xmlns:p15="http://schemas.microsoft.com/office/powerpoint/2012/main">
        <p15:guide id="1" orient="horz" pos="144">
          <p15:clr>
            <a:srgbClr val="FBAE40"/>
          </p15:clr>
        </p15:guide>
        <p15:guide id="2" pos="672">
          <p15:clr>
            <a:srgbClr val="FBAE40"/>
          </p15:clr>
        </p15:guide>
        <p15:guide id="3" orient="horz" pos="10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3" name="Text Placeholder 2"/>
          <p:cNvSpPr>
            <a:spLocks noGrp="1"/>
          </p:cNvSpPr>
          <p:nvPr>
            <p:ph type="body" idx="1"/>
          </p:nvPr>
        </p:nvSpPr>
        <p:spPr>
          <a:xfrm>
            <a:off x="800101" y="2404867"/>
            <a:ext cx="7791332" cy="1500187"/>
          </a:xfrm>
          <a:prstGeom prst="rect">
            <a:avLst/>
          </a:prstGeom>
        </p:spPr>
        <p:txBody>
          <a:bodyPr anchor="ctr"/>
          <a:lstStyle>
            <a:lvl1pPr marL="0" indent="0">
              <a:lnSpc>
                <a:spcPct val="90000"/>
              </a:lnSpc>
              <a:buNone/>
              <a:defRPr lang="en-US" sz="4077" b="0" kern="1200" dirty="0" smtClean="0">
                <a:solidFill>
                  <a:schemeClr val="bg1"/>
                </a:solidFill>
                <a:latin typeface="Arial Narrow" panose="020B0606020202030204" pitchFamily="34" charset="0"/>
                <a:ea typeface="+mj-ea"/>
                <a:cs typeface="+mj-cs"/>
              </a:defRPr>
            </a:lvl1pPr>
            <a:lvl2pPr marL="423605" indent="0">
              <a:buNone/>
              <a:defRPr sz="1668"/>
            </a:lvl2pPr>
            <a:lvl3pPr marL="847210" indent="0">
              <a:buNone/>
              <a:defRPr sz="1483"/>
            </a:lvl3pPr>
            <a:lvl4pPr marL="1270815" indent="0">
              <a:buNone/>
              <a:defRPr sz="1298"/>
            </a:lvl4pPr>
            <a:lvl5pPr marL="1694420" indent="0">
              <a:buNone/>
              <a:defRPr sz="1298"/>
            </a:lvl5pPr>
            <a:lvl6pPr marL="2118025" indent="0">
              <a:buNone/>
              <a:defRPr sz="1298"/>
            </a:lvl6pPr>
            <a:lvl7pPr marL="2541630" indent="0">
              <a:buNone/>
              <a:defRPr sz="1298"/>
            </a:lvl7pPr>
            <a:lvl8pPr marL="2965235" indent="0">
              <a:buNone/>
              <a:defRPr sz="1298"/>
            </a:lvl8pPr>
            <a:lvl9pPr marL="3388840" indent="0">
              <a:buNone/>
              <a:defRPr sz="1298"/>
            </a:lvl9pPr>
          </a:lstStyle>
          <a:p>
            <a:pPr lvl="0"/>
            <a:r>
              <a:rPr lang="en-US" dirty="0"/>
              <a:t>Click to edit Master text styles</a:t>
            </a:r>
          </a:p>
        </p:txBody>
      </p:sp>
      <p:sp>
        <p:nvSpPr>
          <p:cNvPr id="15" name="Rectangle 14"/>
          <p:cNvSpPr/>
          <p:nvPr userDrawn="1"/>
        </p:nvSpPr>
        <p:spPr>
          <a:xfrm>
            <a:off x="640570" y="2686050"/>
            <a:ext cx="73006" cy="4171950"/>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21" name="Rectangle 20"/>
          <p:cNvSpPr/>
          <p:nvPr userDrawn="1"/>
        </p:nvSpPr>
        <p:spPr>
          <a:xfrm>
            <a:off x="464519" y="1"/>
            <a:ext cx="134525" cy="3429000"/>
          </a:xfrm>
          <a:prstGeom prst="rect">
            <a:avLst/>
          </a:prstGeom>
          <a:solidFill>
            <a:srgbClr val="9BD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22" name="Rectangle 21"/>
          <p:cNvSpPr/>
          <p:nvPr userDrawn="1"/>
        </p:nvSpPr>
        <p:spPr>
          <a:xfrm>
            <a:off x="308693" y="1560958"/>
            <a:ext cx="111220" cy="5297042"/>
          </a:xfrm>
          <a:prstGeom prst="rect">
            <a:avLst/>
          </a:prstGeom>
          <a:solidFill>
            <a:srgbClr val="00A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23" name="Rectangle 22"/>
          <p:cNvSpPr/>
          <p:nvPr userDrawn="1"/>
        </p:nvSpPr>
        <p:spPr>
          <a:xfrm>
            <a:off x="181442" y="1"/>
            <a:ext cx="44349" cy="5239785"/>
          </a:xfrm>
          <a:prstGeom prst="rect">
            <a:avLst/>
          </a:prstGeom>
          <a:solidFill>
            <a:srgbClr val="C7BE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24" name="Rectangle 23"/>
          <p:cNvSpPr/>
          <p:nvPr userDrawn="1"/>
        </p:nvSpPr>
        <p:spPr>
          <a:xfrm>
            <a:off x="43905" y="4114800"/>
            <a:ext cx="96802" cy="2743200"/>
          </a:xfrm>
          <a:prstGeom prst="rect">
            <a:avLst/>
          </a:prstGeom>
          <a:solidFill>
            <a:srgbClr val="95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25" name="Rectangle 24"/>
          <p:cNvSpPr/>
          <p:nvPr userDrawn="1"/>
        </p:nvSpPr>
        <p:spPr>
          <a:xfrm>
            <a:off x="8658810" y="2243668"/>
            <a:ext cx="189359" cy="8129951"/>
          </a:xfrm>
          <a:prstGeom prst="rect">
            <a:avLst/>
          </a:prstGeom>
          <a:solidFill>
            <a:srgbClr val="4F2D7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26" name="Rectangle 25"/>
          <p:cNvSpPr/>
          <p:nvPr userDrawn="1"/>
        </p:nvSpPr>
        <p:spPr>
          <a:xfrm>
            <a:off x="8202180" y="-2990683"/>
            <a:ext cx="348922" cy="6682152"/>
          </a:xfrm>
          <a:prstGeom prst="rect">
            <a:avLst/>
          </a:prstGeom>
          <a:solidFill>
            <a:srgbClr val="9BD73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27" name="Rectangle 26"/>
          <p:cNvSpPr/>
          <p:nvPr userDrawn="1"/>
        </p:nvSpPr>
        <p:spPr>
          <a:xfrm>
            <a:off x="7798006" y="51182"/>
            <a:ext cx="288476" cy="10322437"/>
          </a:xfrm>
          <a:prstGeom prst="rect">
            <a:avLst/>
          </a:prstGeom>
          <a:solidFill>
            <a:srgbClr val="00A8B5">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28" name="Rectangle 27"/>
          <p:cNvSpPr/>
          <p:nvPr userDrawn="1"/>
        </p:nvSpPr>
        <p:spPr>
          <a:xfrm>
            <a:off x="7467951" y="-2990685"/>
            <a:ext cx="115030" cy="10210859"/>
          </a:xfrm>
          <a:prstGeom prst="rect">
            <a:avLst/>
          </a:prstGeom>
          <a:solidFill>
            <a:srgbClr val="C7BEAF">
              <a:alpha val="5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29" name="Rectangle 28"/>
          <p:cNvSpPr/>
          <p:nvPr userDrawn="1"/>
        </p:nvSpPr>
        <p:spPr>
          <a:xfrm>
            <a:off x="7111213" y="5027898"/>
            <a:ext cx="251079" cy="5345721"/>
          </a:xfrm>
          <a:prstGeom prst="rect">
            <a:avLst/>
          </a:prstGeom>
          <a:solidFill>
            <a:srgbClr val="9581B2">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Tree>
    <p:extLst>
      <p:ext uri="{BB962C8B-B14F-4D97-AF65-F5344CB8AC3E}">
        <p14:creationId xmlns:p14="http://schemas.microsoft.com/office/powerpoint/2010/main" val="1777322214"/>
      </p:ext>
    </p:extLst>
  </p:cSld>
  <p:clrMapOvr>
    <a:masterClrMapping/>
  </p:clrMapOvr>
  <p:transition>
    <p:wipe dir="r"/>
  </p:transition>
  <p:extLst>
    <p:ext uri="{DCECCB84-F9BA-43D5-87BE-67443E8EF086}">
      <p15:sldGuideLst xmlns:p15="http://schemas.microsoft.com/office/powerpoint/2012/main">
        <p15:guide id="1" orient="horz" pos="2160">
          <p15:clr>
            <a:srgbClr val="FBAE40"/>
          </p15:clr>
        </p15:guide>
        <p15:guide id="2" pos="6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5" name="Rectangle 14"/>
          <p:cNvSpPr/>
          <p:nvPr userDrawn="1"/>
        </p:nvSpPr>
        <p:spPr>
          <a:xfrm>
            <a:off x="640570" y="2686050"/>
            <a:ext cx="73006" cy="4171950"/>
          </a:xfrm>
          <a:prstGeom prst="rect">
            <a:avLst/>
          </a:prstGeom>
          <a:solidFill>
            <a:srgbClr val="4F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21" name="Rectangle 20"/>
          <p:cNvSpPr/>
          <p:nvPr userDrawn="1"/>
        </p:nvSpPr>
        <p:spPr>
          <a:xfrm>
            <a:off x="464519" y="1"/>
            <a:ext cx="134525" cy="3429000"/>
          </a:xfrm>
          <a:prstGeom prst="rect">
            <a:avLst/>
          </a:prstGeom>
          <a:solidFill>
            <a:srgbClr val="9BD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22" name="Rectangle 21"/>
          <p:cNvSpPr/>
          <p:nvPr userDrawn="1"/>
        </p:nvSpPr>
        <p:spPr>
          <a:xfrm>
            <a:off x="308693" y="1560958"/>
            <a:ext cx="111220" cy="5297042"/>
          </a:xfrm>
          <a:prstGeom prst="rect">
            <a:avLst/>
          </a:prstGeom>
          <a:solidFill>
            <a:srgbClr val="00A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23" name="Rectangle 22"/>
          <p:cNvSpPr/>
          <p:nvPr userDrawn="1"/>
        </p:nvSpPr>
        <p:spPr>
          <a:xfrm>
            <a:off x="181442" y="1"/>
            <a:ext cx="44349" cy="5239785"/>
          </a:xfrm>
          <a:prstGeom prst="rect">
            <a:avLst/>
          </a:prstGeom>
          <a:solidFill>
            <a:srgbClr val="C7BE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24" name="Rectangle 23"/>
          <p:cNvSpPr/>
          <p:nvPr userDrawn="1"/>
        </p:nvSpPr>
        <p:spPr>
          <a:xfrm>
            <a:off x="43905" y="4114800"/>
            <a:ext cx="96802" cy="2743200"/>
          </a:xfrm>
          <a:prstGeom prst="rect">
            <a:avLst/>
          </a:prstGeom>
          <a:solidFill>
            <a:srgbClr val="95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US" sz="900" dirty="0">
              <a:solidFill>
                <a:srgbClr val="FFFFFF"/>
              </a:solidFill>
            </a:endParaRPr>
          </a:p>
        </p:txBody>
      </p:sp>
      <p:sp>
        <p:nvSpPr>
          <p:cNvPr id="14" name="Title 1"/>
          <p:cNvSpPr>
            <a:spLocks noGrp="1"/>
          </p:cNvSpPr>
          <p:nvPr>
            <p:ph type="title"/>
          </p:nvPr>
        </p:nvSpPr>
        <p:spPr>
          <a:xfrm>
            <a:off x="804341" y="236235"/>
            <a:ext cx="7818884" cy="1325563"/>
          </a:xfrm>
        </p:spPr>
        <p:txBody>
          <a:bodyPr>
            <a:normAutofit/>
          </a:bodyPr>
          <a:lstStyle>
            <a:lvl1pPr>
              <a:defRPr sz="2700">
                <a:solidFill>
                  <a:srgbClr val="4F2D7F"/>
                </a:solidFill>
              </a:defRPr>
            </a:lvl1pPr>
          </a:lstStyle>
          <a:p>
            <a:r>
              <a:rPr lang="en-US" dirty="0"/>
              <a:t>Click to edit Master title style</a:t>
            </a:r>
          </a:p>
        </p:txBody>
      </p:sp>
    </p:spTree>
    <p:extLst>
      <p:ext uri="{BB962C8B-B14F-4D97-AF65-F5344CB8AC3E}">
        <p14:creationId xmlns:p14="http://schemas.microsoft.com/office/powerpoint/2010/main" val="4051922310"/>
      </p:ext>
    </p:extLst>
  </p:cSld>
  <p:clrMapOvr>
    <a:masterClrMapping/>
  </p:clrMapOvr>
  <p:transition>
    <p:wipe dir="r"/>
  </p:transition>
  <p:extLst>
    <p:ext uri="{DCECCB84-F9BA-43D5-87BE-67443E8EF086}">
      <p15:sldGuideLst xmlns:p15="http://schemas.microsoft.com/office/powerpoint/2012/main">
        <p15:guide id="1" orient="horz" pos="144">
          <p15:clr>
            <a:srgbClr val="FBAE40"/>
          </p15:clr>
        </p15:guide>
        <p15:guide id="2" pos="6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er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1">
                <a:solidFill>
                  <a:srgbClr val="005CA8"/>
                </a:solidFill>
              </a:defRPr>
            </a:lvl1pPr>
          </a:lstStyle>
          <a:p>
            <a:pPr lvl="0"/>
            <a:r>
              <a:rPr lang="en-US" spc="100" baseline="0" dirty="0"/>
              <a:t>SLIDE HEADER, ALL CAPS</a:t>
            </a:r>
            <a:br>
              <a:rPr lang="en-US" spc="100" baseline="0" dirty="0"/>
            </a:br>
            <a:endParaRPr lang="en-US" dirty="0"/>
          </a:p>
        </p:txBody>
      </p:sp>
      <p:sp>
        <p:nvSpPr>
          <p:cNvPr id="3" name="Content Placeholder 2"/>
          <p:cNvSpPr>
            <a:spLocks noGrp="1"/>
          </p:cNvSpPr>
          <p:nvPr>
            <p:ph idx="1" hasCustomPrompt="1"/>
          </p:nvPr>
        </p:nvSpPr>
        <p:spPr>
          <a:xfrm>
            <a:off x="457200" y="707257"/>
            <a:ext cx="8229600" cy="685799"/>
          </a:xfrm>
        </p:spPr>
        <p:txBody>
          <a:bodyPr/>
          <a:lstStyle>
            <a:lvl1pPr marL="0" indent="0">
              <a:buNone/>
              <a:defRPr/>
            </a:lvl1pPr>
          </a:lstStyle>
          <a:p>
            <a:pPr lvl="0"/>
            <a:r>
              <a:rPr lang="en-US" dirty="0" err="1"/>
              <a:t>Subheader</a:t>
            </a:r>
            <a:r>
              <a:rPr lang="en-US" dirty="0"/>
              <a:t> 2 lines max</a:t>
            </a:r>
          </a:p>
        </p:txBody>
      </p:sp>
      <p:pic>
        <p:nvPicPr>
          <p:cNvPr id="10" name="Picture 9">
            <a:extLst>
              <a:ext uri="{FF2B5EF4-FFF2-40B4-BE49-F238E27FC236}">
                <a16:creationId xmlns:a16="http://schemas.microsoft.com/office/drawing/2014/main" id="{9B104AF3-66E5-8D45-91B9-9FCBFE5E3EC7}"/>
              </a:ext>
            </a:extLst>
          </p:cNvPr>
          <p:cNvPicPr>
            <a:picLocks noChangeAspect="1"/>
          </p:cNvPicPr>
          <p:nvPr userDrawn="1"/>
        </p:nvPicPr>
        <p:blipFill>
          <a:blip r:embed="rId2"/>
          <a:stretch>
            <a:fillRect/>
          </a:stretch>
        </p:blipFill>
        <p:spPr>
          <a:xfrm>
            <a:off x="457200" y="6219149"/>
            <a:ext cx="1474797" cy="638851"/>
          </a:xfrm>
          <a:prstGeom prst="rect">
            <a:avLst/>
          </a:prstGeom>
        </p:spPr>
      </p:pic>
      <p:grpSp>
        <p:nvGrpSpPr>
          <p:cNvPr id="11" name="Группа 32">
            <a:extLst>
              <a:ext uri="{FF2B5EF4-FFF2-40B4-BE49-F238E27FC236}">
                <a16:creationId xmlns:a16="http://schemas.microsoft.com/office/drawing/2014/main" id="{6342363D-0892-3E45-B981-C32FFEE65B99}"/>
              </a:ext>
            </a:extLst>
          </p:cNvPr>
          <p:cNvGrpSpPr/>
          <p:nvPr userDrawn="1"/>
        </p:nvGrpSpPr>
        <p:grpSpPr>
          <a:xfrm>
            <a:off x="457200" y="0"/>
            <a:ext cx="1938940" cy="76200"/>
            <a:chOff x="1783778" y="0"/>
            <a:chExt cx="2407221" cy="292796"/>
          </a:xfrm>
          <a:solidFill>
            <a:srgbClr val="005CA8"/>
          </a:solidFill>
        </p:grpSpPr>
        <p:sp>
          <p:nvSpPr>
            <p:cNvPr id="12" name="Rectangle 11">
              <a:extLst>
                <a:ext uri="{FF2B5EF4-FFF2-40B4-BE49-F238E27FC236}">
                  <a16:creationId xmlns:a16="http://schemas.microsoft.com/office/drawing/2014/main" id="{EAE70A28-BC69-F649-9277-5C6B014C1E9A}"/>
                </a:ext>
              </a:extLst>
            </p:cNvPr>
            <p:cNvSpPr/>
            <p:nvPr userDrawn="1"/>
          </p:nvSpPr>
          <p:spPr>
            <a:xfrm>
              <a:off x="1783778" y="0"/>
              <a:ext cx="2407221" cy="1714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25" dirty="0"/>
            </a:p>
          </p:txBody>
        </p:sp>
        <p:sp>
          <p:nvSpPr>
            <p:cNvPr id="13" name="Скругленный прямоугольник 31">
              <a:extLst>
                <a:ext uri="{FF2B5EF4-FFF2-40B4-BE49-F238E27FC236}">
                  <a16:creationId xmlns:a16="http://schemas.microsoft.com/office/drawing/2014/main" id="{CB491CBC-8D2E-394A-9A39-524A79245F62}"/>
                </a:ext>
              </a:extLst>
            </p:cNvPr>
            <p:cNvSpPr/>
            <p:nvPr userDrawn="1"/>
          </p:nvSpPr>
          <p:spPr>
            <a:xfrm>
              <a:off x="1783778" y="43754"/>
              <a:ext cx="2407221" cy="24904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3225" dirty="0"/>
            </a:p>
          </p:txBody>
        </p:sp>
      </p:grpSp>
      <p:sp>
        <p:nvSpPr>
          <p:cNvPr id="15" name="Flowchart: Off-page Connector 9">
            <a:extLst>
              <a:ext uri="{FF2B5EF4-FFF2-40B4-BE49-F238E27FC236}">
                <a16:creationId xmlns:a16="http://schemas.microsoft.com/office/drawing/2014/main" id="{5E8F147B-3621-4B40-ADF8-2FE44AFAEC12}"/>
              </a:ext>
            </a:extLst>
          </p:cNvPr>
          <p:cNvSpPr/>
          <p:nvPr userDrawn="1"/>
        </p:nvSpPr>
        <p:spPr>
          <a:xfrm>
            <a:off x="8493263" y="6436329"/>
            <a:ext cx="387074" cy="204490"/>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100" b="1" smtClean="0">
                <a:solidFill>
                  <a:srgbClr val="005CA8"/>
                </a:solidFill>
                <a:latin typeface="+mj-lt"/>
                <a:ea typeface="Open Sans" pitchFamily="34" charset="0"/>
                <a:cs typeface="Arial" pitchFamily="34" charset="0"/>
              </a:rPr>
              <a:pPr algn="ctr"/>
              <a:t>‹#›</a:t>
            </a:fld>
            <a:endParaRPr lang="en-US" sz="675" b="1" dirty="0">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376208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a:t>Click to edit Master title style</a:t>
            </a:r>
          </a:p>
        </p:txBody>
      </p:sp>
      <p:sp>
        <p:nvSpPr>
          <p:cNvPr id="3" name="Content Placeholder 2"/>
          <p:cNvSpPr>
            <a:spLocks noGrp="1"/>
          </p:cNvSpPr>
          <p:nvPr>
            <p:ph idx="1"/>
          </p:nvPr>
        </p:nvSpPr>
        <p:spPr>
          <a:xfrm>
            <a:off x="579060" y="1131888"/>
            <a:ext cx="7799916" cy="50149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0609038"/>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79060" y="373063"/>
            <a:ext cx="7801429" cy="608012"/>
          </a:xfrm>
        </p:spPr>
        <p:txBody>
          <a:bodyPr/>
          <a:lstStyle/>
          <a:p>
            <a:r>
              <a:rPr lang="en-US" dirty="0"/>
              <a:t>Click to edit Master title style</a:t>
            </a:r>
          </a:p>
        </p:txBody>
      </p:sp>
      <p:sp>
        <p:nvSpPr>
          <p:cNvPr id="3" name="Table Placeholder 2"/>
          <p:cNvSpPr>
            <a:spLocks noGrp="1"/>
          </p:cNvSpPr>
          <p:nvPr>
            <p:ph type="tbl" idx="1"/>
          </p:nvPr>
        </p:nvSpPr>
        <p:spPr>
          <a:xfrm>
            <a:off x="579060" y="1131888"/>
            <a:ext cx="7799916" cy="5014912"/>
          </a:xfrm>
          <a:prstGeom prst="rect">
            <a:avLst/>
          </a:prstGeom>
        </p:spPr>
        <p:txBody>
          <a:bodyPr/>
          <a:lstStyle/>
          <a:p>
            <a:pPr lvl="0"/>
            <a:endParaRPr lang="en-US" noProof="0" dirty="0"/>
          </a:p>
        </p:txBody>
      </p:sp>
    </p:spTree>
    <p:extLst>
      <p:ext uri="{BB962C8B-B14F-4D97-AF65-F5344CB8AC3E}">
        <p14:creationId xmlns:p14="http://schemas.microsoft.com/office/powerpoint/2010/main" val="901988921"/>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a:t>Click to edit Master title style</a:t>
            </a:r>
          </a:p>
        </p:txBody>
      </p:sp>
      <p:sp>
        <p:nvSpPr>
          <p:cNvPr id="3" name="Text Placeholder 2"/>
          <p:cNvSpPr>
            <a:spLocks noGrp="1"/>
          </p:cNvSpPr>
          <p:nvPr>
            <p:ph type="body" idx="1"/>
          </p:nvPr>
        </p:nvSpPr>
        <p:spPr>
          <a:xfrm>
            <a:off x="579060" y="1131888"/>
            <a:ext cx="7799916" cy="50149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71139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302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curved photo">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0" y="482601"/>
            <a:ext cx="2133690" cy="608797"/>
          </a:xfrm>
          <a:prstGeom prst="rect">
            <a:avLst/>
          </a:prstGeom>
        </p:spPr>
      </p:pic>
      <p:sp>
        <p:nvSpPr>
          <p:cNvPr id="8" name="Rectangle 7"/>
          <p:cNvSpPr/>
          <p:nvPr userDrawn="1"/>
        </p:nvSpPr>
        <p:spPr>
          <a:xfrm>
            <a:off x="9220200" y="0"/>
            <a:ext cx="1466850" cy="6858000"/>
          </a:xfrm>
          <a:prstGeom prst="rect">
            <a:avLst/>
          </a:prstGeom>
          <a:solidFill>
            <a:srgbClr val="C8BEA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400" dirty="0">
                <a:solidFill>
                  <a:srgbClr val="FFFFFF"/>
                </a:solidFill>
                <a:latin typeface="Arial" panose="020B0604020202020204" pitchFamily="34" charset="0"/>
                <a:cs typeface="Arial" panose="020B0604020202020204" pitchFamily="34" charset="0"/>
              </a:rPr>
              <a:t>To insert image into frame click on the image frame and select image.</a:t>
            </a:r>
          </a:p>
          <a:p>
            <a:pPr algn="ctr" fontAlgn="base">
              <a:spcBef>
                <a:spcPct val="0"/>
              </a:spcBef>
              <a:spcAft>
                <a:spcPct val="0"/>
              </a:spcAft>
            </a:pPr>
            <a:r>
              <a:rPr lang="en-GB" sz="1400" dirty="0">
                <a:solidFill>
                  <a:srgbClr val="FFFFFF"/>
                </a:solidFill>
                <a:latin typeface="Arial" panose="020B0604020202020204" pitchFamily="34" charset="0"/>
                <a:cs typeface="Arial" panose="020B0604020202020204" pitchFamily="34" charset="0"/>
              </a:rPr>
              <a:t>To scale , crop and move the image, right click and choose the crop tool. You can now scale and move the image to the desired position.</a:t>
            </a:r>
          </a:p>
        </p:txBody>
      </p:sp>
      <p:sp>
        <p:nvSpPr>
          <p:cNvPr id="13" name="Picture Placeholder 14"/>
          <p:cNvSpPr>
            <a:spLocks noGrp="1"/>
          </p:cNvSpPr>
          <p:nvPr>
            <p:ph type="pic" sz="quarter" idx="12" hasCustomPrompt="1"/>
          </p:nvPr>
        </p:nvSpPr>
        <p:spPr>
          <a:xfrm>
            <a:off x="4500564" y="1604435"/>
            <a:ext cx="4643438" cy="5253567"/>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2257" h="3946525">
                <a:moveTo>
                  <a:pt x="5420095" y="12179"/>
                </a:moveTo>
                <a:lnTo>
                  <a:pt x="5432257" y="0"/>
                </a:lnTo>
                <a:lnTo>
                  <a:pt x="5432257" y="3946525"/>
                </a:lnTo>
                <a:lnTo>
                  <a:pt x="1587" y="3946525"/>
                </a:lnTo>
                <a:cubicBezTo>
                  <a:pt x="-54433" y="2778027"/>
                  <a:pt x="1365326" y="84261"/>
                  <a:pt x="5420095" y="12179"/>
                </a:cubicBezTo>
                <a:close/>
              </a:path>
            </a:pathLst>
          </a:custGeom>
        </p:spPr>
        <p:txBody>
          <a:bodyPr vert="horz"/>
          <a:lstStyle>
            <a:lvl1pPr marL="0" indent="0" algn="r">
              <a:buNone/>
              <a:defRPr sz="1300">
                <a:solidFill>
                  <a:srgbClr val="00A7B5"/>
                </a:solidFill>
              </a:defRPr>
            </a:lvl1pPr>
          </a:lstStyle>
          <a:p>
            <a:r>
              <a:rPr lang="en-US" dirty="0"/>
              <a:t>Click icon to add photo</a:t>
            </a:r>
          </a:p>
        </p:txBody>
      </p:sp>
      <p:cxnSp>
        <p:nvCxnSpPr>
          <p:cNvPr id="17" name="Straight Connector 16"/>
          <p:cNvCxnSpPr/>
          <p:nvPr userDrawn="1"/>
        </p:nvCxnSpPr>
        <p:spPr>
          <a:xfrm>
            <a:off x="476252" y="4337273"/>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8" name="Title Placeholder"/>
          <p:cNvSpPr>
            <a:spLocks noGrp="1" noChangeArrowheads="1"/>
          </p:cNvSpPr>
          <p:nvPr>
            <p:ph type="ctrTitle" sz="quarter"/>
          </p:nvPr>
        </p:nvSpPr>
        <p:spPr>
          <a:xfrm>
            <a:off x="457200" y="1964483"/>
            <a:ext cx="5448300" cy="1489289"/>
          </a:xfrm>
        </p:spPr>
        <p:txBody>
          <a:bodyPr anchor="b"/>
          <a:lstStyle>
            <a:lvl1pPr>
              <a:defRPr sz="3600">
                <a:solidFill>
                  <a:srgbClr val="4F2D7F"/>
                </a:solidFill>
              </a:defRPr>
            </a:lvl1pPr>
          </a:lstStyle>
          <a:p>
            <a:r>
              <a:rPr lang="en-US"/>
              <a:t>Click to edit Master title style</a:t>
            </a:r>
            <a:endParaRPr lang="en-US" dirty="0"/>
          </a:p>
        </p:txBody>
      </p:sp>
      <p:sp>
        <p:nvSpPr>
          <p:cNvPr id="19" name="Text Placeholder 10"/>
          <p:cNvSpPr>
            <a:spLocks noGrp="1"/>
          </p:cNvSpPr>
          <p:nvPr>
            <p:ph type="body" sz="quarter" idx="10" hasCustomPrompt="1"/>
          </p:nvPr>
        </p:nvSpPr>
        <p:spPr>
          <a:xfrm>
            <a:off x="457200" y="3453771"/>
            <a:ext cx="5448300" cy="355397"/>
          </a:xfrm>
        </p:spPr>
        <p:txBody>
          <a:bodyPr anchor="b"/>
          <a:lstStyle>
            <a:lvl1pPr marL="0" indent="0">
              <a:buNone/>
              <a:defRPr sz="1800" b="0" i="0">
                <a:latin typeface="GT Walsheim Light" charset="0"/>
                <a:ea typeface="GT Walsheim Light" charset="0"/>
                <a:cs typeface="GT Walsheim Light" charset="0"/>
              </a:defRPr>
            </a:lvl1pPr>
          </a:lstStyle>
          <a:p>
            <a:pPr lvl="0"/>
            <a:r>
              <a:rPr lang="en-US" dirty="0"/>
              <a:t>Secondary header here</a:t>
            </a:r>
          </a:p>
        </p:txBody>
      </p:sp>
      <p:sp>
        <p:nvSpPr>
          <p:cNvPr id="20" name="Content Placeholder 12"/>
          <p:cNvSpPr>
            <a:spLocks noGrp="1"/>
          </p:cNvSpPr>
          <p:nvPr>
            <p:ph sz="quarter" idx="11" hasCustomPrompt="1"/>
          </p:nvPr>
        </p:nvSpPr>
        <p:spPr>
          <a:xfrm>
            <a:off x="457201" y="4462223"/>
            <a:ext cx="3882571" cy="678543"/>
          </a:xfrm>
        </p:spPr>
        <p:txBody>
          <a:bodyPr/>
          <a:lstStyle>
            <a:lvl1pPr marL="0" indent="0">
              <a:buNone/>
              <a:defRPr sz="1300" b="0" i="0">
                <a:latin typeface="GT Walsheim Bold" panose="02000503040000020003" pitchFamily="50" charset="0"/>
                <a:ea typeface="GT Walsheim Bold" panose="02000503040000020003" pitchFamily="50" charset="0"/>
                <a:cs typeface="GT Walsheim Bold" panose="02000503040000020003" pitchFamily="50" charset="0"/>
              </a:defRPr>
            </a:lvl1pPr>
          </a:lstStyle>
          <a:p>
            <a:pPr lvl="0"/>
            <a:r>
              <a:rPr lang="en-US" dirty="0"/>
              <a:t>DATE TO GO HERE</a:t>
            </a:r>
          </a:p>
        </p:txBody>
      </p:sp>
    </p:spTree>
    <p:extLst>
      <p:ext uri="{BB962C8B-B14F-4D97-AF65-F5344CB8AC3E}">
        <p14:creationId xmlns:p14="http://schemas.microsoft.com/office/powerpoint/2010/main" val="492202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color curved photo">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0" y="482601"/>
            <a:ext cx="2133690" cy="608797"/>
          </a:xfrm>
          <a:prstGeom prst="rect">
            <a:avLst/>
          </a:prstGeom>
        </p:spPr>
      </p:pic>
      <p:sp>
        <p:nvSpPr>
          <p:cNvPr id="11" name="Rectangle 1"/>
          <p:cNvSpPr/>
          <p:nvPr userDrawn="1"/>
        </p:nvSpPr>
        <p:spPr>
          <a:xfrm>
            <a:off x="4500564" y="1604433"/>
            <a:ext cx="4643437" cy="5283200"/>
          </a:xfrm>
          <a:custGeom>
            <a:avLst/>
            <a:gdLst>
              <a:gd name="connsiteX0" fmla="*/ 0 w 5143500"/>
              <a:gd name="connsiteY0" fmla="*/ 0 h 5143500"/>
              <a:gd name="connsiteX1" fmla="*/ 5143500 w 5143500"/>
              <a:gd name="connsiteY1" fmla="*/ 0 h 5143500"/>
              <a:gd name="connsiteX2" fmla="*/ 5143500 w 5143500"/>
              <a:gd name="connsiteY2" fmla="*/ 5143500 h 5143500"/>
              <a:gd name="connsiteX3" fmla="*/ 0 w 5143500"/>
              <a:gd name="connsiteY3" fmla="*/ 5143500 h 5143500"/>
              <a:gd name="connsiteX4" fmla="*/ 0 w 5143500"/>
              <a:gd name="connsiteY4" fmla="*/ 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8254 w 5144754"/>
              <a:gd name="connsiteY0" fmla="*/ 2006600 h 5143500"/>
              <a:gd name="connsiteX1" fmla="*/ 5144754 w 5144754"/>
              <a:gd name="connsiteY1" fmla="*/ 0 h 5143500"/>
              <a:gd name="connsiteX2" fmla="*/ 5144754 w 5144754"/>
              <a:gd name="connsiteY2" fmla="*/ 5143500 h 5143500"/>
              <a:gd name="connsiteX3" fmla="*/ 1254 w 5144754"/>
              <a:gd name="connsiteY3" fmla="*/ 5143500 h 5143500"/>
              <a:gd name="connsiteX4" fmla="*/ 1398254 w 5144754"/>
              <a:gd name="connsiteY4" fmla="*/ 2006600 h 5143500"/>
              <a:gd name="connsiteX0" fmla="*/ 1419236 w 5165736"/>
              <a:gd name="connsiteY0" fmla="*/ 2006600 h 5143500"/>
              <a:gd name="connsiteX1" fmla="*/ 5165736 w 5165736"/>
              <a:gd name="connsiteY1" fmla="*/ 0 h 5143500"/>
              <a:gd name="connsiteX2" fmla="*/ 5165736 w 5165736"/>
              <a:gd name="connsiteY2" fmla="*/ 5143500 h 5143500"/>
              <a:gd name="connsiteX3" fmla="*/ 22236 w 5165736"/>
              <a:gd name="connsiteY3" fmla="*/ 5143500 h 5143500"/>
              <a:gd name="connsiteX4" fmla="*/ 1419236 w 5165736"/>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600466 w 5143766"/>
              <a:gd name="connsiteY0" fmla="*/ 2120900 h 5143500"/>
              <a:gd name="connsiteX1" fmla="*/ 5143766 w 5143766"/>
              <a:gd name="connsiteY1" fmla="*/ 0 h 5143500"/>
              <a:gd name="connsiteX2" fmla="*/ 5143766 w 5143766"/>
              <a:gd name="connsiteY2" fmla="*/ 5143500 h 5143500"/>
              <a:gd name="connsiteX3" fmla="*/ 266 w 5143766"/>
              <a:gd name="connsiteY3" fmla="*/ 5143500 h 5143500"/>
              <a:gd name="connsiteX4" fmla="*/ 1600466 w 5143766"/>
              <a:gd name="connsiteY4" fmla="*/ 21209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1105234 w 5143833"/>
              <a:gd name="connsiteY3" fmla="*/ 5143500 h 5143500"/>
              <a:gd name="connsiteX4" fmla="*/ 333 w 5143833"/>
              <a:gd name="connsiteY4" fmla="*/ 5143500 h 5143500"/>
              <a:gd name="connsiteX5" fmla="*/ 1435433 w 5143833"/>
              <a:gd name="connsiteY5" fmla="*/ 2159000 h 5143500"/>
              <a:gd name="connsiteX0" fmla="*/ 487278 w 4195678"/>
              <a:gd name="connsiteY0" fmla="*/ 2159000 h 5168900"/>
              <a:gd name="connsiteX1" fmla="*/ 4195678 w 4195678"/>
              <a:gd name="connsiteY1" fmla="*/ 0 h 5168900"/>
              <a:gd name="connsiteX2" fmla="*/ 4195678 w 4195678"/>
              <a:gd name="connsiteY2" fmla="*/ 5143500 h 5168900"/>
              <a:gd name="connsiteX3" fmla="*/ 157079 w 4195678"/>
              <a:gd name="connsiteY3" fmla="*/ 5143500 h 5168900"/>
              <a:gd name="connsiteX4" fmla="*/ 144378 w 4195678"/>
              <a:gd name="connsiteY4" fmla="*/ 5168900 h 5168900"/>
              <a:gd name="connsiteX5" fmla="*/ 487278 w 4195678"/>
              <a:gd name="connsiteY5" fmla="*/ 2159000 h 5168900"/>
              <a:gd name="connsiteX0" fmla="*/ 928533 w 4636933"/>
              <a:gd name="connsiteY0" fmla="*/ 2159000 h 5181600"/>
              <a:gd name="connsiteX1" fmla="*/ 4636933 w 4636933"/>
              <a:gd name="connsiteY1" fmla="*/ 0 h 5181600"/>
              <a:gd name="connsiteX2" fmla="*/ 4636933 w 4636933"/>
              <a:gd name="connsiteY2" fmla="*/ 5143500 h 5181600"/>
              <a:gd name="connsiteX3" fmla="*/ 598334 w 4636933"/>
              <a:gd name="connsiteY3" fmla="*/ 5143500 h 5181600"/>
              <a:gd name="connsiteX4" fmla="*/ 1433 w 4636933"/>
              <a:gd name="connsiteY4" fmla="*/ 5181600 h 5181600"/>
              <a:gd name="connsiteX5" fmla="*/ 928533 w 4636933"/>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5" fmla="*/ 927100 w 4635500"/>
              <a:gd name="connsiteY5" fmla="*/ 21590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5147 h 5145147"/>
              <a:gd name="connsiteX1" fmla="*/ 4635500 w 4635500"/>
              <a:gd name="connsiteY1" fmla="*/ 1647 h 5145147"/>
              <a:gd name="connsiteX2" fmla="*/ 4635500 w 4635500"/>
              <a:gd name="connsiteY2" fmla="*/ 5145147 h 5145147"/>
              <a:gd name="connsiteX3" fmla="*/ 596901 w 4635500"/>
              <a:gd name="connsiteY3" fmla="*/ 5145147 h 5145147"/>
              <a:gd name="connsiteX4" fmla="*/ 0 w 4635500"/>
              <a:gd name="connsiteY4" fmla="*/ 5145147 h 5145147"/>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457700"/>
              <a:gd name="connsiteY0" fmla="*/ 5143500 h 5143500"/>
              <a:gd name="connsiteX1" fmla="*/ 4457700 w 4457700"/>
              <a:gd name="connsiteY1" fmla="*/ 0 h 5143500"/>
              <a:gd name="connsiteX2" fmla="*/ 4457700 w 4457700"/>
              <a:gd name="connsiteY2" fmla="*/ 5143500 h 5143500"/>
              <a:gd name="connsiteX3" fmla="*/ 419101 w 4457700"/>
              <a:gd name="connsiteY3" fmla="*/ 5143500 h 5143500"/>
              <a:gd name="connsiteX4" fmla="*/ 0 w 4457700"/>
              <a:gd name="connsiteY4" fmla="*/ 5143500 h 51435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5143500">
                <a:moveTo>
                  <a:pt x="0" y="5130800"/>
                </a:moveTo>
                <a:cubicBezTo>
                  <a:pt x="215900" y="1136650"/>
                  <a:pt x="3012017" y="38100"/>
                  <a:pt x="4610100" y="0"/>
                </a:cubicBezTo>
                <a:lnTo>
                  <a:pt x="4610100" y="5143500"/>
                </a:lnTo>
                <a:lnTo>
                  <a:pt x="571501" y="5143500"/>
                </a:lnTo>
                <a:lnTo>
                  <a:pt x="0" y="5130800"/>
                </a:lnTo>
                <a:close/>
              </a:path>
            </a:pathLst>
          </a:custGeom>
          <a:solidFill>
            <a:srgbClr val="4F2D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800" dirty="0">
              <a:solidFill>
                <a:srgbClr val="FFFFFF"/>
              </a:solidFill>
            </a:endParaRPr>
          </a:p>
        </p:txBody>
      </p:sp>
      <p:cxnSp>
        <p:nvCxnSpPr>
          <p:cNvPr id="16" name="Straight Connector 15"/>
          <p:cNvCxnSpPr/>
          <p:nvPr userDrawn="1"/>
        </p:nvCxnSpPr>
        <p:spPr>
          <a:xfrm>
            <a:off x="476252" y="4337273"/>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8" name="Title Placeholder"/>
          <p:cNvSpPr>
            <a:spLocks noGrp="1" noChangeArrowheads="1"/>
          </p:cNvSpPr>
          <p:nvPr>
            <p:ph type="ctrTitle" sz="quarter"/>
          </p:nvPr>
        </p:nvSpPr>
        <p:spPr>
          <a:xfrm>
            <a:off x="457200" y="1964483"/>
            <a:ext cx="5448300" cy="1489289"/>
          </a:xfrm>
        </p:spPr>
        <p:txBody>
          <a:bodyPr anchor="b"/>
          <a:lstStyle>
            <a:lvl1pPr>
              <a:defRPr sz="3600">
                <a:solidFill>
                  <a:srgbClr val="4F2D7F"/>
                </a:solidFill>
              </a:defRPr>
            </a:lvl1p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57200" y="3453771"/>
            <a:ext cx="5448300" cy="355397"/>
          </a:xfrm>
        </p:spPr>
        <p:txBody>
          <a:bodyPr anchor="b"/>
          <a:lstStyle>
            <a:lvl1pPr marL="0" indent="0">
              <a:buNone/>
              <a:defRPr sz="1800" b="0" i="0">
                <a:latin typeface="GT Walsheim Light" charset="0"/>
                <a:ea typeface="GT Walsheim Light" charset="0"/>
                <a:cs typeface="GT Walsheim Light" charset="0"/>
              </a:defRPr>
            </a:lvl1pPr>
          </a:lstStyle>
          <a:p>
            <a:pPr lvl="0"/>
            <a:r>
              <a:rPr lang="en-US" dirty="0"/>
              <a:t>Secondary header here</a:t>
            </a:r>
          </a:p>
        </p:txBody>
      </p:sp>
      <p:sp>
        <p:nvSpPr>
          <p:cNvPr id="13" name="Content Placeholder 12"/>
          <p:cNvSpPr>
            <a:spLocks noGrp="1"/>
          </p:cNvSpPr>
          <p:nvPr>
            <p:ph sz="quarter" idx="11" hasCustomPrompt="1"/>
          </p:nvPr>
        </p:nvSpPr>
        <p:spPr>
          <a:xfrm>
            <a:off x="457201" y="4462223"/>
            <a:ext cx="3882571" cy="678543"/>
          </a:xfrm>
        </p:spPr>
        <p:txBody>
          <a:bodyPr/>
          <a:lstStyle>
            <a:lvl1pPr marL="0" indent="0">
              <a:buNone/>
              <a:defRPr sz="1300" b="0" i="0">
                <a:latin typeface="GT Walsheim Bold" panose="02000503040000020003" pitchFamily="50" charset="0"/>
                <a:ea typeface="GT Walsheim Bold" panose="02000503040000020003" pitchFamily="50" charset="0"/>
                <a:cs typeface="GT Walsheim Bold" panose="02000503040000020003" pitchFamily="50" charset="0"/>
              </a:defRPr>
            </a:lvl1pPr>
          </a:lstStyle>
          <a:p>
            <a:pPr lvl="0"/>
            <a:r>
              <a:rPr lang="en-US" dirty="0"/>
              <a:t>DATE TO GO HERE</a:t>
            </a:r>
          </a:p>
        </p:txBody>
      </p:sp>
    </p:spTree>
    <p:extLst>
      <p:ext uri="{BB962C8B-B14F-4D97-AF65-F5344CB8AC3E}">
        <p14:creationId xmlns:p14="http://schemas.microsoft.com/office/powerpoint/2010/main" val="50073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illustra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1819" t="21009" r="29137" b="12407"/>
          <a:stretch/>
        </p:blipFill>
        <p:spPr>
          <a:xfrm>
            <a:off x="5768789" y="0"/>
            <a:ext cx="3434975" cy="5750296"/>
          </a:xfrm>
          <a:prstGeom prst="rect">
            <a:avLst/>
          </a:prstGeom>
        </p:spPr>
      </p:pic>
      <p:pic>
        <p:nvPicPr>
          <p:cNvPr id="8" name="GTLogo" descr="GTlogo-horizontal-strapline-RGB.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8" r="44795"/>
          <a:stretch/>
        </p:blipFill>
        <p:spPr>
          <a:xfrm>
            <a:off x="457200" y="482601"/>
            <a:ext cx="2133690" cy="608797"/>
          </a:xfrm>
          <a:prstGeom prst="rect">
            <a:avLst/>
          </a:prstGeom>
        </p:spPr>
      </p:pic>
      <p:cxnSp>
        <p:nvCxnSpPr>
          <p:cNvPr id="9" name="Straight Connector 8"/>
          <p:cNvCxnSpPr/>
          <p:nvPr userDrawn="1"/>
        </p:nvCxnSpPr>
        <p:spPr>
          <a:xfrm>
            <a:off x="476252" y="4337273"/>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0" name="Title Placeholder"/>
          <p:cNvSpPr>
            <a:spLocks noGrp="1" noChangeArrowheads="1"/>
          </p:cNvSpPr>
          <p:nvPr>
            <p:ph type="ctrTitle" sz="quarter"/>
          </p:nvPr>
        </p:nvSpPr>
        <p:spPr>
          <a:xfrm>
            <a:off x="457200" y="1964483"/>
            <a:ext cx="5448300" cy="1489289"/>
          </a:xfrm>
        </p:spPr>
        <p:txBody>
          <a:bodyPr anchor="b"/>
          <a:lstStyle>
            <a:lvl1pPr>
              <a:defRPr sz="3600">
                <a:solidFill>
                  <a:srgbClr val="4F2D7F"/>
                </a:solidFill>
              </a:defRPr>
            </a:lvl1pPr>
          </a:lstStyle>
          <a:p>
            <a:r>
              <a:rPr lang="en-US"/>
              <a:t>Click to edit Master title style</a:t>
            </a:r>
            <a:endParaRPr lang="en-US" dirty="0"/>
          </a:p>
        </p:txBody>
      </p:sp>
      <p:sp>
        <p:nvSpPr>
          <p:cNvPr id="11" name="Text Placeholder 10"/>
          <p:cNvSpPr>
            <a:spLocks noGrp="1"/>
          </p:cNvSpPr>
          <p:nvPr>
            <p:ph type="body" sz="quarter" idx="10" hasCustomPrompt="1"/>
          </p:nvPr>
        </p:nvSpPr>
        <p:spPr>
          <a:xfrm>
            <a:off x="457200" y="3453771"/>
            <a:ext cx="5448300" cy="355397"/>
          </a:xfrm>
        </p:spPr>
        <p:txBody>
          <a:bodyPr anchor="b"/>
          <a:lstStyle>
            <a:lvl1pPr marL="0" indent="0">
              <a:buNone/>
              <a:defRPr sz="1800" b="0" i="0">
                <a:latin typeface="GT Walsheim Light" charset="0"/>
                <a:ea typeface="GT Walsheim Light" charset="0"/>
                <a:cs typeface="GT Walsheim Light" charset="0"/>
              </a:defRPr>
            </a:lvl1pPr>
          </a:lstStyle>
          <a:p>
            <a:pPr lvl="0"/>
            <a:r>
              <a:rPr lang="en-US" dirty="0"/>
              <a:t>Secondary header here</a:t>
            </a:r>
          </a:p>
        </p:txBody>
      </p:sp>
      <p:sp>
        <p:nvSpPr>
          <p:cNvPr id="13" name="Content Placeholder 12"/>
          <p:cNvSpPr>
            <a:spLocks noGrp="1"/>
          </p:cNvSpPr>
          <p:nvPr>
            <p:ph sz="quarter" idx="11" hasCustomPrompt="1"/>
          </p:nvPr>
        </p:nvSpPr>
        <p:spPr>
          <a:xfrm>
            <a:off x="457201" y="4462223"/>
            <a:ext cx="3882571" cy="678543"/>
          </a:xfrm>
        </p:spPr>
        <p:txBody>
          <a:bodyPr/>
          <a:lstStyle>
            <a:lvl1pPr marL="0" indent="0">
              <a:buNone/>
              <a:defRPr sz="1300" b="0" i="0">
                <a:latin typeface="GT Walsheim Bold" panose="02000503040000020003" pitchFamily="50" charset="0"/>
                <a:ea typeface="GT Walsheim Bold" panose="02000503040000020003" pitchFamily="50" charset="0"/>
                <a:cs typeface="GT Walsheim Bold" panose="02000503040000020003" pitchFamily="50" charset="0"/>
              </a:defRPr>
            </a:lvl1pPr>
          </a:lstStyle>
          <a:p>
            <a:pPr lvl="0"/>
            <a:r>
              <a:rPr lang="en-US" dirty="0"/>
              <a:t>DATE TO GO HERE</a:t>
            </a:r>
          </a:p>
        </p:txBody>
      </p:sp>
    </p:spTree>
    <p:extLst>
      <p:ext uri="{BB962C8B-B14F-4D97-AF65-F5344CB8AC3E}">
        <p14:creationId xmlns:p14="http://schemas.microsoft.com/office/powerpoint/2010/main" val="3817241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proposal illustration">
    <p:spTree>
      <p:nvGrpSpPr>
        <p:cNvPr id="1" name=""/>
        <p:cNvGrpSpPr/>
        <p:nvPr/>
      </p:nvGrpSpPr>
      <p:grpSpPr>
        <a:xfrm>
          <a:off x="0" y="0"/>
          <a:ext cx="0" cy="0"/>
          <a:chOff x="0" y="0"/>
          <a:chExt cx="0" cy="0"/>
        </a:xfrm>
      </p:grpSpPr>
      <p:pic>
        <p:nvPicPr>
          <p:cNvPr id="8"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0" y="482601"/>
            <a:ext cx="2133690" cy="608797"/>
          </a:xfrm>
          <a:prstGeom prst="rect">
            <a:avLst/>
          </a:prstGeom>
        </p:spPr>
      </p:pic>
      <p:cxnSp>
        <p:nvCxnSpPr>
          <p:cNvPr id="9" name="Straight Connector 8"/>
          <p:cNvCxnSpPr/>
          <p:nvPr userDrawn="1"/>
        </p:nvCxnSpPr>
        <p:spPr>
          <a:xfrm>
            <a:off x="476252" y="4337273"/>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6078" t="9413" r="9611" b="10858"/>
          <a:stretch/>
        </p:blipFill>
        <p:spPr>
          <a:xfrm>
            <a:off x="5076972" y="-1286708"/>
            <a:ext cx="5109910" cy="6511851"/>
          </a:xfrm>
          <a:prstGeom prst="rect">
            <a:avLst/>
          </a:prstGeom>
        </p:spPr>
      </p:pic>
      <p:sp>
        <p:nvSpPr>
          <p:cNvPr id="10" name="Title Placeholder"/>
          <p:cNvSpPr>
            <a:spLocks noGrp="1" noChangeArrowheads="1"/>
          </p:cNvSpPr>
          <p:nvPr>
            <p:ph type="ctrTitle" sz="quarter"/>
          </p:nvPr>
        </p:nvSpPr>
        <p:spPr>
          <a:xfrm>
            <a:off x="457200" y="1964483"/>
            <a:ext cx="5448300" cy="1489289"/>
          </a:xfrm>
        </p:spPr>
        <p:txBody>
          <a:bodyPr anchor="b"/>
          <a:lstStyle>
            <a:lvl1pPr>
              <a:defRPr sz="3600">
                <a:solidFill>
                  <a:srgbClr val="4F2D7F"/>
                </a:solidFill>
              </a:defRPr>
            </a:lvl1pPr>
          </a:lstStyle>
          <a:p>
            <a:r>
              <a:rPr lang="en-US"/>
              <a:t>Click to edit Master title style</a:t>
            </a:r>
            <a:endParaRPr lang="en-US" dirty="0"/>
          </a:p>
        </p:txBody>
      </p:sp>
      <p:sp>
        <p:nvSpPr>
          <p:cNvPr id="11" name="Text Placeholder 10"/>
          <p:cNvSpPr>
            <a:spLocks noGrp="1"/>
          </p:cNvSpPr>
          <p:nvPr>
            <p:ph type="body" sz="quarter" idx="10" hasCustomPrompt="1"/>
          </p:nvPr>
        </p:nvSpPr>
        <p:spPr>
          <a:xfrm>
            <a:off x="457200" y="3453771"/>
            <a:ext cx="5448300" cy="355397"/>
          </a:xfrm>
        </p:spPr>
        <p:txBody>
          <a:bodyPr anchor="b"/>
          <a:lstStyle>
            <a:lvl1pPr marL="0" indent="0">
              <a:buNone/>
              <a:defRPr sz="1800" b="0" i="0">
                <a:latin typeface="GT Walsheim Light" charset="0"/>
                <a:ea typeface="GT Walsheim Light" charset="0"/>
                <a:cs typeface="GT Walsheim Light" charset="0"/>
              </a:defRPr>
            </a:lvl1pPr>
          </a:lstStyle>
          <a:p>
            <a:pPr lvl="0"/>
            <a:r>
              <a:rPr lang="en-US" dirty="0"/>
              <a:t>Secondary header here</a:t>
            </a:r>
          </a:p>
        </p:txBody>
      </p:sp>
      <p:sp>
        <p:nvSpPr>
          <p:cNvPr id="14" name="Content Placeholder 12"/>
          <p:cNvSpPr>
            <a:spLocks noGrp="1"/>
          </p:cNvSpPr>
          <p:nvPr>
            <p:ph sz="quarter" idx="11" hasCustomPrompt="1"/>
          </p:nvPr>
        </p:nvSpPr>
        <p:spPr>
          <a:xfrm>
            <a:off x="457201" y="4462223"/>
            <a:ext cx="3882571" cy="678543"/>
          </a:xfrm>
        </p:spPr>
        <p:txBody>
          <a:bodyPr/>
          <a:lstStyle>
            <a:lvl1pPr marL="0" indent="0">
              <a:buNone/>
              <a:defRPr sz="1300" b="0" i="0">
                <a:latin typeface="GT Walsheim Bold" panose="02000503040000020003" pitchFamily="50" charset="0"/>
                <a:ea typeface="GT Walsheim Bold" panose="02000503040000020003" pitchFamily="50" charset="0"/>
                <a:cs typeface="GT Walsheim Bold" panose="02000503040000020003" pitchFamily="50" charset="0"/>
              </a:defRPr>
            </a:lvl1pPr>
          </a:lstStyle>
          <a:p>
            <a:pPr lvl="0"/>
            <a:r>
              <a:rPr lang="en-US" dirty="0"/>
              <a:t>DATE TO GO HERE</a:t>
            </a:r>
          </a:p>
        </p:txBody>
      </p:sp>
    </p:spTree>
    <p:extLst>
      <p:ext uri="{BB962C8B-B14F-4D97-AF65-F5344CB8AC3E}">
        <p14:creationId xmlns:p14="http://schemas.microsoft.com/office/powerpoint/2010/main" val="2492135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and curved photo">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0" y="482601"/>
            <a:ext cx="2133690" cy="608797"/>
          </a:xfrm>
          <a:prstGeom prst="rect">
            <a:avLst/>
          </a:prstGeom>
        </p:spPr>
      </p:pic>
      <p:sp>
        <p:nvSpPr>
          <p:cNvPr id="10" name="Picture Placeholder 14"/>
          <p:cNvSpPr>
            <a:spLocks noGrp="1"/>
          </p:cNvSpPr>
          <p:nvPr>
            <p:ph type="pic" sz="quarter" idx="12" hasCustomPrompt="1"/>
          </p:nvPr>
        </p:nvSpPr>
        <p:spPr>
          <a:xfrm>
            <a:off x="4500564" y="1604435"/>
            <a:ext cx="4643438" cy="5253567"/>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2257" h="3946525">
                <a:moveTo>
                  <a:pt x="5420095" y="12179"/>
                </a:moveTo>
                <a:lnTo>
                  <a:pt x="5432257" y="0"/>
                </a:lnTo>
                <a:lnTo>
                  <a:pt x="5432257" y="3946525"/>
                </a:lnTo>
                <a:lnTo>
                  <a:pt x="1587" y="3946525"/>
                </a:lnTo>
                <a:cubicBezTo>
                  <a:pt x="-54433" y="2778027"/>
                  <a:pt x="1365326" y="84261"/>
                  <a:pt x="5420095" y="12179"/>
                </a:cubicBezTo>
                <a:close/>
              </a:path>
            </a:pathLst>
          </a:custGeom>
        </p:spPr>
        <p:txBody>
          <a:bodyPr vert="horz"/>
          <a:lstStyle>
            <a:lvl1pPr marL="0" indent="0" algn="r">
              <a:buNone/>
              <a:defRPr sz="1300">
                <a:solidFill>
                  <a:srgbClr val="00A7B5"/>
                </a:solidFill>
              </a:defRPr>
            </a:lvl1pPr>
          </a:lstStyle>
          <a:p>
            <a:r>
              <a:rPr lang="en-US" dirty="0"/>
              <a:t>Click icon to add photo</a:t>
            </a:r>
          </a:p>
        </p:txBody>
      </p:sp>
      <p:cxnSp>
        <p:nvCxnSpPr>
          <p:cNvPr id="14" name="Straight Connector 13"/>
          <p:cNvCxnSpPr/>
          <p:nvPr userDrawn="1"/>
        </p:nvCxnSpPr>
        <p:spPr>
          <a:xfrm>
            <a:off x="476252" y="4550151"/>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idx="1" hasCustomPrompt="1"/>
          </p:nvPr>
        </p:nvSpPr>
        <p:spPr>
          <a:xfrm>
            <a:off x="457200" y="4627069"/>
            <a:ext cx="6134100" cy="953187"/>
          </a:xfrm>
        </p:spPr>
        <p:txBody>
          <a:bodyPr anchor="b"/>
          <a:lstStyle>
            <a:lvl1pPr marL="0" indent="0">
              <a:lnSpc>
                <a:spcPct val="90000"/>
              </a:lnSpc>
              <a:buNone/>
              <a:defRPr lang="en-US" sz="2700" b="1" i="0" kern="1200" baseline="0" dirty="0" smtClean="0">
                <a:solidFill>
                  <a:srgbClr val="4F2D7F"/>
                </a:solidFill>
                <a:latin typeface="GT Walsheim Medium" charset="0"/>
                <a:ea typeface="GT Walsheim Medium" charset="0"/>
                <a:cs typeface="GT Walsheim Medium" charset="0"/>
              </a:defRPr>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dirty="0"/>
              <a:t>Primary header here</a:t>
            </a:r>
          </a:p>
        </p:txBody>
      </p:sp>
      <p:sp>
        <p:nvSpPr>
          <p:cNvPr id="18" name="Text Placeholder 8"/>
          <p:cNvSpPr>
            <a:spLocks noGrp="1"/>
          </p:cNvSpPr>
          <p:nvPr>
            <p:ph type="body" sz="quarter" idx="11" hasCustomPrompt="1"/>
          </p:nvPr>
        </p:nvSpPr>
        <p:spPr>
          <a:xfrm>
            <a:off x="457200" y="5590332"/>
            <a:ext cx="6134100" cy="372856"/>
          </a:xfrm>
        </p:spPr>
        <p:txBody>
          <a:bodyPr anchor="b"/>
          <a:lstStyle>
            <a:lvl1pPr marL="0" indent="0">
              <a:buNone/>
              <a:defRPr sz="1800" b="0" i="0">
                <a:latin typeface="GT Walsheim Light" charset="0"/>
                <a:ea typeface="GT Walsheim Light" charset="0"/>
                <a:cs typeface="GT Walsheim Light" charset="0"/>
              </a:defRPr>
            </a:lvl1pPr>
          </a:lstStyle>
          <a:p>
            <a:pPr lvl="0"/>
            <a:r>
              <a:rPr lang="en-US" dirty="0"/>
              <a:t>Secondary header here</a:t>
            </a:r>
          </a:p>
        </p:txBody>
      </p:sp>
      <p:sp>
        <p:nvSpPr>
          <p:cNvPr id="13" name="Text Placeholder 3"/>
          <p:cNvSpPr>
            <a:spLocks noGrp="1"/>
          </p:cNvSpPr>
          <p:nvPr>
            <p:ph type="body" sz="quarter" idx="10" hasCustomPrompt="1"/>
          </p:nvPr>
        </p:nvSpPr>
        <p:spPr>
          <a:xfrm>
            <a:off x="476252" y="3810197"/>
            <a:ext cx="3333749" cy="608923"/>
          </a:xfrm>
        </p:spPr>
        <p:txBody>
          <a:bodyPr anchor="b"/>
          <a:lstStyle>
            <a:lvl1pPr marL="0" indent="0">
              <a:buFont typeface="Arial" panose="020B0604020202020204" pitchFamily="34" charset="0"/>
              <a:buNone/>
              <a:defRPr sz="1300" b="0">
                <a:solidFill>
                  <a:srgbClr val="000000"/>
                </a:solidFill>
                <a:latin typeface="GT Walsheim Bold" panose="02000503040000020003" pitchFamily="50" charset="0"/>
              </a:defRPr>
            </a:lvl1pPr>
          </a:lstStyle>
          <a:p>
            <a:pPr lvl="0"/>
            <a:r>
              <a:rPr lang="en-US" dirty="0"/>
              <a:t>SECTION HEADER HERE</a:t>
            </a:r>
          </a:p>
        </p:txBody>
      </p:sp>
    </p:spTree>
    <p:extLst>
      <p:ext uri="{BB962C8B-B14F-4D97-AF65-F5344CB8AC3E}">
        <p14:creationId xmlns:p14="http://schemas.microsoft.com/office/powerpoint/2010/main" val="410406150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and color curved photo">
    <p:spTree>
      <p:nvGrpSpPr>
        <p:cNvPr id="1" name=""/>
        <p:cNvGrpSpPr/>
        <p:nvPr/>
      </p:nvGrpSpPr>
      <p:grpSpPr>
        <a:xfrm>
          <a:off x="0" y="0"/>
          <a:ext cx="0" cy="0"/>
          <a:chOff x="0" y="0"/>
          <a:chExt cx="0" cy="0"/>
        </a:xfrm>
      </p:grpSpPr>
      <p:cxnSp>
        <p:nvCxnSpPr>
          <p:cNvPr id="8" name="Straight Connector 7"/>
          <p:cNvCxnSpPr/>
          <p:nvPr userDrawn="1"/>
        </p:nvCxnSpPr>
        <p:spPr>
          <a:xfrm>
            <a:off x="476252" y="4550151"/>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0" y="482601"/>
            <a:ext cx="2133690" cy="608797"/>
          </a:xfrm>
          <a:prstGeom prst="rect">
            <a:avLst/>
          </a:prstGeom>
        </p:spPr>
      </p:pic>
      <p:sp>
        <p:nvSpPr>
          <p:cNvPr id="9" name="Text Placeholder 2"/>
          <p:cNvSpPr>
            <a:spLocks noGrp="1"/>
          </p:cNvSpPr>
          <p:nvPr>
            <p:ph type="body" idx="1" hasCustomPrompt="1"/>
          </p:nvPr>
        </p:nvSpPr>
        <p:spPr>
          <a:xfrm>
            <a:off x="457200" y="4627069"/>
            <a:ext cx="6134100" cy="953187"/>
          </a:xfrm>
        </p:spPr>
        <p:txBody>
          <a:bodyPr anchor="b"/>
          <a:lstStyle>
            <a:lvl1pPr marL="0" indent="0">
              <a:lnSpc>
                <a:spcPct val="90000"/>
              </a:lnSpc>
              <a:buNone/>
              <a:defRPr lang="en-US" sz="2700" b="1" i="0" kern="1200" baseline="0" dirty="0" smtClean="0">
                <a:solidFill>
                  <a:srgbClr val="4F2D7F"/>
                </a:solidFill>
                <a:latin typeface="GT Walsheim Medium" charset="0"/>
                <a:ea typeface="GT Walsheim Medium" charset="0"/>
                <a:cs typeface="GT Walsheim Medium" charset="0"/>
              </a:defRPr>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dirty="0"/>
              <a:t>Primary header here</a:t>
            </a:r>
          </a:p>
        </p:txBody>
      </p:sp>
      <p:sp>
        <p:nvSpPr>
          <p:cNvPr id="10" name="Text Placeholder 3"/>
          <p:cNvSpPr>
            <a:spLocks noGrp="1"/>
          </p:cNvSpPr>
          <p:nvPr>
            <p:ph type="body" sz="quarter" idx="10" hasCustomPrompt="1"/>
          </p:nvPr>
        </p:nvSpPr>
        <p:spPr>
          <a:xfrm>
            <a:off x="476252" y="3810197"/>
            <a:ext cx="3333749" cy="608923"/>
          </a:xfrm>
        </p:spPr>
        <p:txBody>
          <a:bodyPr anchor="b"/>
          <a:lstStyle>
            <a:lvl1pPr marL="0" indent="0">
              <a:buFont typeface="Arial" panose="020B0604020202020204" pitchFamily="34" charset="0"/>
              <a:buNone/>
              <a:defRPr sz="1300" b="0">
                <a:solidFill>
                  <a:srgbClr val="000000"/>
                </a:solidFill>
                <a:latin typeface="GT Walsheim Bold" panose="02000503040000020003" pitchFamily="50" charset="0"/>
              </a:defRPr>
            </a:lvl1pPr>
          </a:lstStyle>
          <a:p>
            <a:pPr lvl="0"/>
            <a:r>
              <a:rPr lang="en-US" dirty="0"/>
              <a:t>SECTION HEADER HERE</a:t>
            </a:r>
          </a:p>
        </p:txBody>
      </p:sp>
      <p:sp>
        <p:nvSpPr>
          <p:cNvPr id="13" name="Text Placeholder 8"/>
          <p:cNvSpPr>
            <a:spLocks noGrp="1"/>
          </p:cNvSpPr>
          <p:nvPr>
            <p:ph type="body" sz="quarter" idx="11" hasCustomPrompt="1"/>
          </p:nvPr>
        </p:nvSpPr>
        <p:spPr>
          <a:xfrm>
            <a:off x="457200" y="5590332"/>
            <a:ext cx="6134100" cy="372856"/>
          </a:xfrm>
        </p:spPr>
        <p:txBody>
          <a:bodyPr anchor="b"/>
          <a:lstStyle>
            <a:lvl1pPr marL="0" indent="0">
              <a:buFont typeface="Arial" panose="020B0604020202020204" pitchFamily="34" charset="0"/>
              <a:buNone/>
              <a:defRPr sz="1800" b="0" i="0">
                <a:latin typeface="GT Walsheim Light" charset="0"/>
                <a:ea typeface="GT Walsheim Light" charset="0"/>
                <a:cs typeface="GT Walsheim Light" charset="0"/>
              </a:defRPr>
            </a:lvl1pPr>
          </a:lstStyle>
          <a:p>
            <a:pPr lvl="0"/>
            <a:r>
              <a:rPr lang="en-US" dirty="0"/>
              <a:t>Secondary header here</a:t>
            </a:r>
          </a:p>
        </p:txBody>
      </p:sp>
    </p:spTree>
    <p:extLst>
      <p:ext uri="{BB962C8B-B14F-4D97-AF65-F5344CB8AC3E}">
        <p14:creationId xmlns:p14="http://schemas.microsoft.com/office/powerpoint/2010/main" val="396873508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eader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1">
                <a:solidFill>
                  <a:srgbClr val="005CA8"/>
                </a:solidFill>
              </a:defRPr>
            </a:lvl1pPr>
          </a:lstStyle>
          <a:p>
            <a:pPr lvl="0"/>
            <a:r>
              <a:rPr lang="en-US" spc="100" baseline="0" dirty="0"/>
              <a:t>SLIDE HEADER, ALL CAPS</a:t>
            </a:r>
            <a:br>
              <a:rPr lang="en-US" spc="100" baseline="0" dirty="0"/>
            </a:br>
            <a:endParaRPr lang="en-US" dirty="0"/>
          </a:p>
        </p:txBody>
      </p:sp>
      <p:sp>
        <p:nvSpPr>
          <p:cNvPr id="3" name="Content Placeholder 2"/>
          <p:cNvSpPr>
            <a:spLocks noGrp="1"/>
          </p:cNvSpPr>
          <p:nvPr>
            <p:ph idx="1" hasCustomPrompt="1"/>
          </p:nvPr>
        </p:nvSpPr>
        <p:spPr>
          <a:xfrm>
            <a:off x="457200" y="707257"/>
            <a:ext cx="8229600" cy="685799"/>
          </a:xfrm>
        </p:spPr>
        <p:txBody>
          <a:bodyPr/>
          <a:lstStyle>
            <a:lvl1pPr marL="0" indent="0">
              <a:buNone/>
              <a:defRPr/>
            </a:lvl1pPr>
          </a:lstStyle>
          <a:p>
            <a:pPr lvl="0"/>
            <a:r>
              <a:rPr lang="en-US" dirty="0" err="1"/>
              <a:t>Subheader</a:t>
            </a:r>
            <a:r>
              <a:rPr lang="en-US" dirty="0"/>
              <a:t> 2 lines max</a:t>
            </a:r>
          </a:p>
        </p:txBody>
      </p:sp>
      <p:pic>
        <p:nvPicPr>
          <p:cNvPr id="10" name="Picture 9">
            <a:extLst>
              <a:ext uri="{FF2B5EF4-FFF2-40B4-BE49-F238E27FC236}">
                <a16:creationId xmlns:a16="http://schemas.microsoft.com/office/drawing/2014/main" id="{9B104AF3-66E5-8D45-91B9-9FCBFE5E3EC7}"/>
              </a:ext>
            </a:extLst>
          </p:cNvPr>
          <p:cNvPicPr>
            <a:picLocks noChangeAspect="1"/>
          </p:cNvPicPr>
          <p:nvPr userDrawn="1"/>
        </p:nvPicPr>
        <p:blipFill>
          <a:blip r:embed="rId2"/>
          <a:stretch>
            <a:fillRect/>
          </a:stretch>
        </p:blipFill>
        <p:spPr>
          <a:xfrm>
            <a:off x="457200" y="6219149"/>
            <a:ext cx="1474797" cy="638851"/>
          </a:xfrm>
          <a:prstGeom prst="rect">
            <a:avLst/>
          </a:prstGeom>
        </p:spPr>
      </p:pic>
      <p:grpSp>
        <p:nvGrpSpPr>
          <p:cNvPr id="11" name="Группа 32">
            <a:extLst>
              <a:ext uri="{FF2B5EF4-FFF2-40B4-BE49-F238E27FC236}">
                <a16:creationId xmlns:a16="http://schemas.microsoft.com/office/drawing/2014/main" id="{6342363D-0892-3E45-B981-C32FFEE65B99}"/>
              </a:ext>
            </a:extLst>
          </p:cNvPr>
          <p:cNvGrpSpPr/>
          <p:nvPr userDrawn="1"/>
        </p:nvGrpSpPr>
        <p:grpSpPr>
          <a:xfrm>
            <a:off x="457200" y="0"/>
            <a:ext cx="1938940" cy="76200"/>
            <a:chOff x="1783778" y="0"/>
            <a:chExt cx="2407221" cy="292796"/>
          </a:xfrm>
          <a:solidFill>
            <a:srgbClr val="005CA8"/>
          </a:solidFill>
        </p:grpSpPr>
        <p:sp>
          <p:nvSpPr>
            <p:cNvPr id="12" name="Rectangle 11">
              <a:extLst>
                <a:ext uri="{FF2B5EF4-FFF2-40B4-BE49-F238E27FC236}">
                  <a16:creationId xmlns:a16="http://schemas.microsoft.com/office/drawing/2014/main" id="{EAE70A28-BC69-F649-9277-5C6B014C1E9A}"/>
                </a:ext>
              </a:extLst>
            </p:cNvPr>
            <p:cNvSpPr/>
            <p:nvPr userDrawn="1"/>
          </p:nvSpPr>
          <p:spPr>
            <a:xfrm>
              <a:off x="1783778" y="0"/>
              <a:ext cx="2407221" cy="1714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25" dirty="0"/>
            </a:p>
          </p:txBody>
        </p:sp>
        <p:sp>
          <p:nvSpPr>
            <p:cNvPr id="13" name="Скругленный прямоугольник 31">
              <a:extLst>
                <a:ext uri="{FF2B5EF4-FFF2-40B4-BE49-F238E27FC236}">
                  <a16:creationId xmlns:a16="http://schemas.microsoft.com/office/drawing/2014/main" id="{CB491CBC-8D2E-394A-9A39-524A79245F62}"/>
                </a:ext>
              </a:extLst>
            </p:cNvPr>
            <p:cNvSpPr/>
            <p:nvPr userDrawn="1"/>
          </p:nvSpPr>
          <p:spPr>
            <a:xfrm>
              <a:off x="1783778" y="43754"/>
              <a:ext cx="2407221" cy="24904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3225" dirty="0"/>
            </a:p>
          </p:txBody>
        </p:sp>
      </p:grpSp>
      <p:sp>
        <p:nvSpPr>
          <p:cNvPr id="15" name="Flowchart: Off-page Connector 9">
            <a:extLst>
              <a:ext uri="{FF2B5EF4-FFF2-40B4-BE49-F238E27FC236}">
                <a16:creationId xmlns:a16="http://schemas.microsoft.com/office/drawing/2014/main" id="{5E8F147B-3621-4B40-ADF8-2FE44AFAEC12}"/>
              </a:ext>
            </a:extLst>
          </p:cNvPr>
          <p:cNvSpPr/>
          <p:nvPr userDrawn="1"/>
        </p:nvSpPr>
        <p:spPr>
          <a:xfrm>
            <a:off x="8493263" y="6436329"/>
            <a:ext cx="387074" cy="204490"/>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100" b="1" smtClean="0">
                <a:solidFill>
                  <a:srgbClr val="005CA8"/>
                </a:solidFill>
                <a:latin typeface="+mj-lt"/>
                <a:ea typeface="Open Sans" pitchFamily="34" charset="0"/>
                <a:cs typeface="Arial" pitchFamily="34" charset="0"/>
              </a:rPr>
              <a:pPr algn="ctr"/>
              <a:t>‹#›</a:t>
            </a:fld>
            <a:endParaRPr lang="en-US" sz="675" b="1" dirty="0">
              <a:solidFill>
                <a:srgbClr val="005CA8"/>
              </a:solidFill>
              <a:latin typeface="+mj-lt"/>
              <a:ea typeface="Open Sans" pitchFamily="34" charset="0"/>
              <a:cs typeface="Arial" pitchFamily="34" charset="0"/>
            </a:endParaRPr>
          </a:p>
        </p:txBody>
      </p:sp>
      <p:sp>
        <p:nvSpPr>
          <p:cNvPr id="5" name="Content Placeholder 4">
            <a:extLst>
              <a:ext uri="{FF2B5EF4-FFF2-40B4-BE49-F238E27FC236}">
                <a16:creationId xmlns:a16="http://schemas.microsoft.com/office/drawing/2014/main" id="{3642BE24-0627-5C4A-B208-411C12C7AE0E}"/>
              </a:ext>
            </a:extLst>
          </p:cNvPr>
          <p:cNvSpPr>
            <a:spLocks noGrp="1"/>
          </p:cNvSpPr>
          <p:nvPr>
            <p:ph sz="quarter" idx="10"/>
          </p:nvPr>
        </p:nvSpPr>
        <p:spPr>
          <a:xfrm>
            <a:off x="457200" y="1417638"/>
            <a:ext cx="8229600" cy="4525962"/>
          </a:xfr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4416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and illustration">
    <p:spTree>
      <p:nvGrpSpPr>
        <p:cNvPr id="1" name=""/>
        <p:cNvGrpSpPr/>
        <p:nvPr/>
      </p:nvGrpSpPr>
      <p:grpSpPr>
        <a:xfrm>
          <a:off x="0" y="0"/>
          <a:ext cx="0" cy="0"/>
          <a:chOff x="0" y="0"/>
          <a:chExt cx="0" cy="0"/>
        </a:xfrm>
      </p:grpSpPr>
      <p:cxnSp>
        <p:nvCxnSpPr>
          <p:cNvPr id="8" name="Straight Connector 7"/>
          <p:cNvCxnSpPr/>
          <p:nvPr userDrawn="1"/>
        </p:nvCxnSpPr>
        <p:spPr>
          <a:xfrm>
            <a:off x="476252" y="4550151"/>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1820" t="7962" r="9760" b="12407"/>
          <a:stretch/>
        </p:blipFill>
        <p:spPr>
          <a:xfrm>
            <a:off x="4948541" y="-1962149"/>
            <a:ext cx="4961920" cy="6789580"/>
          </a:xfrm>
          <a:prstGeom prst="rect">
            <a:avLst/>
          </a:prstGeom>
        </p:spPr>
      </p:pic>
      <p:pic>
        <p:nvPicPr>
          <p:cNvPr id="12" name="GTLogo" descr="GTlogo-horizontal-strapline-RGB.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8" r="44795"/>
          <a:stretch/>
        </p:blipFill>
        <p:spPr>
          <a:xfrm>
            <a:off x="457200" y="482601"/>
            <a:ext cx="2133690" cy="608797"/>
          </a:xfrm>
          <a:prstGeom prst="rect">
            <a:avLst/>
          </a:prstGeom>
        </p:spPr>
      </p:pic>
      <p:sp>
        <p:nvSpPr>
          <p:cNvPr id="9" name="Text Placeholder 2"/>
          <p:cNvSpPr>
            <a:spLocks noGrp="1"/>
          </p:cNvSpPr>
          <p:nvPr>
            <p:ph type="body" idx="1" hasCustomPrompt="1"/>
          </p:nvPr>
        </p:nvSpPr>
        <p:spPr>
          <a:xfrm>
            <a:off x="457200" y="4627069"/>
            <a:ext cx="6134100" cy="953187"/>
          </a:xfrm>
        </p:spPr>
        <p:txBody>
          <a:bodyPr anchor="b"/>
          <a:lstStyle>
            <a:lvl1pPr marL="0" indent="0">
              <a:lnSpc>
                <a:spcPct val="90000"/>
              </a:lnSpc>
              <a:buNone/>
              <a:defRPr lang="en-US" sz="2700" b="1" i="0" kern="1200" baseline="0" dirty="0" smtClean="0">
                <a:solidFill>
                  <a:srgbClr val="4F2D7F"/>
                </a:solidFill>
                <a:latin typeface="GT Walsheim Medium" charset="0"/>
                <a:ea typeface="GT Walsheim Medium" charset="0"/>
                <a:cs typeface="GT Walsheim Medium" charset="0"/>
              </a:defRPr>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dirty="0"/>
              <a:t>Primary header here</a:t>
            </a:r>
          </a:p>
        </p:txBody>
      </p:sp>
      <p:sp>
        <p:nvSpPr>
          <p:cNvPr id="11" name="Text Placeholder 8"/>
          <p:cNvSpPr>
            <a:spLocks noGrp="1"/>
          </p:cNvSpPr>
          <p:nvPr>
            <p:ph type="body" sz="quarter" idx="11" hasCustomPrompt="1"/>
          </p:nvPr>
        </p:nvSpPr>
        <p:spPr>
          <a:xfrm>
            <a:off x="457200" y="5590332"/>
            <a:ext cx="6134100" cy="372856"/>
          </a:xfrm>
        </p:spPr>
        <p:txBody>
          <a:bodyPr anchor="b"/>
          <a:lstStyle>
            <a:lvl1pPr marL="0" indent="0">
              <a:buNone/>
              <a:defRPr sz="1800" b="0" i="0">
                <a:latin typeface="GT Walsheim Light" charset="0"/>
                <a:ea typeface="GT Walsheim Light" charset="0"/>
                <a:cs typeface="GT Walsheim Light" charset="0"/>
              </a:defRPr>
            </a:lvl1pPr>
          </a:lstStyle>
          <a:p>
            <a:pPr lvl="0"/>
            <a:r>
              <a:rPr lang="en-US" dirty="0"/>
              <a:t>Secondary header here</a:t>
            </a:r>
          </a:p>
        </p:txBody>
      </p:sp>
      <p:sp>
        <p:nvSpPr>
          <p:cNvPr id="13" name="Text Placeholder 3"/>
          <p:cNvSpPr>
            <a:spLocks noGrp="1"/>
          </p:cNvSpPr>
          <p:nvPr>
            <p:ph type="body" sz="quarter" idx="10" hasCustomPrompt="1"/>
          </p:nvPr>
        </p:nvSpPr>
        <p:spPr>
          <a:xfrm>
            <a:off x="476252" y="3810197"/>
            <a:ext cx="3333749" cy="608923"/>
          </a:xfrm>
        </p:spPr>
        <p:txBody>
          <a:bodyPr anchor="b"/>
          <a:lstStyle>
            <a:lvl1pPr marL="0" indent="0">
              <a:buFont typeface="Arial" panose="020B0604020202020204" pitchFamily="34" charset="0"/>
              <a:buNone/>
              <a:defRPr sz="1300" b="0">
                <a:solidFill>
                  <a:srgbClr val="000000"/>
                </a:solidFill>
                <a:latin typeface="GT Walsheim Bold" panose="02000503040000020003" pitchFamily="50" charset="0"/>
              </a:defRPr>
            </a:lvl1pPr>
          </a:lstStyle>
          <a:p>
            <a:pPr lvl="0"/>
            <a:r>
              <a:rPr lang="en-US" dirty="0"/>
              <a:t>SECTION HEADER HERE</a:t>
            </a:r>
          </a:p>
        </p:txBody>
      </p:sp>
    </p:spTree>
    <p:extLst>
      <p:ext uri="{BB962C8B-B14F-4D97-AF65-F5344CB8AC3E}">
        <p14:creationId xmlns:p14="http://schemas.microsoft.com/office/powerpoint/2010/main" val="203138628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and proposal illustration">
    <p:spTree>
      <p:nvGrpSpPr>
        <p:cNvPr id="1" name=""/>
        <p:cNvGrpSpPr/>
        <p:nvPr/>
      </p:nvGrpSpPr>
      <p:grpSpPr>
        <a:xfrm>
          <a:off x="0" y="0"/>
          <a:ext cx="0" cy="0"/>
          <a:chOff x="0" y="0"/>
          <a:chExt cx="0" cy="0"/>
        </a:xfrm>
      </p:grpSpPr>
      <p:cxnSp>
        <p:nvCxnSpPr>
          <p:cNvPr id="8" name="Straight Connector 7"/>
          <p:cNvCxnSpPr/>
          <p:nvPr userDrawn="1"/>
        </p:nvCxnSpPr>
        <p:spPr>
          <a:xfrm>
            <a:off x="476252" y="4550151"/>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0" y="482601"/>
            <a:ext cx="2133690" cy="608797"/>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6078" t="9413" r="9611" b="10858"/>
          <a:stretch/>
        </p:blipFill>
        <p:spPr>
          <a:xfrm>
            <a:off x="5076972" y="-1286708"/>
            <a:ext cx="5109910" cy="6511851"/>
          </a:xfrm>
          <a:prstGeom prst="rect">
            <a:avLst/>
          </a:prstGeom>
        </p:spPr>
      </p:pic>
      <p:sp>
        <p:nvSpPr>
          <p:cNvPr id="9" name="Text Placeholder 2"/>
          <p:cNvSpPr>
            <a:spLocks noGrp="1"/>
          </p:cNvSpPr>
          <p:nvPr>
            <p:ph type="body" idx="1" hasCustomPrompt="1"/>
          </p:nvPr>
        </p:nvSpPr>
        <p:spPr>
          <a:xfrm>
            <a:off x="457200" y="4627069"/>
            <a:ext cx="6134100" cy="953187"/>
          </a:xfrm>
        </p:spPr>
        <p:txBody>
          <a:bodyPr anchor="b"/>
          <a:lstStyle>
            <a:lvl1pPr marL="0" indent="0">
              <a:lnSpc>
                <a:spcPct val="90000"/>
              </a:lnSpc>
              <a:buNone/>
              <a:defRPr lang="en-US" sz="2700" b="1" i="0" kern="1200" baseline="0" dirty="0" smtClean="0">
                <a:solidFill>
                  <a:srgbClr val="4F2D7F"/>
                </a:solidFill>
                <a:latin typeface="GT Walsheim Medium" charset="0"/>
                <a:ea typeface="GT Walsheim Medium" charset="0"/>
                <a:cs typeface="GT Walsheim Medium" charset="0"/>
              </a:defRPr>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dirty="0"/>
              <a:t>Primary header here</a:t>
            </a:r>
          </a:p>
        </p:txBody>
      </p:sp>
      <p:sp>
        <p:nvSpPr>
          <p:cNvPr id="14" name="Text Placeholder 8"/>
          <p:cNvSpPr>
            <a:spLocks noGrp="1"/>
          </p:cNvSpPr>
          <p:nvPr>
            <p:ph type="body" sz="quarter" idx="11" hasCustomPrompt="1"/>
          </p:nvPr>
        </p:nvSpPr>
        <p:spPr>
          <a:xfrm>
            <a:off x="457200" y="5590332"/>
            <a:ext cx="6134100" cy="372856"/>
          </a:xfrm>
        </p:spPr>
        <p:txBody>
          <a:bodyPr anchor="b"/>
          <a:lstStyle>
            <a:lvl1pPr marL="0" indent="0">
              <a:buNone/>
              <a:defRPr sz="1800" b="0" i="0">
                <a:latin typeface="GT Walsheim Light" charset="0"/>
                <a:ea typeface="GT Walsheim Light" charset="0"/>
                <a:cs typeface="GT Walsheim Light" charset="0"/>
              </a:defRPr>
            </a:lvl1pPr>
          </a:lstStyle>
          <a:p>
            <a:pPr lvl="0"/>
            <a:r>
              <a:rPr lang="en-US" dirty="0"/>
              <a:t>Secondary header here</a:t>
            </a:r>
          </a:p>
        </p:txBody>
      </p:sp>
      <p:sp>
        <p:nvSpPr>
          <p:cNvPr id="10" name="Text Placeholder 3"/>
          <p:cNvSpPr>
            <a:spLocks noGrp="1"/>
          </p:cNvSpPr>
          <p:nvPr>
            <p:ph type="body" sz="quarter" idx="10" hasCustomPrompt="1"/>
          </p:nvPr>
        </p:nvSpPr>
        <p:spPr>
          <a:xfrm>
            <a:off x="476252" y="3810197"/>
            <a:ext cx="3333749" cy="608923"/>
          </a:xfrm>
        </p:spPr>
        <p:txBody>
          <a:bodyPr anchor="b"/>
          <a:lstStyle>
            <a:lvl1pPr marL="0" indent="0">
              <a:buFont typeface="Arial" panose="020B0604020202020204" pitchFamily="34" charset="0"/>
              <a:buNone/>
              <a:defRPr sz="1300" b="0">
                <a:solidFill>
                  <a:srgbClr val="000000"/>
                </a:solidFill>
                <a:latin typeface="GT Walsheim Bold" panose="02000503040000020003" pitchFamily="50" charset="0"/>
              </a:defRPr>
            </a:lvl1pPr>
          </a:lstStyle>
          <a:p>
            <a:pPr lvl="0"/>
            <a:r>
              <a:rPr lang="en-US" dirty="0"/>
              <a:t>SECTION HEADER HERE</a:t>
            </a:r>
          </a:p>
        </p:txBody>
      </p:sp>
    </p:spTree>
    <p:extLst>
      <p:ext uri="{BB962C8B-B14F-4D97-AF65-F5344CB8AC3E}">
        <p14:creationId xmlns:p14="http://schemas.microsoft.com/office/powerpoint/2010/main" val="241456066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4F2D7F"/>
                </a:solidFill>
                <a:latin typeface="GT Walsheim Medium" charset="0"/>
                <a:ea typeface="GT Walsheim Medium" charset="0"/>
                <a:cs typeface="GT Walsheim Medium" charset="0"/>
              </a:defRPr>
            </a:lvl1pPr>
          </a:lstStyle>
          <a:p>
            <a:r>
              <a:rPr lang="en-US"/>
              <a:t>Click to edit Master title style</a:t>
            </a:r>
            <a:endParaRPr lang="en-US" dirty="0"/>
          </a:p>
        </p:txBody>
      </p:sp>
      <p:pic>
        <p:nvPicPr>
          <p:cNvPr id="11"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1"/>
            <a:ext cx="1663085" cy="474521"/>
          </a:xfrm>
          <a:prstGeom prst="rect">
            <a:avLst/>
          </a:prstGeom>
        </p:spPr>
      </p:pic>
      <p:cxnSp>
        <p:nvCxnSpPr>
          <p:cNvPr id="12" name="Straight Connector 11"/>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9037C425-FCDF-4AEA-8D6A-822FC1AF9459}"/>
              </a:ext>
            </a:extLst>
          </p:cNvPr>
          <p:cNvSpPr>
            <a:spLocks noGrp="1"/>
          </p:cNvSpPr>
          <p:nvPr>
            <p:ph type="sldNum" sz="quarter" idx="4"/>
          </p:nvPr>
        </p:nvSpPr>
        <p:spPr>
          <a:xfrm>
            <a:off x="8485632" y="6449568"/>
            <a:ext cx="365760" cy="268224"/>
          </a:xfrm>
          <a:prstGeom prst="rect">
            <a:avLst/>
          </a:prstGeom>
        </p:spPr>
        <p:txBody>
          <a:bodyPr anchor="b" anchorCtr="0"/>
          <a:lstStyle>
            <a:lvl1pPr algn="r">
              <a:defRPr sz="700">
                <a:latin typeface="GT Walsheim Regular" panose="02000503030000020003"/>
              </a:defRPr>
            </a:lvl1pPr>
          </a:lstStyle>
          <a:p>
            <a:pPr fontAlgn="base">
              <a:spcBef>
                <a:spcPct val="0"/>
              </a:spcBef>
              <a:spcAft>
                <a:spcPct val="0"/>
              </a:spcAft>
            </a:pPr>
            <a:fld id="{0E0C512C-2A69-4D15-9349-877CDA6B8ABD}" type="slidenum">
              <a:rPr lang="en-GB" smtClean="0">
                <a:solidFill>
                  <a:srgbClr val="000000"/>
                </a:solidFill>
              </a:rPr>
              <a:pPr fontAlgn="base">
                <a:spcBef>
                  <a:spcPct val="0"/>
                </a:spcBef>
                <a:spcAft>
                  <a:spcPct val="0"/>
                </a:spcAft>
              </a:pPr>
              <a:t>‹#›</a:t>
            </a:fld>
            <a:endParaRPr lang="en-GB" dirty="0">
              <a:solidFill>
                <a:srgbClr val="000000"/>
              </a:solidFill>
            </a:endParaRPr>
          </a:p>
        </p:txBody>
      </p:sp>
      <p:sp>
        <p:nvSpPr>
          <p:cNvPr id="8" name="Copyright_GT">
            <a:extLst>
              <a:ext uri="{FF2B5EF4-FFF2-40B4-BE49-F238E27FC236}">
                <a16:creationId xmlns:a16="http://schemas.microsoft.com/office/drawing/2014/main" id="{7A70284E-F9E2-42E7-AEAF-756CFFF67C7D}"/>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dirty="0">
                <a:solidFill>
                  <a:srgbClr val="000000"/>
                </a:solidFill>
                <a:latin typeface="GT Walsheim Regular" panose="02000503030000020003" pitchFamily="50" charset="0"/>
              </a:rPr>
              <a:t>© 2017 Grant Thornton LLP  |  All rights reserved  | U.S. member firm of Grant Thornton International Ltd</a:t>
            </a:r>
          </a:p>
          <a:p>
            <a:pPr algn="r" fontAlgn="base">
              <a:spcBef>
                <a:spcPct val="0"/>
              </a:spcBef>
              <a:spcAft>
                <a:spcPct val="0"/>
              </a:spcAft>
            </a:pPr>
            <a:endParaRPr lang="en-US" sz="500" dirty="0">
              <a:solidFill>
                <a:srgbClr val="000000"/>
              </a:solidFill>
              <a:latin typeface="GT Walsheim Regular" panose="02000503030000020003" pitchFamily="50" charset="0"/>
            </a:endParaRPr>
          </a:p>
          <a:p>
            <a:pPr algn="r" fontAlgn="base">
              <a:spcBef>
                <a:spcPct val="0"/>
              </a:spcBef>
              <a:spcAft>
                <a:spcPct val="0"/>
              </a:spcAft>
            </a:pPr>
            <a:endParaRPr lang="en-US" sz="500" baseline="30000" dirty="0">
              <a:solidFill>
                <a:srgbClr val="000000"/>
              </a:solidFill>
              <a:latin typeface="GT Walsheim Regular" panose="02000503030000020003" pitchFamily="50" charset="0"/>
            </a:endParaRPr>
          </a:p>
        </p:txBody>
      </p:sp>
    </p:spTree>
    <p:extLst>
      <p:ext uri="{BB962C8B-B14F-4D97-AF65-F5344CB8AC3E}">
        <p14:creationId xmlns:p14="http://schemas.microsoft.com/office/powerpoint/2010/main" val="2683835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4F2D7F"/>
                </a:solidFill>
                <a:latin typeface="GT Walsheim Medium" charset="0"/>
                <a:ea typeface="GT Walsheim Medium" charset="0"/>
                <a:cs typeface="GT Walsheim Medium"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85743" marR="0" indent="-285743" algn="l" defTabSz="914378" rtl="0" eaLnBrk="1" fontAlgn="base" latinLnBrk="0" hangingPunct="1">
              <a:lnSpc>
                <a:spcPct val="100000"/>
              </a:lnSpc>
              <a:spcBef>
                <a:spcPct val="20000"/>
              </a:spcBef>
              <a:spcAft>
                <a:spcPct val="0"/>
              </a:spcAft>
              <a:buClrTx/>
              <a:buSzTx/>
              <a:buFont typeface="Arial" panose="020B0604020202020204" pitchFamily="34" charset="0"/>
              <a:buChar char="•"/>
              <a:tabLst/>
              <a:defRPr sz="1800" b="0" i="0">
                <a:solidFill>
                  <a:schemeClr val="tx1">
                    <a:lumMod val="50000"/>
                  </a:schemeClr>
                </a:solidFill>
                <a:latin typeface="GT Walsheim Regular" panose="02000503030000020003" pitchFamily="50" charset="0"/>
                <a:ea typeface="GT Walsheim Regular" panose="02000503030000020003" pitchFamily="50" charset="0"/>
                <a:cs typeface="GT Walsheim Regular" panose="02000503030000020003" pitchFamily="50" charset="0"/>
              </a:defRPr>
            </a:lvl1pPr>
            <a:lvl2pPr marL="742931" marR="0" indent="-285743" algn="l" defTabSz="914378" rtl="0" eaLnBrk="1" fontAlgn="base" latinLnBrk="0" hangingPunct="1">
              <a:lnSpc>
                <a:spcPct val="100000"/>
              </a:lnSpc>
              <a:spcBef>
                <a:spcPct val="20000"/>
              </a:spcBef>
              <a:spcAft>
                <a:spcPct val="0"/>
              </a:spcAft>
              <a:buClrTx/>
              <a:buSzTx/>
              <a:buFont typeface="Arial"/>
              <a:buChar char="•"/>
              <a:tabLst/>
              <a:defRPr sz="1800" b="0" i="0">
                <a:solidFill>
                  <a:schemeClr val="tx1">
                    <a:lumMod val="50000"/>
                  </a:schemeClr>
                </a:solidFill>
                <a:latin typeface="GT Walsheim Regular" panose="02000503030000020003" pitchFamily="50" charset="0"/>
                <a:ea typeface="GT Walsheim Regular" panose="02000503030000020003" pitchFamily="50" charset="0"/>
                <a:cs typeface="GT Walsheim Regular" panose="02000503030000020003" pitchFamily="50" charset="0"/>
              </a:defRPr>
            </a:lvl2pPr>
            <a:lvl3pPr marL="1200120" marR="0" indent="-285743" algn="l" defTabSz="914378" rtl="0" eaLnBrk="1" fontAlgn="base" latinLnBrk="0" hangingPunct="1">
              <a:lnSpc>
                <a:spcPct val="100000"/>
              </a:lnSpc>
              <a:spcBef>
                <a:spcPct val="20000"/>
              </a:spcBef>
              <a:spcAft>
                <a:spcPct val="0"/>
              </a:spcAft>
              <a:buClrTx/>
              <a:buSzTx/>
              <a:buFont typeface="Arial"/>
              <a:buChar char="•"/>
              <a:tabLst/>
              <a:defRPr sz="1800" b="0" i="0">
                <a:solidFill>
                  <a:schemeClr val="tx1">
                    <a:lumMod val="50000"/>
                  </a:schemeClr>
                </a:solidFill>
                <a:latin typeface="GT Walsheim Regular" panose="02000503030000020003" pitchFamily="50" charset="0"/>
                <a:ea typeface="GT Walsheim Regular" panose="02000503030000020003" pitchFamily="50" charset="0"/>
                <a:cs typeface="GT Walsheim Regular" panose="02000503030000020003" pitchFamily="50" charset="0"/>
              </a:defRPr>
            </a:lvl3pPr>
            <a:lvl4pPr marL="1657309" marR="0" indent="-285743" algn="l" defTabSz="914378" rtl="0" eaLnBrk="1" fontAlgn="base" latinLnBrk="0" hangingPunct="1">
              <a:lnSpc>
                <a:spcPct val="100000"/>
              </a:lnSpc>
              <a:spcBef>
                <a:spcPct val="20000"/>
              </a:spcBef>
              <a:spcAft>
                <a:spcPct val="0"/>
              </a:spcAft>
              <a:buClrTx/>
              <a:buSzTx/>
              <a:buFont typeface="Arial"/>
              <a:buChar char="•"/>
              <a:tabLst/>
              <a:defRPr sz="1350" b="0" i="0">
                <a:solidFill>
                  <a:schemeClr val="tx1">
                    <a:lumMod val="50000"/>
                  </a:schemeClr>
                </a:solidFill>
                <a:latin typeface="GT Walsheim Regular" panose="02000503030000020003" pitchFamily="50" charset="0"/>
                <a:ea typeface="GT Walsheim Regular" panose="02000503030000020003" pitchFamily="50" charset="0"/>
                <a:cs typeface="GT Walsheim Regular" panose="02000503030000020003" pitchFamily="50" charset="0"/>
              </a:defRPr>
            </a:lvl4pPr>
            <a:lvl5pPr marL="2114498" marR="0" indent="-285743" algn="l" defTabSz="914378" rtl="0" eaLnBrk="1" fontAlgn="base" latinLnBrk="0" hangingPunct="1">
              <a:lnSpc>
                <a:spcPct val="100000"/>
              </a:lnSpc>
              <a:spcBef>
                <a:spcPct val="20000"/>
              </a:spcBef>
              <a:spcAft>
                <a:spcPct val="0"/>
              </a:spcAft>
              <a:buClrTx/>
              <a:buSzTx/>
              <a:buFont typeface="Arial"/>
              <a:buChar char="•"/>
              <a:tabLst/>
              <a:defRPr sz="900" b="0" i="0">
                <a:solidFill>
                  <a:schemeClr val="tx1">
                    <a:lumMod val="50000"/>
                  </a:schemeClr>
                </a:solidFill>
                <a:latin typeface="GT Walsheim Regular" panose="02000503030000020003" pitchFamily="50" charset="0"/>
                <a:ea typeface="GT Walsheim Regular" panose="02000503030000020003" pitchFamily="50" charset="0"/>
                <a:cs typeface="GT Walsheim Regular"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1"/>
            <a:ext cx="1663085" cy="474521"/>
          </a:xfrm>
          <a:prstGeom prst="rect">
            <a:avLst/>
          </a:prstGeom>
        </p:spPr>
      </p:pic>
      <p:cxnSp>
        <p:nvCxnSpPr>
          <p:cNvPr id="9" name="Straight Connector 8"/>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11" name="Slide Number Placeholder 3">
            <a:extLst>
              <a:ext uri="{FF2B5EF4-FFF2-40B4-BE49-F238E27FC236}">
                <a16:creationId xmlns:a16="http://schemas.microsoft.com/office/drawing/2014/main" id="{00488DE7-E8F4-428F-BD4C-DAC77A097E61}"/>
              </a:ext>
            </a:extLst>
          </p:cNvPr>
          <p:cNvSpPr>
            <a:spLocks noGrp="1"/>
          </p:cNvSpPr>
          <p:nvPr>
            <p:ph type="sldNum" sz="quarter" idx="4"/>
          </p:nvPr>
        </p:nvSpPr>
        <p:spPr>
          <a:xfrm>
            <a:off x="8485632" y="6449568"/>
            <a:ext cx="365760" cy="268224"/>
          </a:xfrm>
          <a:prstGeom prst="rect">
            <a:avLst/>
          </a:prstGeom>
        </p:spPr>
        <p:txBody>
          <a:bodyPr anchor="b" anchorCtr="0"/>
          <a:lstStyle>
            <a:lvl1pPr algn="r">
              <a:defRPr sz="700">
                <a:latin typeface="GT Walsheim Regular" panose="02000503030000020003"/>
              </a:defRPr>
            </a:lvl1pPr>
          </a:lstStyle>
          <a:p>
            <a:pPr fontAlgn="base">
              <a:spcBef>
                <a:spcPct val="0"/>
              </a:spcBef>
              <a:spcAft>
                <a:spcPct val="0"/>
              </a:spcAft>
            </a:pPr>
            <a:fld id="{0E0C512C-2A69-4D15-9349-877CDA6B8ABD}" type="slidenum">
              <a:rPr lang="en-GB" smtClean="0">
                <a:solidFill>
                  <a:srgbClr val="000000"/>
                </a:solidFill>
              </a:rPr>
              <a:pPr fontAlgn="base">
                <a:spcBef>
                  <a:spcPct val="0"/>
                </a:spcBef>
                <a:spcAft>
                  <a:spcPct val="0"/>
                </a:spcAft>
              </a:pPr>
              <a:t>‹#›</a:t>
            </a:fld>
            <a:endParaRPr lang="en-GB" dirty="0">
              <a:solidFill>
                <a:srgbClr val="000000"/>
              </a:solidFill>
            </a:endParaRPr>
          </a:p>
        </p:txBody>
      </p:sp>
      <p:sp>
        <p:nvSpPr>
          <p:cNvPr id="12" name="Copyright_GT">
            <a:extLst>
              <a:ext uri="{FF2B5EF4-FFF2-40B4-BE49-F238E27FC236}">
                <a16:creationId xmlns:a16="http://schemas.microsoft.com/office/drawing/2014/main" id="{7C232DA0-2FE8-42AA-9544-08F61FBDB638}"/>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a:solidFill>
                  <a:srgbClr val="000000"/>
                </a:solidFill>
                <a:latin typeface="GT Walsheim Regular" panose="02000503030000020003" pitchFamily="50" charset="0"/>
              </a:rPr>
              <a:t>© 2017 Grant Thornton LLP  |  All rights reserved  | U.S. member firm of Grant Thornton International Ltd</a:t>
            </a:r>
          </a:p>
          <a:p>
            <a:pPr algn="r" fontAlgn="base">
              <a:spcBef>
                <a:spcPct val="0"/>
              </a:spcBef>
              <a:spcAft>
                <a:spcPct val="0"/>
              </a:spcAft>
            </a:pPr>
            <a:endParaRPr lang="en-US" sz="500">
              <a:solidFill>
                <a:srgbClr val="000000"/>
              </a:solidFill>
              <a:latin typeface="GT Walsheim Regular" panose="02000503030000020003" pitchFamily="50" charset="0"/>
            </a:endParaRPr>
          </a:p>
          <a:p>
            <a:pPr algn="r" fontAlgn="base">
              <a:spcBef>
                <a:spcPct val="0"/>
              </a:spcBef>
              <a:spcAft>
                <a:spcPct val="0"/>
              </a:spcAft>
            </a:pPr>
            <a:endParaRPr lang="en-US" sz="500" baseline="30000" dirty="0">
              <a:solidFill>
                <a:srgbClr val="000000"/>
              </a:solidFill>
              <a:latin typeface="GT Walsheim Regular" panose="02000503030000020003" pitchFamily="50" charset="0"/>
            </a:endParaRPr>
          </a:p>
        </p:txBody>
      </p:sp>
    </p:spTree>
    <p:extLst>
      <p:ext uri="{BB962C8B-B14F-4D97-AF65-F5344CB8AC3E}">
        <p14:creationId xmlns:p14="http://schemas.microsoft.com/office/powerpoint/2010/main" val="1473958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2D7F"/>
                </a:solidFill>
              </a:defRPr>
            </a:lvl1pPr>
          </a:lstStyle>
          <a:p>
            <a:r>
              <a:rPr lang="en-US"/>
              <a:t>Click to edit Master title style</a:t>
            </a:r>
          </a:p>
        </p:txBody>
      </p:sp>
      <p:sp>
        <p:nvSpPr>
          <p:cNvPr id="10" name="Content Placeholder 2"/>
          <p:cNvSpPr>
            <a:spLocks noGrp="1"/>
          </p:cNvSpPr>
          <p:nvPr>
            <p:ph sz="half" idx="10"/>
          </p:nvPr>
        </p:nvSpPr>
        <p:spPr>
          <a:xfrm>
            <a:off x="455136" y="1903202"/>
            <a:ext cx="4068604" cy="37576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657726" y="1903202"/>
            <a:ext cx="4029075" cy="37576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1"/>
            <a:ext cx="1663085" cy="474521"/>
          </a:xfrm>
          <a:prstGeom prst="rect">
            <a:avLst/>
          </a:prstGeom>
        </p:spPr>
      </p:pic>
      <p:cxnSp>
        <p:nvCxnSpPr>
          <p:cNvPr id="14" name="Straight Connector 13"/>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44D753A0-86FF-486A-8D8F-01DF4740D99E}"/>
              </a:ext>
            </a:extLst>
          </p:cNvPr>
          <p:cNvSpPr>
            <a:spLocks noGrp="1"/>
          </p:cNvSpPr>
          <p:nvPr>
            <p:ph type="sldNum" sz="quarter" idx="4"/>
          </p:nvPr>
        </p:nvSpPr>
        <p:spPr>
          <a:xfrm>
            <a:off x="8485632" y="6449568"/>
            <a:ext cx="365760" cy="268224"/>
          </a:xfrm>
          <a:prstGeom prst="rect">
            <a:avLst/>
          </a:prstGeom>
        </p:spPr>
        <p:txBody>
          <a:bodyPr anchor="b" anchorCtr="0"/>
          <a:lstStyle>
            <a:lvl1pPr algn="r">
              <a:defRPr sz="700">
                <a:latin typeface="GT Walsheim Regular" panose="02000503030000020003"/>
              </a:defRPr>
            </a:lvl1pPr>
          </a:lstStyle>
          <a:p>
            <a:pPr fontAlgn="base">
              <a:spcBef>
                <a:spcPct val="0"/>
              </a:spcBef>
              <a:spcAft>
                <a:spcPct val="0"/>
              </a:spcAft>
            </a:pPr>
            <a:fld id="{0E0C512C-2A69-4D15-9349-877CDA6B8ABD}" type="slidenum">
              <a:rPr lang="en-GB" smtClean="0">
                <a:solidFill>
                  <a:srgbClr val="000000"/>
                </a:solidFill>
              </a:rPr>
              <a:pPr fontAlgn="base">
                <a:spcBef>
                  <a:spcPct val="0"/>
                </a:spcBef>
                <a:spcAft>
                  <a:spcPct val="0"/>
                </a:spcAft>
              </a:pPr>
              <a:t>‹#›</a:t>
            </a:fld>
            <a:endParaRPr lang="en-GB" dirty="0">
              <a:solidFill>
                <a:srgbClr val="000000"/>
              </a:solidFill>
            </a:endParaRPr>
          </a:p>
        </p:txBody>
      </p:sp>
      <p:sp>
        <p:nvSpPr>
          <p:cNvPr id="12" name="Copyright_GT">
            <a:extLst>
              <a:ext uri="{FF2B5EF4-FFF2-40B4-BE49-F238E27FC236}">
                <a16:creationId xmlns:a16="http://schemas.microsoft.com/office/drawing/2014/main" id="{C55BF889-4C25-452A-9DC1-72F126E88B74}"/>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dirty="0">
                <a:solidFill>
                  <a:srgbClr val="000000"/>
                </a:solidFill>
                <a:latin typeface="GT Walsheim Regular" panose="02000503030000020003" pitchFamily="50" charset="0"/>
              </a:rPr>
              <a:t>© 2017 Grant Thornton LLP  |  All rights reserved  | U.S. member firm of Grant Thornton International Ltd</a:t>
            </a:r>
          </a:p>
          <a:p>
            <a:pPr algn="r" fontAlgn="base">
              <a:spcBef>
                <a:spcPct val="0"/>
              </a:spcBef>
              <a:spcAft>
                <a:spcPct val="0"/>
              </a:spcAft>
            </a:pPr>
            <a:endParaRPr lang="en-US" sz="500" dirty="0">
              <a:solidFill>
                <a:srgbClr val="000000"/>
              </a:solidFill>
              <a:latin typeface="GT Walsheim Regular" panose="02000503030000020003" pitchFamily="50" charset="0"/>
            </a:endParaRPr>
          </a:p>
          <a:p>
            <a:pPr algn="r" fontAlgn="base">
              <a:spcBef>
                <a:spcPct val="0"/>
              </a:spcBef>
              <a:spcAft>
                <a:spcPct val="0"/>
              </a:spcAft>
            </a:pPr>
            <a:endParaRPr lang="en-US" sz="500" baseline="30000" dirty="0">
              <a:solidFill>
                <a:srgbClr val="000000"/>
              </a:solidFill>
              <a:latin typeface="GT Walsheim Regular" panose="02000503030000020003" pitchFamily="50" charset="0"/>
            </a:endParaRPr>
          </a:p>
        </p:txBody>
      </p:sp>
    </p:spTree>
    <p:extLst>
      <p:ext uri="{BB962C8B-B14F-4D97-AF65-F5344CB8AC3E}">
        <p14:creationId xmlns:p14="http://schemas.microsoft.com/office/powerpoint/2010/main" val="278494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4 headsho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2D7F"/>
                </a:solidFill>
              </a:defRPr>
            </a:lvl1pPr>
          </a:lstStyle>
          <a:p>
            <a:r>
              <a:rPr lang="en-US"/>
              <a:t>Click to edit Master title style</a:t>
            </a:r>
          </a:p>
        </p:txBody>
      </p:sp>
      <p:sp>
        <p:nvSpPr>
          <p:cNvPr id="14" name="Picture Placeholder 4"/>
          <p:cNvSpPr>
            <a:spLocks noGrp="1"/>
          </p:cNvSpPr>
          <p:nvPr>
            <p:ph type="pic" sz="quarter" idx="10" hasCustomPrompt="1"/>
          </p:nvPr>
        </p:nvSpPr>
        <p:spPr>
          <a:xfrm>
            <a:off x="786189" y="2451524"/>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15" name="Picture Placeholder 4"/>
          <p:cNvSpPr>
            <a:spLocks noGrp="1"/>
          </p:cNvSpPr>
          <p:nvPr>
            <p:ph type="pic" sz="quarter" idx="11" hasCustomPrompt="1"/>
          </p:nvPr>
        </p:nvSpPr>
        <p:spPr>
          <a:xfrm>
            <a:off x="2883575" y="2451524"/>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16" name="Picture Placeholder 4"/>
          <p:cNvSpPr>
            <a:spLocks noGrp="1"/>
          </p:cNvSpPr>
          <p:nvPr>
            <p:ph type="pic" sz="quarter" idx="12" hasCustomPrompt="1"/>
          </p:nvPr>
        </p:nvSpPr>
        <p:spPr>
          <a:xfrm>
            <a:off x="4975317" y="2451524"/>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17" name="Picture Placeholder 4"/>
          <p:cNvSpPr>
            <a:spLocks noGrp="1"/>
          </p:cNvSpPr>
          <p:nvPr>
            <p:ph type="pic" sz="quarter" idx="13" hasCustomPrompt="1"/>
          </p:nvPr>
        </p:nvSpPr>
        <p:spPr>
          <a:xfrm>
            <a:off x="7067058" y="2451524"/>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pic>
        <p:nvPicPr>
          <p:cNvPr id="7"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1"/>
            <a:ext cx="1663085" cy="474521"/>
          </a:xfrm>
          <a:prstGeom prst="rect">
            <a:avLst/>
          </a:prstGeom>
        </p:spPr>
      </p:pic>
      <p:cxnSp>
        <p:nvCxnSpPr>
          <p:cNvPr id="8" name="Straight Connector 7"/>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6160FE94-AB42-4AED-9C5E-079BA1D43303}"/>
              </a:ext>
            </a:extLst>
          </p:cNvPr>
          <p:cNvSpPr>
            <a:spLocks noGrp="1"/>
          </p:cNvSpPr>
          <p:nvPr>
            <p:ph type="sldNum" sz="quarter" idx="4"/>
          </p:nvPr>
        </p:nvSpPr>
        <p:spPr>
          <a:xfrm>
            <a:off x="8485632" y="6449568"/>
            <a:ext cx="365760" cy="268224"/>
          </a:xfrm>
          <a:prstGeom prst="rect">
            <a:avLst/>
          </a:prstGeom>
        </p:spPr>
        <p:txBody>
          <a:bodyPr anchor="b" anchorCtr="0"/>
          <a:lstStyle>
            <a:lvl1pPr algn="r">
              <a:defRPr sz="700">
                <a:latin typeface="GT Walsheim Regular" panose="02000503030000020003"/>
              </a:defRPr>
            </a:lvl1pPr>
          </a:lstStyle>
          <a:p>
            <a:pPr fontAlgn="base">
              <a:spcBef>
                <a:spcPct val="0"/>
              </a:spcBef>
              <a:spcAft>
                <a:spcPct val="0"/>
              </a:spcAft>
            </a:pPr>
            <a:fld id="{0E0C512C-2A69-4D15-9349-877CDA6B8ABD}" type="slidenum">
              <a:rPr lang="en-GB" smtClean="0">
                <a:solidFill>
                  <a:srgbClr val="000000"/>
                </a:solidFill>
              </a:rPr>
              <a:pPr fontAlgn="base">
                <a:spcBef>
                  <a:spcPct val="0"/>
                </a:spcBef>
                <a:spcAft>
                  <a:spcPct val="0"/>
                </a:spcAft>
              </a:pPr>
              <a:t>‹#›</a:t>
            </a:fld>
            <a:endParaRPr lang="en-GB" dirty="0">
              <a:solidFill>
                <a:srgbClr val="000000"/>
              </a:solidFill>
            </a:endParaRPr>
          </a:p>
        </p:txBody>
      </p:sp>
      <p:sp>
        <p:nvSpPr>
          <p:cNvPr id="13" name="Copyright_GT">
            <a:extLst>
              <a:ext uri="{FF2B5EF4-FFF2-40B4-BE49-F238E27FC236}">
                <a16:creationId xmlns:a16="http://schemas.microsoft.com/office/drawing/2014/main" id="{DA70467C-E179-4ECD-B628-C144326244B9}"/>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dirty="0">
                <a:solidFill>
                  <a:srgbClr val="000000"/>
                </a:solidFill>
                <a:latin typeface="GT Walsheim Regular" panose="02000503030000020003" pitchFamily="50" charset="0"/>
              </a:rPr>
              <a:t>© 2017 Grant Thornton LLP  |  All rights reserved  | U.S. member firm of Grant Thornton International Ltd</a:t>
            </a:r>
          </a:p>
          <a:p>
            <a:pPr algn="r" fontAlgn="base">
              <a:spcBef>
                <a:spcPct val="0"/>
              </a:spcBef>
              <a:spcAft>
                <a:spcPct val="0"/>
              </a:spcAft>
            </a:pPr>
            <a:endParaRPr lang="en-US" sz="500" dirty="0">
              <a:solidFill>
                <a:srgbClr val="000000"/>
              </a:solidFill>
              <a:latin typeface="GT Walsheim Regular" panose="02000503030000020003" pitchFamily="50" charset="0"/>
            </a:endParaRPr>
          </a:p>
          <a:p>
            <a:pPr algn="r" fontAlgn="base">
              <a:spcBef>
                <a:spcPct val="0"/>
              </a:spcBef>
              <a:spcAft>
                <a:spcPct val="0"/>
              </a:spcAft>
            </a:pPr>
            <a:endParaRPr lang="en-US" sz="500" baseline="30000" dirty="0">
              <a:solidFill>
                <a:srgbClr val="000000"/>
              </a:solidFill>
              <a:latin typeface="GT Walsheim Regular" panose="02000503030000020003" pitchFamily="50" charset="0"/>
            </a:endParaRPr>
          </a:p>
        </p:txBody>
      </p:sp>
    </p:spTree>
    <p:extLst>
      <p:ext uri="{BB962C8B-B14F-4D97-AF65-F5344CB8AC3E}">
        <p14:creationId xmlns:p14="http://schemas.microsoft.com/office/powerpoint/2010/main" val="1857511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8 headsho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2D7F"/>
                </a:solidFill>
              </a:defRPr>
            </a:lvl1pPr>
          </a:lstStyle>
          <a:p>
            <a:r>
              <a:rPr lang="en-US"/>
              <a:t>Click to edit Master title style</a:t>
            </a:r>
          </a:p>
        </p:txBody>
      </p:sp>
      <p:pic>
        <p:nvPicPr>
          <p:cNvPr id="16"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1"/>
            <a:ext cx="1663085" cy="474521"/>
          </a:xfrm>
          <a:prstGeom prst="rect">
            <a:avLst/>
          </a:prstGeom>
        </p:spPr>
      </p:pic>
      <p:cxnSp>
        <p:nvCxnSpPr>
          <p:cNvPr id="23" name="Straight Connector 22"/>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25" name="Picture Placeholder 4"/>
          <p:cNvSpPr>
            <a:spLocks noGrp="1"/>
          </p:cNvSpPr>
          <p:nvPr>
            <p:ph type="pic" sz="quarter" idx="10" hasCustomPrompt="1"/>
          </p:nvPr>
        </p:nvSpPr>
        <p:spPr>
          <a:xfrm>
            <a:off x="786189" y="1468463"/>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26" name="Picture Placeholder 4"/>
          <p:cNvSpPr>
            <a:spLocks noGrp="1"/>
          </p:cNvSpPr>
          <p:nvPr>
            <p:ph type="pic" sz="quarter" idx="11" hasCustomPrompt="1"/>
          </p:nvPr>
        </p:nvSpPr>
        <p:spPr>
          <a:xfrm>
            <a:off x="2883575" y="1468463"/>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27" name="Picture Placeholder 4"/>
          <p:cNvSpPr>
            <a:spLocks noGrp="1"/>
          </p:cNvSpPr>
          <p:nvPr>
            <p:ph type="pic" sz="quarter" idx="12" hasCustomPrompt="1"/>
          </p:nvPr>
        </p:nvSpPr>
        <p:spPr>
          <a:xfrm>
            <a:off x="4975317" y="1468463"/>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28" name="Picture Placeholder 4"/>
          <p:cNvSpPr>
            <a:spLocks noGrp="1"/>
          </p:cNvSpPr>
          <p:nvPr>
            <p:ph type="pic" sz="quarter" idx="13" hasCustomPrompt="1"/>
          </p:nvPr>
        </p:nvSpPr>
        <p:spPr>
          <a:xfrm>
            <a:off x="7067058" y="1468463"/>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29" name="Picture Placeholder 4"/>
          <p:cNvSpPr>
            <a:spLocks noGrp="1"/>
          </p:cNvSpPr>
          <p:nvPr>
            <p:ph type="pic" sz="quarter" idx="14" hasCustomPrompt="1"/>
          </p:nvPr>
        </p:nvSpPr>
        <p:spPr>
          <a:xfrm>
            <a:off x="786189" y="3783359"/>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30" name="Picture Placeholder 4"/>
          <p:cNvSpPr>
            <a:spLocks noGrp="1"/>
          </p:cNvSpPr>
          <p:nvPr>
            <p:ph type="pic" sz="quarter" idx="15" hasCustomPrompt="1"/>
          </p:nvPr>
        </p:nvSpPr>
        <p:spPr>
          <a:xfrm>
            <a:off x="2883575" y="3783359"/>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31" name="Picture Placeholder 4"/>
          <p:cNvSpPr>
            <a:spLocks noGrp="1"/>
          </p:cNvSpPr>
          <p:nvPr>
            <p:ph type="pic" sz="quarter" idx="16" hasCustomPrompt="1"/>
          </p:nvPr>
        </p:nvSpPr>
        <p:spPr>
          <a:xfrm>
            <a:off x="4975317" y="3783359"/>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32" name="Picture Placeholder 4"/>
          <p:cNvSpPr>
            <a:spLocks noGrp="1"/>
          </p:cNvSpPr>
          <p:nvPr>
            <p:ph type="pic" sz="quarter" idx="17" hasCustomPrompt="1"/>
          </p:nvPr>
        </p:nvSpPr>
        <p:spPr>
          <a:xfrm>
            <a:off x="7067058" y="3783359"/>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15" name="Slide Number Placeholder 3">
            <a:extLst>
              <a:ext uri="{FF2B5EF4-FFF2-40B4-BE49-F238E27FC236}">
                <a16:creationId xmlns:a16="http://schemas.microsoft.com/office/drawing/2014/main" id="{E8B8AC8C-5A33-41DD-A7A1-B8B89CDB1F60}"/>
              </a:ext>
            </a:extLst>
          </p:cNvPr>
          <p:cNvSpPr>
            <a:spLocks noGrp="1"/>
          </p:cNvSpPr>
          <p:nvPr>
            <p:ph type="sldNum" sz="quarter" idx="4"/>
          </p:nvPr>
        </p:nvSpPr>
        <p:spPr>
          <a:xfrm>
            <a:off x="8485632" y="6449568"/>
            <a:ext cx="365760" cy="268224"/>
          </a:xfrm>
          <a:prstGeom prst="rect">
            <a:avLst/>
          </a:prstGeom>
        </p:spPr>
        <p:txBody>
          <a:bodyPr anchor="b" anchorCtr="0"/>
          <a:lstStyle>
            <a:lvl1pPr algn="r">
              <a:defRPr sz="700">
                <a:latin typeface="GT Walsheim Regular" panose="02000503030000020003"/>
              </a:defRPr>
            </a:lvl1pPr>
          </a:lstStyle>
          <a:p>
            <a:pPr fontAlgn="base">
              <a:spcBef>
                <a:spcPct val="0"/>
              </a:spcBef>
              <a:spcAft>
                <a:spcPct val="0"/>
              </a:spcAft>
            </a:pPr>
            <a:fld id="{0E0C512C-2A69-4D15-9349-877CDA6B8ABD}" type="slidenum">
              <a:rPr lang="en-GB" smtClean="0">
                <a:solidFill>
                  <a:srgbClr val="000000"/>
                </a:solidFill>
              </a:rPr>
              <a:pPr fontAlgn="base">
                <a:spcBef>
                  <a:spcPct val="0"/>
                </a:spcBef>
                <a:spcAft>
                  <a:spcPct val="0"/>
                </a:spcAft>
              </a:pPr>
              <a:t>‹#›</a:t>
            </a:fld>
            <a:endParaRPr lang="en-GB" dirty="0">
              <a:solidFill>
                <a:srgbClr val="000000"/>
              </a:solidFill>
            </a:endParaRPr>
          </a:p>
        </p:txBody>
      </p:sp>
      <p:sp>
        <p:nvSpPr>
          <p:cNvPr id="18" name="Copyright_GT">
            <a:extLst>
              <a:ext uri="{FF2B5EF4-FFF2-40B4-BE49-F238E27FC236}">
                <a16:creationId xmlns:a16="http://schemas.microsoft.com/office/drawing/2014/main" id="{FDD76145-8A72-4057-90A3-CFC178AF6053}"/>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dirty="0">
                <a:solidFill>
                  <a:srgbClr val="000000"/>
                </a:solidFill>
                <a:latin typeface="GT Walsheim Regular" panose="02000503030000020003" pitchFamily="50" charset="0"/>
              </a:rPr>
              <a:t>© 2017 Grant Thornton LLP  |  All rights reserved  | U.S. member firm of Grant Thornton International Ltd</a:t>
            </a:r>
          </a:p>
          <a:p>
            <a:pPr algn="r" fontAlgn="base">
              <a:spcBef>
                <a:spcPct val="0"/>
              </a:spcBef>
              <a:spcAft>
                <a:spcPct val="0"/>
              </a:spcAft>
            </a:pPr>
            <a:endParaRPr lang="en-US" sz="500" dirty="0">
              <a:solidFill>
                <a:srgbClr val="000000"/>
              </a:solidFill>
              <a:latin typeface="GT Walsheim Regular" panose="02000503030000020003" pitchFamily="50" charset="0"/>
            </a:endParaRPr>
          </a:p>
          <a:p>
            <a:pPr algn="r" fontAlgn="base">
              <a:spcBef>
                <a:spcPct val="0"/>
              </a:spcBef>
              <a:spcAft>
                <a:spcPct val="0"/>
              </a:spcAft>
            </a:pPr>
            <a:endParaRPr lang="en-US" sz="500" baseline="30000" dirty="0">
              <a:solidFill>
                <a:srgbClr val="000000"/>
              </a:solidFill>
              <a:latin typeface="GT Walsheim Regular" panose="02000503030000020003" pitchFamily="50" charset="0"/>
            </a:endParaRPr>
          </a:p>
        </p:txBody>
      </p:sp>
    </p:spTree>
    <p:extLst>
      <p:ext uri="{BB962C8B-B14F-4D97-AF65-F5344CB8AC3E}">
        <p14:creationId xmlns:p14="http://schemas.microsoft.com/office/powerpoint/2010/main" val="2712868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pic>
        <p:nvPicPr>
          <p:cNvPr id="5"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1"/>
            <a:ext cx="1663085" cy="474521"/>
          </a:xfrm>
          <a:prstGeom prst="rect">
            <a:avLst/>
          </a:prstGeom>
        </p:spPr>
      </p:pic>
      <p:cxnSp>
        <p:nvCxnSpPr>
          <p:cNvPr id="6" name="Straight Connector 5"/>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8" name="Copyright_GT"/>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dirty="0">
                <a:solidFill>
                  <a:srgbClr val="000000"/>
                </a:solidFill>
                <a:latin typeface="GT Walsheim Regular" panose="02000503030000020003" pitchFamily="50" charset="0"/>
              </a:rPr>
              <a:t>© 2017 Grant Thornton LLP  |  All rights reserved  | U.S. member firm of Grant Thornton International Ltd</a:t>
            </a:r>
          </a:p>
          <a:p>
            <a:pPr algn="r" fontAlgn="base">
              <a:spcBef>
                <a:spcPct val="0"/>
              </a:spcBef>
              <a:spcAft>
                <a:spcPct val="0"/>
              </a:spcAft>
            </a:pPr>
            <a:endParaRPr lang="en-US" sz="500" dirty="0">
              <a:solidFill>
                <a:srgbClr val="000000"/>
              </a:solidFill>
              <a:latin typeface="GT Walsheim Regular" panose="02000503030000020003" pitchFamily="50" charset="0"/>
            </a:endParaRPr>
          </a:p>
          <a:p>
            <a:pPr algn="r" fontAlgn="base">
              <a:spcBef>
                <a:spcPct val="0"/>
              </a:spcBef>
              <a:spcAft>
                <a:spcPct val="0"/>
              </a:spcAft>
            </a:pPr>
            <a:endParaRPr lang="en-US" sz="500" baseline="30000" dirty="0">
              <a:solidFill>
                <a:srgbClr val="000000"/>
              </a:solidFill>
              <a:latin typeface="GT Walsheim Regular" panose="02000503030000020003" pitchFamily="50" charset="0"/>
            </a:endParaRPr>
          </a:p>
        </p:txBody>
      </p:sp>
      <p:sp>
        <p:nvSpPr>
          <p:cNvPr id="7" name="Slide Number Placeholder 3">
            <a:extLst>
              <a:ext uri="{FF2B5EF4-FFF2-40B4-BE49-F238E27FC236}">
                <a16:creationId xmlns:a16="http://schemas.microsoft.com/office/drawing/2014/main" id="{A30819C8-DB4D-4562-83A3-FED6A114FB54}"/>
              </a:ext>
            </a:extLst>
          </p:cNvPr>
          <p:cNvSpPr>
            <a:spLocks noGrp="1"/>
          </p:cNvSpPr>
          <p:nvPr>
            <p:ph type="sldNum" sz="quarter" idx="4"/>
          </p:nvPr>
        </p:nvSpPr>
        <p:spPr>
          <a:xfrm>
            <a:off x="8485632" y="6449568"/>
            <a:ext cx="365760" cy="268224"/>
          </a:xfrm>
          <a:prstGeom prst="rect">
            <a:avLst/>
          </a:prstGeom>
        </p:spPr>
        <p:txBody>
          <a:bodyPr anchor="b" anchorCtr="0"/>
          <a:lstStyle>
            <a:lvl1pPr algn="r">
              <a:defRPr sz="700">
                <a:latin typeface="GT Walsheim Regular" panose="02000503030000020003"/>
              </a:defRPr>
            </a:lvl1pPr>
          </a:lstStyle>
          <a:p>
            <a:pPr fontAlgn="base">
              <a:spcBef>
                <a:spcPct val="0"/>
              </a:spcBef>
              <a:spcAft>
                <a:spcPct val="0"/>
              </a:spcAft>
            </a:pPr>
            <a:fld id="{0E0C512C-2A69-4D15-9349-877CDA6B8ABD}" type="slidenum">
              <a:rPr lang="en-GB" smtClean="0">
                <a:solidFill>
                  <a:srgbClr val="000000"/>
                </a:solidFill>
              </a:rPr>
              <a:pPr fontAlgn="base">
                <a:spcBef>
                  <a:spcPct val="0"/>
                </a:spcBef>
                <a:spcAft>
                  <a:spcPct val="0"/>
                </a:spcAft>
              </a:pPr>
              <a:t>‹#›</a:t>
            </a:fld>
            <a:endParaRPr lang="en-GB" dirty="0">
              <a:solidFill>
                <a:srgbClr val="000000"/>
              </a:solidFill>
            </a:endParaRPr>
          </a:p>
        </p:txBody>
      </p:sp>
    </p:spTree>
    <p:extLst>
      <p:ext uri="{BB962C8B-B14F-4D97-AF65-F5344CB8AC3E}">
        <p14:creationId xmlns:p14="http://schemas.microsoft.com/office/powerpoint/2010/main" val="3424492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nted background">
    <p:spTree>
      <p:nvGrpSpPr>
        <p:cNvPr id="1" name=""/>
        <p:cNvGrpSpPr/>
        <p:nvPr/>
      </p:nvGrpSpPr>
      <p:grpSpPr>
        <a:xfrm>
          <a:off x="0" y="0"/>
          <a:ext cx="0" cy="0"/>
          <a:chOff x="0" y="0"/>
          <a:chExt cx="0" cy="0"/>
        </a:xfrm>
      </p:grpSpPr>
      <p:sp>
        <p:nvSpPr>
          <p:cNvPr id="7" name="Rectangle 6"/>
          <p:cNvSpPr/>
          <p:nvPr userDrawn="1"/>
        </p:nvSpPr>
        <p:spPr>
          <a:xfrm>
            <a:off x="0" y="235"/>
            <a:ext cx="9144000" cy="685776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800" dirty="0">
              <a:solidFill>
                <a:srgbClr val="FFFFFF"/>
              </a:solidFill>
            </a:endParaRPr>
          </a:p>
        </p:txBody>
      </p:sp>
    </p:spTree>
    <p:extLst>
      <p:ext uri="{BB962C8B-B14F-4D97-AF65-F5344CB8AC3E}">
        <p14:creationId xmlns:p14="http://schemas.microsoft.com/office/powerpoint/2010/main" val="384855996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back cover">
    <p:spTree>
      <p:nvGrpSpPr>
        <p:cNvPr id="1" name=""/>
        <p:cNvGrpSpPr/>
        <p:nvPr/>
      </p:nvGrpSpPr>
      <p:grpSpPr>
        <a:xfrm>
          <a:off x="0" y="0"/>
          <a:ext cx="0" cy="0"/>
          <a:chOff x="0" y="0"/>
          <a:chExt cx="0" cy="0"/>
        </a:xfrm>
      </p:grpSpPr>
      <p:sp>
        <p:nvSpPr>
          <p:cNvPr id="2" name="Rectangle 1"/>
          <p:cNvSpPr/>
          <p:nvPr userDrawn="1"/>
        </p:nvSpPr>
        <p:spPr>
          <a:xfrm>
            <a:off x="2458721" y="5933010"/>
            <a:ext cx="6314440" cy="323165"/>
          </a:xfrm>
          <a:prstGeom prst="rect">
            <a:avLst/>
          </a:prstGeom>
        </p:spPr>
        <p:txBody>
          <a:bodyPr wrap="square" anchor="b">
            <a:spAutoFit/>
          </a:bodyPr>
          <a:lstStyle/>
          <a:p>
            <a:pPr fontAlgn="base">
              <a:spcBef>
                <a:spcPct val="0"/>
              </a:spcBef>
              <a:spcAft>
                <a:spcPct val="0"/>
              </a:spcAft>
            </a:pPr>
            <a:r>
              <a:rPr lang="en-US" sz="500" dirty="0">
                <a:solidFill>
                  <a:srgbClr val="000000"/>
                </a:solidFill>
                <a:latin typeface="GT Walsheim Regular" panose="02000503030000020003" pitchFamily="50" charset="0"/>
              </a:rPr>
              <a:t>“Grant Thornton” refers to Grant Thornton LLP, the U.S. member fi rm of Grant Thornton International Ltd (GTIL), and/or refers to the brand under which the independent network of GTIL member firms provide services to their clients, as the context requires. GTIL and each of its member firms are not a worldwide partnership and are not liable for one another’s acts or omissions. In the United States, visit grantthornton.com for details. © 2017 Grant Thornton LLP | All rights reserved | U.S. member fi rm of Grant Thornton International Ltd</a:t>
            </a:r>
            <a:endParaRPr lang="en-US" sz="500" baseline="30000" dirty="0">
              <a:solidFill>
                <a:srgbClr val="000000"/>
              </a:solidFill>
              <a:latin typeface="GT Walsheim Regular" panose="02000503030000020003" pitchFamily="50" charset="0"/>
            </a:endParaRPr>
          </a:p>
        </p:txBody>
      </p:sp>
      <p:pic>
        <p:nvPicPr>
          <p:cNvPr id="5"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5345679"/>
            <a:ext cx="1663085" cy="474521"/>
          </a:xfrm>
          <a:prstGeom prst="rect">
            <a:avLst/>
          </a:prstGeom>
        </p:spPr>
      </p:pic>
      <p:cxnSp>
        <p:nvCxnSpPr>
          <p:cNvPr id="7" name="Straight Connector 6"/>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0948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013E96-41D4-2C47-B8F7-A8D3CF49A984}"/>
              </a:ext>
            </a:extLst>
          </p:cNvPr>
          <p:cNvSpPr/>
          <p:nvPr userDrawn="1"/>
        </p:nvSpPr>
        <p:spPr>
          <a:xfrm>
            <a:off x="0" y="20256"/>
            <a:ext cx="9144000" cy="6858000"/>
          </a:xfrm>
          <a:prstGeom prst="rect">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alf Frame 13">
            <a:extLst>
              <a:ext uri="{FF2B5EF4-FFF2-40B4-BE49-F238E27FC236}">
                <a16:creationId xmlns:a16="http://schemas.microsoft.com/office/drawing/2014/main" id="{20BF3B1F-9640-6942-A0B2-C9C45C5787C0}"/>
              </a:ext>
            </a:extLst>
          </p:cNvPr>
          <p:cNvSpPr/>
          <p:nvPr userDrawn="1"/>
        </p:nvSpPr>
        <p:spPr>
          <a:xfrm>
            <a:off x="304800" y="304800"/>
            <a:ext cx="1092994" cy="1295400"/>
          </a:xfrm>
          <a:prstGeom prst="halfFrame">
            <a:avLst>
              <a:gd name="adj1" fmla="val 8567"/>
              <a:gd name="adj2" fmla="val 85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15">
            <a:extLst>
              <a:ext uri="{FF2B5EF4-FFF2-40B4-BE49-F238E27FC236}">
                <a16:creationId xmlns:a16="http://schemas.microsoft.com/office/drawing/2014/main" id="{356DF06B-F619-EB4C-9FFB-9CA62A6EC173}"/>
              </a:ext>
            </a:extLst>
          </p:cNvPr>
          <p:cNvSpPr/>
          <p:nvPr userDrawn="1"/>
        </p:nvSpPr>
        <p:spPr>
          <a:xfrm rot="10800000">
            <a:off x="7772400" y="5253097"/>
            <a:ext cx="1092994" cy="1295400"/>
          </a:xfrm>
          <a:prstGeom prst="halfFrame">
            <a:avLst>
              <a:gd name="adj1" fmla="val 8567"/>
              <a:gd name="adj2" fmla="val 85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 Placeholder 5">
            <a:extLst>
              <a:ext uri="{FF2B5EF4-FFF2-40B4-BE49-F238E27FC236}">
                <a16:creationId xmlns:a16="http://schemas.microsoft.com/office/drawing/2014/main" id="{6E0F7D97-E39B-E345-B7C1-74CAF83B6E7B}"/>
              </a:ext>
            </a:extLst>
          </p:cNvPr>
          <p:cNvSpPr>
            <a:spLocks noGrp="1"/>
          </p:cNvSpPr>
          <p:nvPr>
            <p:ph type="body" sz="quarter" idx="10" hasCustomPrompt="1"/>
          </p:nvPr>
        </p:nvSpPr>
        <p:spPr>
          <a:xfrm>
            <a:off x="952500" y="2362200"/>
            <a:ext cx="7239000" cy="2133600"/>
          </a:xfrm>
        </p:spPr>
        <p:txBody>
          <a:bodyPr/>
          <a:lstStyle>
            <a:lvl1pPr marL="0" indent="0" algn="ctr">
              <a:buNone/>
              <a:defRPr sz="8800" b="1">
                <a:solidFill>
                  <a:schemeClr val="bg1"/>
                </a:solidFill>
              </a:defRPr>
            </a:lvl1pPr>
            <a:lvl2pPr marL="457200" indent="0" algn="ctr">
              <a:buNone/>
              <a:defRPr>
                <a:solidFill>
                  <a:schemeClr val="bg1"/>
                </a:solidFill>
              </a:defRPr>
            </a:lvl2pPr>
          </a:lstStyle>
          <a:p>
            <a:pPr lvl="0"/>
            <a:r>
              <a:rPr lang="en-US" dirty="0"/>
              <a:t>SECTION TITLE</a:t>
            </a:r>
          </a:p>
        </p:txBody>
      </p:sp>
      <p:sp>
        <p:nvSpPr>
          <p:cNvPr id="19" name="Text Placeholder 18">
            <a:extLst>
              <a:ext uri="{FF2B5EF4-FFF2-40B4-BE49-F238E27FC236}">
                <a16:creationId xmlns:a16="http://schemas.microsoft.com/office/drawing/2014/main" id="{7F773427-8E57-ED4D-9764-631BAD0CCDCB}"/>
              </a:ext>
            </a:extLst>
          </p:cNvPr>
          <p:cNvSpPr>
            <a:spLocks noGrp="1"/>
          </p:cNvSpPr>
          <p:nvPr>
            <p:ph type="body" sz="quarter" idx="11" hasCustomPrompt="1"/>
          </p:nvPr>
        </p:nvSpPr>
        <p:spPr>
          <a:xfrm>
            <a:off x="952500" y="3738562"/>
            <a:ext cx="7239000" cy="757238"/>
          </a:xfrm>
        </p:spPr>
        <p:txBody>
          <a:bodyPr>
            <a:normAutofit/>
          </a:bodyPr>
          <a:lstStyle>
            <a:lvl1pPr marL="0" indent="0" algn="ctr">
              <a:buNone/>
              <a:defRPr/>
            </a:lvl1pPr>
            <a:lvl2pPr marL="457200" indent="0" algn="ctr">
              <a:buNone/>
              <a:defRPr sz="3600">
                <a:solidFill>
                  <a:schemeClr val="bg1"/>
                </a:solidFill>
              </a:defRPr>
            </a:lvl2pPr>
            <a:lvl3pPr marL="914400" indent="0" algn="ctr">
              <a:buNone/>
              <a:defRPr/>
            </a:lvl3pPr>
            <a:lvl4pPr marL="1371600" indent="0" algn="ctr">
              <a:buNone/>
              <a:defRPr/>
            </a:lvl4pPr>
            <a:lvl5pPr marL="1828800" indent="0" algn="ctr">
              <a:buNone/>
              <a:defRPr/>
            </a:lvl5pPr>
          </a:lstStyle>
          <a:p>
            <a:pPr lvl="1"/>
            <a:r>
              <a:rPr lang="en-US" dirty="0"/>
              <a:t>Section Leader Name, Title</a:t>
            </a:r>
          </a:p>
        </p:txBody>
      </p:sp>
    </p:spTree>
    <p:extLst>
      <p:ext uri="{BB962C8B-B14F-4D97-AF65-F5344CB8AC3E}">
        <p14:creationId xmlns:p14="http://schemas.microsoft.com/office/powerpoint/2010/main" val="2335285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FA77AC4-1AE9-4751-929D-964067B50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9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8200" y="5105400"/>
            <a:ext cx="7772400" cy="762000"/>
          </a:xfrm>
        </p:spPr>
        <p:txBody>
          <a:bodyPr>
            <a:normAutofit/>
          </a:bodyPr>
          <a:lstStyle>
            <a:lvl1pPr algn="r">
              <a:defRPr sz="1800">
                <a:solidFill>
                  <a:schemeClr val="bg2"/>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838200" y="619314"/>
            <a:ext cx="4706937" cy="2805204"/>
          </a:xfrm>
          <a:prstGeom prst="rect">
            <a:avLst/>
          </a:prstGeom>
        </p:spPr>
        <p:txBody>
          <a:bodyPr>
            <a:normAutofit/>
          </a:bodyPr>
          <a:lstStyle>
            <a:lvl1pPr marL="0" indent="0">
              <a:buNone/>
              <a:defRPr sz="2500" b="1" baseline="0"/>
            </a:lvl1pPr>
          </a:lstStyle>
          <a:p>
            <a:pPr lvl="0"/>
            <a:r>
              <a:rPr lang="en-US"/>
              <a:t>Click to edit Master text styles</a:t>
            </a:r>
          </a:p>
        </p:txBody>
      </p:sp>
    </p:spTree>
    <p:extLst>
      <p:ext uri="{BB962C8B-B14F-4D97-AF65-F5344CB8AC3E}">
        <p14:creationId xmlns:p14="http://schemas.microsoft.com/office/powerpoint/2010/main" val="207587316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grpSp>
        <p:nvGrpSpPr>
          <p:cNvPr id="3" name="Group 8">
            <a:extLst>
              <a:ext uri="{FF2B5EF4-FFF2-40B4-BE49-F238E27FC236}">
                <a16:creationId xmlns:a16="http://schemas.microsoft.com/office/drawing/2014/main" id="{DA88D0AF-955E-4EEA-9D19-808AA31E6D60}"/>
              </a:ext>
            </a:extLst>
          </p:cNvPr>
          <p:cNvGrpSpPr>
            <a:grpSpLocks/>
          </p:cNvGrpSpPr>
          <p:nvPr/>
        </p:nvGrpSpPr>
        <p:grpSpPr bwMode="auto">
          <a:xfrm>
            <a:off x="-9525" y="9525"/>
            <a:ext cx="9144000" cy="6858000"/>
            <a:chOff x="-8792" y="9144"/>
            <a:chExt cx="9144000" cy="6858000"/>
          </a:xfrm>
        </p:grpSpPr>
        <p:pic>
          <p:nvPicPr>
            <p:cNvPr id="4" name="Picture 2">
              <a:extLst>
                <a:ext uri="{FF2B5EF4-FFF2-40B4-BE49-F238E27FC236}">
                  <a16:creationId xmlns:a16="http://schemas.microsoft.com/office/drawing/2014/main" id="{5811EEC1-6550-4E60-A351-D51C3BB90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 y="914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F0AEABA-05EE-4239-9BF0-ABAB17EB7DB5}"/>
                </a:ext>
              </a:extLst>
            </p:cNvPr>
            <p:cNvSpPr/>
            <p:nvPr/>
          </p:nvSpPr>
          <p:spPr>
            <a:xfrm>
              <a:off x="4953733" y="4114419"/>
              <a:ext cx="3733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2" name="Title 1"/>
          <p:cNvSpPr>
            <a:spLocks noGrp="1"/>
          </p:cNvSpPr>
          <p:nvPr>
            <p:ph type="ctrTitle"/>
          </p:nvPr>
        </p:nvSpPr>
        <p:spPr>
          <a:xfrm>
            <a:off x="838200" y="4419600"/>
            <a:ext cx="7772400" cy="762000"/>
          </a:xfrm>
        </p:spPr>
        <p:txBody>
          <a:bodyPr>
            <a:normAutofit/>
          </a:bodyPr>
          <a:lstStyle>
            <a:lvl1pPr algn="r">
              <a:defRPr sz="25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82240366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Slide with green lin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F8C24EE-5974-425F-9569-AA9F7410F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556" b="3334"/>
          <a:stretch>
            <a:fillRect/>
          </a:stretch>
        </p:blipFill>
        <p:spPr bwMode="auto">
          <a:xfrm>
            <a:off x="0" y="3810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FF231839-B1FF-46F3-B245-5346CFAD8A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4013"/>
            <a:ext cx="10668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5BB9C867-83D3-416B-90B7-C59772D75770}"/>
              </a:ext>
            </a:extLst>
          </p:cNvPr>
          <p:cNvPicPr>
            <a:picLocks noChangeAspect="1"/>
          </p:cNvPicPr>
          <p:nvPr/>
        </p:nvPicPr>
        <p:blipFill>
          <a:blip r:embed="rId4" cstate="print">
            <a:extLst>
              <a:ext uri="{28A0092B-C50C-407E-A947-70E740481C1C}">
                <a14:useLocalDpi xmlns:a14="http://schemas.microsoft.com/office/drawing/2010/main" val="0"/>
              </a:ext>
            </a:extLst>
          </a:blip>
          <a:srcRect l="42500" t="88930" r="1666" b="1340"/>
          <a:stretch>
            <a:fillRect/>
          </a:stretch>
        </p:blipFill>
        <p:spPr bwMode="auto">
          <a:xfrm>
            <a:off x="3959225" y="6430963"/>
            <a:ext cx="12255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066800" y="427038"/>
            <a:ext cx="7620000" cy="944562"/>
          </a:xfrm>
        </p:spPr>
        <p:txBody>
          <a:bodyPr/>
          <a:lstStyle/>
          <a:p>
            <a:r>
              <a:rPr lang="en-US"/>
              <a:t>Click to edit Master title style</a:t>
            </a:r>
            <a:endParaRPr lang="en-US" dirty="0"/>
          </a:p>
        </p:txBody>
      </p:sp>
      <p:sp>
        <p:nvSpPr>
          <p:cNvPr id="12" name="Content Placeholder 4"/>
          <p:cNvSpPr>
            <a:spLocks noGrp="1"/>
          </p:cNvSpPr>
          <p:nvPr>
            <p:ph sz="quarter" idx="11"/>
          </p:nvPr>
        </p:nvSpPr>
        <p:spPr>
          <a:xfrm>
            <a:off x="457200" y="1595062"/>
            <a:ext cx="8229600"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a:extLst>
              <a:ext uri="{FF2B5EF4-FFF2-40B4-BE49-F238E27FC236}">
                <a16:creationId xmlns:a16="http://schemas.microsoft.com/office/drawing/2014/main" id="{33D9354D-334F-4FC8-993F-12FC15F8B648}"/>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3366739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Slide no green lin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4AA5344-7102-48BF-BD23-E28332870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334" b="3334"/>
          <a:stretch>
            <a:fillRect/>
          </a:stretch>
        </p:blipFill>
        <p:spPr bwMode="auto">
          <a:xfrm>
            <a:off x="0" y="16002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58EBFA08-C5E6-4ADC-8E45-4820012855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4013"/>
            <a:ext cx="10668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1C44965B-5A1F-459E-ABB6-FD76F5ABE11A}"/>
              </a:ext>
            </a:extLst>
          </p:cNvPr>
          <p:cNvPicPr>
            <a:picLocks noChangeAspect="1"/>
          </p:cNvPicPr>
          <p:nvPr/>
        </p:nvPicPr>
        <p:blipFill>
          <a:blip r:embed="rId4" cstate="print">
            <a:extLst>
              <a:ext uri="{28A0092B-C50C-407E-A947-70E740481C1C}">
                <a14:useLocalDpi xmlns:a14="http://schemas.microsoft.com/office/drawing/2010/main" val="0"/>
              </a:ext>
            </a:extLst>
          </a:blip>
          <a:srcRect l="42500" t="88930" r="1666" b="1340"/>
          <a:stretch>
            <a:fillRect/>
          </a:stretch>
        </p:blipFill>
        <p:spPr bwMode="auto">
          <a:xfrm>
            <a:off x="3959225" y="6430963"/>
            <a:ext cx="12255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066800" y="427038"/>
            <a:ext cx="7620000" cy="944562"/>
          </a:xfrm>
        </p:spPr>
        <p:txBody>
          <a:bodyPr/>
          <a:lstStyle/>
          <a:p>
            <a:r>
              <a:rPr lang="en-US"/>
              <a:t>Click to edit Master title style</a:t>
            </a:r>
            <a:endParaRPr lang="en-US" dirty="0"/>
          </a:p>
        </p:txBody>
      </p:sp>
      <p:sp>
        <p:nvSpPr>
          <p:cNvPr id="12" name="Content Placeholder 4"/>
          <p:cNvSpPr>
            <a:spLocks noGrp="1"/>
          </p:cNvSpPr>
          <p:nvPr>
            <p:ph sz="quarter" idx="11"/>
          </p:nvPr>
        </p:nvSpPr>
        <p:spPr>
          <a:xfrm>
            <a:off x="457200" y="1595062"/>
            <a:ext cx="8229600"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FD3114C6-98D5-4301-8E92-823659924912}"/>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5449670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Slide no green line no logo">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A5D2B2F-0678-41F1-A48C-3586F40D3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332" b="12419"/>
          <a:stretch>
            <a:fillRect/>
          </a:stretch>
        </p:blipFill>
        <p:spPr bwMode="auto">
          <a:xfrm>
            <a:off x="0" y="1600200"/>
            <a:ext cx="91440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DBD89C47-DE2E-4E82-8CAB-7F82D05338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4013"/>
            <a:ext cx="10668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066800" y="427038"/>
            <a:ext cx="7620000" cy="944562"/>
          </a:xfrm>
        </p:spPr>
        <p:txBody>
          <a:bodyPr/>
          <a:lstStyle/>
          <a:p>
            <a:r>
              <a:rPr lang="en-US"/>
              <a:t>Click to edit Master title style</a:t>
            </a:r>
            <a:endParaRPr lang="en-US" dirty="0"/>
          </a:p>
        </p:txBody>
      </p:sp>
      <p:sp>
        <p:nvSpPr>
          <p:cNvPr id="10" name="Content Placeholder 4"/>
          <p:cNvSpPr>
            <a:spLocks noGrp="1"/>
          </p:cNvSpPr>
          <p:nvPr>
            <p:ph sz="quarter" idx="11"/>
          </p:nvPr>
        </p:nvSpPr>
        <p:spPr>
          <a:xfrm>
            <a:off x="457200" y="1595062"/>
            <a:ext cx="8229600"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
            <a:extLst>
              <a:ext uri="{FF2B5EF4-FFF2-40B4-BE49-F238E27FC236}">
                <a16:creationId xmlns:a16="http://schemas.microsoft.com/office/drawing/2014/main" id="{F99FC45B-52FE-4334-BD9A-9E48F42BADE8}"/>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8793495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MDIC Colors">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1806E995-B04E-4884-A9BF-9FD3457EBDC7}"/>
              </a:ext>
            </a:extLst>
          </p:cNvPr>
          <p:cNvSpPr txBox="1">
            <a:spLocks noChangeArrowheads="1"/>
          </p:cNvSpPr>
          <p:nvPr/>
        </p:nvSpPr>
        <p:spPr bwMode="auto">
          <a:xfrm>
            <a:off x="465138" y="506413"/>
            <a:ext cx="7789862" cy="3698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a:solidFill>
                  <a:prstClr val="white"/>
                </a:solidFill>
                <a:cs typeface="+mn-cs"/>
              </a:rPr>
              <a:t>This is the blue color used for text: R31, G83, B132</a:t>
            </a:r>
          </a:p>
        </p:txBody>
      </p:sp>
      <p:sp>
        <p:nvSpPr>
          <p:cNvPr id="3" name="TextBox 9">
            <a:extLst>
              <a:ext uri="{FF2B5EF4-FFF2-40B4-BE49-F238E27FC236}">
                <a16:creationId xmlns:a16="http://schemas.microsoft.com/office/drawing/2014/main" id="{E885F889-9DC5-4CA9-A7E3-94633882B38C}"/>
              </a:ext>
            </a:extLst>
          </p:cNvPr>
          <p:cNvSpPr txBox="1">
            <a:spLocks noChangeArrowheads="1"/>
          </p:cNvSpPr>
          <p:nvPr/>
        </p:nvSpPr>
        <p:spPr bwMode="auto">
          <a:xfrm>
            <a:off x="465138" y="1544638"/>
            <a:ext cx="7789862" cy="369887"/>
          </a:xfrm>
          <a:prstGeom prst="rect">
            <a:avLst/>
          </a:prstGeom>
          <a:solidFill>
            <a:srgbClr val="71717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a:solidFill>
                  <a:prstClr val="white"/>
                </a:solidFill>
                <a:cs typeface="+mn-cs"/>
              </a:rPr>
              <a:t>This is the gray color used for text: R113, G113, B113</a:t>
            </a:r>
          </a:p>
        </p:txBody>
      </p:sp>
      <p:sp>
        <p:nvSpPr>
          <p:cNvPr id="4" name="TextBox 3">
            <a:extLst>
              <a:ext uri="{FF2B5EF4-FFF2-40B4-BE49-F238E27FC236}">
                <a16:creationId xmlns:a16="http://schemas.microsoft.com/office/drawing/2014/main" id="{C2F7F72A-C461-49D2-B359-1E68531E22B3}"/>
              </a:ext>
            </a:extLst>
          </p:cNvPr>
          <p:cNvSpPr txBox="1"/>
          <p:nvPr/>
        </p:nvSpPr>
        <p:spPr>
          <a:xfrm>
            <a:off x="465138" y="4660900"/>
            <a:ext cx="7789862" cy="368300"/>
          </a:xfrm>
          <a:prstGeom prst="rect">
            <a:avLst/>
          </a:prstGeom>
          <a:solidFill>
            <a:srgbClr val="0055A0"/>
          </a:solid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This is the blue color used in the image: R0, G85, B160</a:t>
            </a:r>
          </a:p>
        </p:txBody>
      </p:sp>
      <p:sp>
        <p:nvSpPr>
          <p:cNvPr id="5" name="TextBox 3">
            <a:extLst>
              <a:ext uri="{FF2B5EF4-FFF2-40B4-BE49-F238E27FC236}">
                <a16:creationId xmlns:a16="http://schemas.microsoft.com/office/drawing/2014/main" id="{220980A5-8503-4BFC-8BCB-350C9B792018}"/>
              </a:ext>
            </a:extLst>
          </p:cNvPr>
          <p:cNvSpPr txBox="1"/>
          <p:nvPr/>
        </p:nvSpPr>
        <p:spPr>
          <a:xfrm>
            <a:off x="465138" y="2582863"/>
            <a:ext cx="7789862" cy="369887"/>
          </a:xfrm>
          <a:prstGeom prst="rect">
            <a:avLst/>
          </a:prstGeom>
          <a:solidFill>
            <a:srgbClr val="E67D1E"/>
          </a:solid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This is the orange color used in the image: R230, G125, B30</a:t>
            </a:r>
          </a:p>
        </p:txBody>
      </p:sp>
      <p:sp>
        <p:nvSpPr>
          <p:cNvPr id="6" name="TextBox 3">
            <a:extLst>
              <a:ext uri="{FF2B5EF4-FFF2-40B4-BE49-F238E27FC236}">
                <a16:creationId xmlns:a16="http://schemas.microsoft.com/office/drawing/2014/main" id="{760C8DCB-E1C5-408B-B226-561BB6B8FBDB}"/>
              </a:ext>
            </a:extLst>
          </p:cNvPr>
          <p:cNvSpPr txBox="1"/>
          <p:nvPr/>
        </p:nvSpPr>
        <p:spPr>
          <a:xfrm>
            <a:off x="465138" y="3621088"/>
            <a:ext cx="7789862" cy="369887"/>
          </a:xfrm>
          <a:prstGeom prst="rect">
            <a:avLst/>
          </a:prstGeom>
          <a:solidFill>
            <a:srgbClr val="5AAF46"/>
          </a:solid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This is the green color used in the image: R90, G175, B70</a:t>
            </a:r>
          </a:p>
        </p:txBody>
      </p:sp>
      <p:sp>
        <p:nvSpPr>
          <p:cNvPr id="7" name="TextBox 13">
            <a:extLst>
              <a:ext uri="{FF2B5EF4-FFF2-40B4-BE49-F238E27FC236}">
                <a16:creationId xmlns:a16="http://schemas.microsoft.com/office/drawing/2014/main" id="{0BAC3DBC-1E5C-4311-92D7-49A4DF35608E}"/>
              </a:ext>
            </a:extLst>
          </p:cNvPr>
          <p:cNvSpPr txBox="1">
            <a:spLocks noChangeArrowheads="1"/>
          </p:cNvSpPr>
          <p:nvPr/>
        </p:nvSpPr>
        <p:spPr bwMode="auto">
          <a:xfrm>
            <a:off x="365125" y="6410325"/>
            <a:ext cx="1595438"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a:solidFill>
                  <a:prstClr val="black"/>
                </a:solidFill>
                <a:cs typeface="+mn-cs"/>
              </a:rPr>
              <a:t>FOOTER</a:t>
            </a:r>
          </a:p>
        </p:txBody>
      </p:sp>
      <p:cxnSp>
        <p:nvCxnSpPr>
          <p:cNvPr id="8" name="Straight Arrow Connector 7">
            <a:extLst>
              <a:ext uri="{FF2B5EF4-FFF2-40B4-BE49-F238E27FC236}">
                <a16:creationId xmlns:a16="http://schemas.microsoft.com/office/drawing/2014/main" id="{10D32FDC-7531-4779-9BD2-CF82439B4FC9}"/>
              </a:ext>
            </a:extLst>
          </p:cNvPr>
          <p:cNvCxnSpPr/>
          <p:nvPr/>
        </p:nvCxnSpPr>
        <p:spPr>
          <a:xfrm flipH="1">
            <a:off x="1163638" y="5778500"/>
            <a:ext cx="212725" cy="631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15">
            <a:extLst>
              <a:ext uri="{FF2B5EF4-FFF2-40B4-BE49-F238E27FC236}">
                <a16:creationId xmlns:a16="http://schemas.microsoft.com/office/drawing/2014/main" id="{CD8426F3-9BDB-40BD-A545-3887BBDDA93A}"/>
              </a:ext>
            </a:extLst>
          </p:cNvPr>
          <p:cNvSpPr txBox="1">
            <a:spLocks noChangeArrowheads="1"/>
          </p:cNvSpPr>
          <p:nvPr/>
        </p:nvSpPr>
        <p:spPr bwMode="auto">
          <a:xfrm>
            <a:off x="1189038" y="5278438"/>
            <a:ext cx="7065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sz="1100">
                <a:solidFill>
                  <a:prstClr val="black"/>
                </a:solidFill>
                <a:cs typeface="+mn-cs"/>
              </a:rPr>
              <a:t>All slides, except section and title, have a field for the date.  Click Insert&gt;Header&amp;Footer&gt; and check the footer box and apply to all slides to get a footer in the same location on each slide that can be filled with the date</a:t>
            </a:r>
          </a:p>
        </p:txBody>
      </p:sp>
      <p:sp>
        <p:nvSpPr>
          <p:cNvPr id="10" name="Footer Placeholder 1">
            <a:extLst>
              <a:ext uri="{FF2B5EF4-FFF2-40B4-BE49-F238E27FC236}">
                <a16:creationId xmlns:a16="http://schemas.microsoft.com/office/drawing/2014/main" id="{4F3D7FE2-B2C9-4AAE-8391-383B796B8845}"/>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8250391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Slide with bar">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9F2D0AB-8910-41DA-B1EE-91DED828E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200ED44B-4719-45F9-B40C-C8520B5987DC}"/>
              </a:ext>
            </a:extLst>
          </p:cNvPr>
          <p:cNvPicPr>
            <a:picLocks noChangeAspect="1"/>
          </p:cNvPicPr>
          <p:nvPr/>
        </p:nvPicPr>
        <p:blipFill>
          <a:blip r:embed="rId3" cstate="print">
            <a:extLst>
              <a:ext uri="{28A0092B-C50C-407E-A947-70E740481C1C}">
                <a14:useLocalDpi xmlns:a14="http://schemas.microsoft.com/office/drawing/2010/main" val="0"/>
              </a:ext>
            </a:extLst>
          </a:blip>
          <a:srcRect l="42500" t="88930" r="1666" b="1340"/>
          <a:stretch>
            <a:fillRect/>
          </a:stretch>
        </p:blipFill>
        <p:spPr bwMode="auto">
          <a:xfrm>
            <a:off x="3959225" y="6430963"/>
            <a:ext cx="12255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EC68DE1E-05C8-49D0-B8C1-AA8D60B87867}"/>
              </a:ext>
            </a:extLst>
          </p:cNvPr>
          <p:cNvSpPr txBox="1">
            <a:spLocks noChangeArrowheads="1"/>
          </p:cNvSpPr>
          <p:nvPr/>
        </p:nvSpPr>
        <p:spPr bwMode="auto">
          <a:xfrm>
            <a:off x="0" y="6550025"/>
            <a:ext cx="533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2786220C-5564-4079-A15F-8DEDF1085516}" type="slidenum">
              <a:rPr lang="en-US" altLang="en-US" sz="900">
                <a:solidFill>
                  <a:srgbClr val="1F497D"/>
                </a:solidFill>
                <a:latin typeface="Arial" panose="020B0604020202020204" pitchFamily="34" charset="0"/>
              </a:rPr>
              <a:pPr eaLnBrk="1" hangingPunct="1"/>
              <a:t>‹#›</a:t>
            </a:fld>
            <a:endParaRPr lang="en-US" altLang="en-US" sz="900">
              <a:solidFill>
                <a:srgbClr val="1F497D"/>
              </a:solidFill>
              <a:latin typeface="Arial" panose="020B0604020202020204" pitchFamily="34" charset="0"/>
            </a:endParaRPr>
          </a:p>
        </p:txBody>
      </p:sp>
      <p:sp>
        <p:nvSpPr>
          <p:cNvPr id="4" name="Title 3"/>
          <p:cNvSpPr>
            <a:spLocks noGrp="1"/>
          </p:cNvSpPr>
          <p:nvPr>
            <p:ph type="title"/>
          </p:nvPr>
        </p:nvSpPr>
        <p:spPr/>
        <p:txBody>
          <a:bodyPr/>
          <a:lstStyle/>
          <a:p>
            <a:r>
              <a:rPr lang="en-US"/>
              <a:t>Click to edit Master title style</a:t>
            </a:r>
          </a:p>
        </p:txBody>
      </p:sp>
      <p:sp>
        <p:nvSpPr>
          <p:cNvPr id="12" name="Content Placeholder 4"/>
          <p:cNvSpPr>
            <a:spLocks noGrp="1"/>
          </p:cNvSpPr>
          <p:nvPr>
            <p:ph sz="quarter" idx="11"/>
          </p:nvPr>
        </p:nvSpPr>
        <p:spPr>
          <a:xfrm>
            <a:off x="457200" y="1595062"/>
            <a:ext cx="8229600"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
            <a:extLst>
              <a:ext uri="{FF2B5EF4-FFF2-40B4-BE49-F238E27FC236}">
                <a16:creationId xmlns:a16="http://schemas.microsoft.com/office/drawing/2014/main" id="{5FC0E1BD-4CB2-49A8-8F70-95958ED81CAA}"/>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7915523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4 Square">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D3B78E50-3AF9-4E5E-8789-4E5A372700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4013"/>
            <a:ext cx="10668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066800" y="427038"/>
            <a:ext cx="7620000" cy="944562"/>
          </a:xfrm>
        </p:spPr>
        <p:txBody>
          <a:bodyPr/>
          <a:lstStyle/>
          <a:p>
            <a:r>
              <a:rPr lang="en-US"/>
              <a:t>Click to edit Master title style</a:t>
            </a:r>
            <a:endParaRPr lang="en-US" dirty="0"/>
          </a:p>
        </p:txBody>
      </p:sp>
      <p:sp>
        <p:nvSpPr>
          <p:cNvPr id="4" name="Text Placeholder 3"/>
          <p:cNvSpPr>
            <a:spLocks noGrp="1"/>
          </p:cNvSpPr>
          <p:nvPr>
            <p:ph type="body" sz="quarter" idx="12"/>
          </p:nvPr>
        </p:nvSpPr>
        <p:spPr>
          <a:xfrm>
            <a:off x="274320" y="1404165"/>
            <a:ext cx="4297680" cy="2651760"/>
          </a:xfrm>
          <a:ln>
            <a:solidFill>
              <a:schemeClr val="tx1"/>
            </a:solidFill>
          </a:ln>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3"/>
          </p:nvPr>
        </p:nvSpPr>
        <p:spPr>
          <a:xfrm>
            <a:off x="274320" y="4056485"/>
            <a:ext cx="4297680" cy="2651760"/>
          </a:xfrm>
          <a:ln>
            <a:solidFill>
              <a:schemeClr val="tx1"/>
            </a:solidFill>
          </a:ln>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3"/>
          <p:cNvSpPr>
            <a:spLocks noGrp="1"/>
          </p:cNvSpPr>
          <p:nvPr>
            <p:ph type="body" sz="quarter" idx="14"/>
          </p:nvPr>
        </p:nvSpPr>
        <p:spPr>
          <a:xfrm>
            <a:off x="4572000" y="1404165"/>
            <a:ext cx="4297680" cy="2651760"/>
          </a:xfrm>
          <a:ln>
            <a:solidFill>
              <a:schemeClr val="tx1"/>
            </a:solidFill>
          </a:ln>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p:cNvSpPr>
            <a:spLocks noGrp="1"/>
          </p:cNvSpPr>
          <p:nvPr>
            <p:ph type="body" sz="quarter" idx="15"/>
          </p:nvPr>
        </p:nvSpPr>
        <p:spPr>
          <a:xfrm>
            <a:off x="4572000" y="4056485"/>
            <a:ext cx="4297680" cy="2651760"/>
          </a:xfrm>
          <a:ln>
            <a:solidFill>
              <a:schemeClr val="tx1"/>
            </a:solidFill>
          </a:ln>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a:extLst>
              <a:ext uri="{FF2B5EF4-FFF2-40B4-BE49-F238E27FC236}">
                <a16:creationId xmlns:a16="http://schemas.microsoft.com/office/drawing/2014/main" id="{EF6C67E7-6F2C-4561-8949-A45938A89840}"/>
              </a:ext>
            </a:extLst>
          </p:cNvPr>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48434266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EA746D4-828D-45D7-8E13-902A8B0875C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317500"/>
            <a:ext cx="10668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i="1" baseline="0">
                <a:solidFill>
                  <a:schemeClr val="tx2"/>
                </a:solidFill>
              </a:defRPr>
            </a:lvl1pPr>
            <a:lvl2pPr>
              <a:defRPr i="1" baseline="0">
                <a:solidFill>
                  <a:schemeClr val="tx2"/>
                </a:solidFill>
              </a:defRPr>
            </a:lvl2pPr>
            <a:lvl3pPr>
              <a:defRPr i="1" baseline="0">
                <a:solidFill>
                  <a:schemeClr val="tx2"/>
                </a:solidFill>
              </a:defRPr>
            </a:lvl3pPr>
            <a:lvl4pPr>
              <a:defRPr i="1" baseline="0">
                <a:solidFill>
                  <a:schemeClr val="tx2"/>
                </a:solidFill>
              </a:defRPr>
            </a:lvl4pPr>
            <a:lvl5pPr>
              <a:defRPr i="1"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1219200" y="381000"/>
            <a:ext cx="7391400" cy="990600"/>
          </a:xfrm>
        </p:spPr>
        <p:txBody>
          <a:bodyPr/>
          <a:lstStyle>
            <a:lvl1pPr>
              <a:defRPr b="1" i="1">
                <a:solidFill>
                  <a:schemeClr val="tx2"/>
                </a:solidFill>
              </a:defRPr>
            </a:lvl1pPr>
          </a:lstStyle>
          <a:p>
            <a:r>
              <a:rPr lang="en-US" dirty="0"/>
              <a:t>Click to edit Master title style</a:t>
            </a:r>
          </a:p>
        </p:txBody>
      </p:sp>
      <p:sp>
        <p:nvSpPr>
          <p:cNvPr id="5" name="Date Placeholder 3">
            <a:extLst>
              <a:ext uri="{FF2B5EF4-FFF2-40B4-BE49-F238E27FC236}">
                <a16:creationId xmlns:a16="http://schemas.microsoft.com/office/drawing/2014/main" id="{78EF5932-C3D8-4720-AFD6-00E7FE45CEF4}"/>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9CB9DDD6-D2E4-44D0-B5D7-47ECB901A501}" type="datetime1">
              <a:rPr lang="en-US"/>
              <a:pPr>
                <a:defRPr/>
              </a:pPr>
              <a:t>3/16/20</a:t>
            </a:fld>
            <a:endParaRPr lang="en-US"/>
          </a:p>
        </p:txBody>
      </p:sp>
      <p:sp>
        <p:nvSpPr>
          <p:cNvPr id="6" name="Footer Placeholder 4">
            <a:extLst>
              <a:ext uri="{FF2B5EF4-FFF2-40B4-BE49-F238E27FC236}">
                <a16:creationId xmlns:a16="http://schemas.microsoft.com/office/drawing/2014/main" id="{F5C8D65F-1D97-4E04-AF20-304D772470EA}"/>
              </a:ext>
            </a:extLst>
          </p:cNvPr>
          <p:cNvSpPr>
            <a:spLocks noGrp="1"/>
          </p:cNvSpPr>
          <p:nvPr>
            <p:ph type="ftr" sz="quarter" idx="11"/>
          </p:nvPr>
        </p:nvSpPr>
        <p:spPr/>
        <p:txBody>
          <a:bodyPr/>
          <a:lstStyle>
            <a:lvl1pPr>
              <a:defRPr sz="1200" b="0" i="0">
                <a:solidFill>
                  <a:schemeClr val="bg1">
                    <a:lumMod val="50000"/>
                  </a:schemeClr>
                </a:solidFill>
              </a:defRPr>
            </a:lvl1pPr>
          </a:lstStyle>
          <a:p>
            <a:pPr>
              <a:defRPr/>
            </a:pPr>
            <a:r>
              <a:rPr lang="en-US"/>
              <a:t>ALIGN | ACHIEVE | ACCELERATE</a:t>
            </a:r>
          </a:p>
        </p:txBody>
      </p:sp>
      <p:sp>
        <p:nvSpPr>
          <p:cNvPr id="7" name="Slide Number Placeholder 5">
            <a:extLst>
              <a:ext uri="{FF2B5EF4-FFF2-40B4-BE49-F238E27FC236}">
                <a16:creationId xmlns:a16="http://schemas.microsoft.com/office/drawing/2014/main" id="{31AB5E50-5FA3-444C-AAC2-3A9736BD461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defRPr>
            </a:lvl1pPr>
          </a:lstStyle>
          <a:p>
            <a:fld id="{AC5901EC-5B9F-448F-ABDB-85166E3977F5}" type="slidenum">
              <a:rPr lang="en-US" altLang="en-US"/>
              <a:pPr/>
              <a:t>‹#›</a:t>
            </a:fld>
            <a:endParaRPr lang="en-US" altLang="en-US"/>
          </a:p>
        </p:txBody>
      </p:sp>
    </p:spTree>
    <p:extLst>
      <p:ext uri="{BB962C8B-B14F-4D97-AF65-F5344CB8AC3E}">
        <p14:creationId xmlns:p14="http://schemas.microsoft.com/office/powerpoint/2010/main" val="82111478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65760" y="782620"/>
            <a:ext cx="8412480" cy="757255"/>
          </a:xfrm>
        </p:spPr>
        <p:txBody>
          <a:bodyPr>
            <a:noAutofit/>
          </a:bodyPr>
          <a:lstStyle>
            <a:lvl1pPr marL="0" indent="0">
              <a:buNone/>
              <a:defRPr sz="1800" b="0">
                <a:solidFill>
                  <a:srgbClr val="575757"/>
                </a:solidFill>
              </a:defRPr>
            </a:lvl1pPr>
          </a:lstStyle>
          <a:p>
            <a:pPr lvl="0"/>
            <a:r>
              <a:rPr lang="en-US"/>
              <a:t>Click to edit Master text styles</a:t>
            </a:r>
          </a:p>
        </p:txBody>
      </p:sp>
      <p:sp>
        <p:nvSpPr>
          <p:cNvPr id="14" name="Title Placeholder 1"/>
          <p:cNvSpPr>
            <a:spLocks noGrp="1"/>
          </p:cNvSpPr>
          <p:nvPr>
            <p:ph type="title"/>
          </p:nvPr>
        </p:nvSpPr>
        <p:spPr>
          <a:xfrm>
            <a:off x="365760" y="295683"/>
            <a:ext cx="8412480" cy="469492"/>
          </a:xfrm>
          <a:prstGeom prst="rect">
            <a:avLst/>
          </a:prstGeom>
        </p:spPr>
        <p:txBody>
          <a:bodyPr lIns="0" tIns="0" rIns="0" bIns="0" rtlCol="0" anchor="t">
            <a:no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86071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997100-7E14-E54A-935A-EC8858011171}"/>
              </a:ext>
            </a:extLst>
          </p:cNvPr>
          <p:cNvSpPr/>
          <p:nvPr userDrawn="1"/>
        </p:nvSpPr>
        <p:spPr>
          <a:xfrm>
            <a:off x="0" y="0"/>
            <a:ext cx="9144000" cy="6858000"/>
          </a:xfrm>
          <a:prstGeom prst="rect">
            <a:avLst/>
          </a:prstGeom>
          <a:solidFill>
            <a:srgbClr val="005C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4406901"/>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8344BD96-F24F-471C-B2C3-8B7DB34DA94C}" type="datetimeFigureOut">
              <a:rPr lang="en-US" smtClean="0"/>
              <a:t>3/16/20</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E2FCC823-EF1E-407D-BB58-3BBFBFFE0DE3}" type="slidenum">
              <a:rPr lang="en-US" smtClean="0"/>
              <a:t>‹#›</a:t>
            </a:fld>
            <a:endParaRPr lang="en-US"/>
          </a:p>
        </p:txBody>
      </p:sp>
      <p:sp>
        <p:nvSpPr>
          <p:cNvPr id="8" name="Rectangle 7">
            <a:extLst>
              <a:ext uri="{FF2B5EF4-FFF2-40B4-BE49-F238E27FC236}">
                <a16:creationId xmlns:a16="http://schemas.microsoft.com/office/drawing/2014/main" id="{4DA2AACE-2DA0-FE44-B790-CC488AC85D44}"/>
              </a:ext>
            </a:extLst>
          </p:cNvPr>
          <p:cNvSpPr/>
          <p:nvPr userDrawn="1"/>
        </p:nvSpPr>
        <p:spPr>
          <a:xfrm flipV="1">
            <a:off x="1092573" y="4336601"/>
            <a:ext cx="6958853" cy="45719"/>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5730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Line 35">
            <a:extLst>
              <a:ext uri="{FF2B5EF4-FFF2-40B4-BE49-F238E27FC236}">
                <a16:creationId xmlns:a16="http://schemas.microsoft.com/office/drawing/2014/main" id="{E2C23AFF-B7DD-4FA0-8E86-DED0BD9A916E}"/>
              </a:ext>
            </a:extLst>
          </p:cNvPr>
          <p:cNvSpPr>
            <a:spLocks noChangeShapeType="1"/>
          </p:cNvSpPr>
          <p:nvPr userDrawn="1"/>
        </p:nvSpPr>
        <p:spPr bwMode="gray">
          <a:xfrm>
            <a:off x="392113" y="806450"/>
            <a:ext cx="8355012"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4" name="Slide Number Placeholder 4">
            <a:extLst>
              <a:ext uri="{FF2B5EF4-FFF2-40B4-BE49-F238E27FC236}">
                <a16:creationId xmlns:a16="http://schemas.microsoft.com/office/drawing/2014/main" id="{C92505C6-F623-447F-8096-0A32A0C6A5B5}"/>
              </a:ext>
            </a:extLst>
          </p:cNvPr>
          <p:cNvSpPr>
            <a:spLocks noGrp="1"/>
          </p:cNvSpPr>
          <p:nvPr>
            <p:ph type="sldNum" sz="quarter" idx="10"/>
          </p:nvPr>
        </p:nvSpPr>
        <p:spPr>
          <a:xfrm>
            <a:off x="6858000" y="640080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FFFFFF"/>
                </a:solidFill>
              </a:defRPr>
            </a:lvl1pPr>
          </a:lstStyle>
          <a:p>
            <a:fld id="{7F4AC8F1-6438-4F09-916E-D1CF637FCF8C}" type="slidenum">
              <a:rPr lang="en-US" altLang="en-US"/>
              <a:pPr/>
              <a:t>‹#›</a:t>
            </a:fld>
            <a:endParaRPr lang="en-US" altLang="en-US"/>
          </a:p>
        </p:txBody>
      </p:sp>
    </p:spTree>
    <p:extLst>
      <p:ext uri="{BB962C8B-B14F-4D97-AF65-F5344CB8AC3E}">
        <p14:creationId xmlns:p14="http://schemas.microsoft.com/office/powerpoint/2010/main" val="3166002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and curved photo">
    <p:spTree>
      <p:nvGrpSpPr>
        <p:cNvPr id="1" name=""/>
        <p:cNvGrpSpPr/>
        <p:nvPr/>
      </p:nvGrpSpPr>
      <p:grpSpPr>
        <a:xfrm>
          <a:off x="0" y="0"/>
          <a:ext cx="0" cy="0"/>
          <a:chOff x="0" y="0"/>
          <a:chExt cx="0" cy="0"/>
        </a:xfrm>
      </p:grpSpPr>
      <p:sp>
        <p:nvSpPr>
          <p:cNvPr id="10" name="Picture Placeholder 14"/>
          <p:cNvSpPr>
            <a:spLocks noGrp="1"/>
          </p:cNvSpPr>
          <p:nvPr>
            <p:ph type="pic" sz="quarter" idx="12" hasCustomPrompt="1"/>
          </p:nvPr>
        </p:nvSpPr>
        <p:spPr>
          <a:xfrm>
            <a:off x="4500564" y="1604435"/>
            <a:ext cx="4643438" cy="5253567"/>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2257" h="3946525">
                <a:moveTo>
                  <a:pt x="5420095" y="12179"/>
                </a:moveTo>
                <a:lnTo>
                  <a:pt x="5432257" y="0"/>
                </a:lnTo>
                <a:lnTo>
                  <a:pt x="5432257" y="3946525"/>
                </a:lnTo>
                <a:lnTo>
                  <a:pt x="1587" y="3946525"/>
                </a:lnTo>
                <a:cubicBezTo>
                  <a:pt x="-54433" y="2778027"/>
                  <a:pt x="1365326" y="84261"/>
                  <a:pt x="5420095" y="12179"/>
                </a:cubicBezTo>
                <a:close/>
              </a:path>
            </a:pathLst>
          </a:custGeom>
        </p:spPr>
        <p:txBody>
          <a:bodyPr vert="horz"/>
          <a:lstStyle>
            <a:lvl1pPr marL="0" indent="0" algn="r">
              <a:buNone/>
              <a:defRPr sz="1300">
                <a:solidFill>
                  <a:srgbClr val="00A7B5"/>
                </a:solidFill>
              </a:defRPr>
            </a:lvl1pPr>
          </a:lstStyle>
          <a:p>
            <a:r>
              <a:rPr lang="en-US" dirty="0"/>
              <a:t>Click icon to add photo</a:t>
            </a:r>
          </a:p>
        </p:txBody>
      </p:sp>
      <p:cxnSp>
        <p:nvCxnSpPr>
          <p:cNvPr id="14" name="Straight Connector 13"/>
          <p:cNvCxnSpPr/>
          <p:nvPr userDrawn="1"/>
        </p:nvCxnSpPr>
        <p:spPr>
          <a:xfrm>
            <a:off x="476252" y="4550151"/>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idx="1" hasCustomPrompt="1"/>
          </p:nvPr>
        </p:nvSpPr>
        <p:spPr>
          <a:xfrm>
            <a:off x="457200" y="4627069"/>
            <a:ext cx="6134100" cy="953187"/>
          </a:xfrm>
        </p:spPr>
        <p:txBody>
          <a:bodyPr anchor="b"/>
          <a:lstStyle>
            <a:lvl1pPr marL="0" indent="0">
              <a:lnSpc>
                <a:spcPct val="90000"/>
              </a:lnSpc>
              <a:buNone/>
              <a:defRPr lang="en-US" sz="2700" b="1" i="0" kern="1200" baseline="0" dirty="0" smtClean="0">
                <a:solidFill>
                  <a:srgbClr val="4F2D7F"/>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dirty="0"/>
              <a:t>Primary header here</a:t>
            </a:r>
          </a:p>
        </p:txBody>
      </p:sp>
      <p:sp>
        <p:nvSpPr>
          <p:cNvPr id="18" name="Text Placeholder 8"/>
          <p:cNvSpPr>
            <a:spLocks noGrp="1"/>
          </p:cNvSpPr>
          <p:nvPr>
            <p:ph type="body" sz="quarter" idx="11" hasCustomPrompt="1"/>
          </p:nvPr>
        </p:nvSpPr>
        <p:spPr>
          <a:xfrm>
            <a:off x="457200" y="5590332"/>
            <a:ext cx="6134100" cy="372856"/>
          </a:xfrm>
        </p:spPr>
        <p:txBody>
          <a:bodyPr anchor="b"/>
          <a:lstStyle>
            <a:lvl1pPr marL="0" indent="0">
              <a:buNone/>
              <a:defRPr sz="18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3" name="Text Placeholder 3"/>
          <p:cNvSpPr>
            <a:spLocks noGrp="1"/>
          </p:cNvSpPr>
          <p:nvPr>
            <p:ph type="body" sz="quarter" idx="10" hasCustomPrompt="1"/>
          </p:nvPr>
        </p:nvSpPr>
        <p:spPr>
          <a:xfrm>
            <a:off x="476252" y="3810197"/>
            <a:ext cx="3333749" cy="608923"/>
          </a:xfrm>
        </p:spPr>
        <p:txBody>
          <a:bodyPr anchor="b"/>
          <a:lstStyle>
            <a:lvl1pPr marL="0" indent="0">
              <a:buFont typeface="Arial" panose="020B0604020202020204" pitchFamily="34" charset="0"/>
              <a:buNone/>
              <a:defRPr sz="1300" b="1">
                <a:solidFill>
                  <a:srgbClr val="000000"/>
                </a:solidFill>
                <a:latin typeface="Arial" panose="020B0604020202020204" pitchFamily="34" charset="0"/>
                <a:cs typeface="Arial" panose="020B0604020202020204" pitchFamily="34" charset="0"/>
              </a:defRPr>
            </a:lvl1pPr>
          </a:lstStyle>
          <a:p>
            <a:pPr lvl="0"/>
            <a:r>
              <a:rPr lang="en-US" dirty="0"/>
              <a:t>SECTION HEADER HERE</a:t>
            </a:r>
          </a:p>
        </p:txBody>
      </p:sp>
    </p:spTree>
    <p:extLst>
      <p:ext uri="{BB962C8B-B14F-4D97-AF65-F5344CB8AC3E}">
        <p14:creationId xmlns:p14="http://schemas.microsoft.com/office/powerpoint/2010/main" val="1663618359"/>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N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417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nted background">
    <p:spTree>
      <p:nvGrpSpPr>
        <p:cNvPr id="1" name=""/>
        <p:cNvGrpSpPr/>
        <p:nvPr/>
      </p:nvGrpSpPr>
      <p:grpSpPr>
        <a:xfrm>
          <a:off x="0" y="0"/>
          <a:ext cx="0" cy="0"/>
          <a:chOff x="0" y="0"/>
          <a:chExt cx="0" cy="0"/>
        </a:xfrm>
      </p:grpSpPr>
      <p:sp>
        <p:nvSpPr>
          <p:cNvPr id="7" name="Rectangle 6"/>
          <p:cNvSpPr/>
          <p:nvPr userDrawn="1"/>
        </p:nvSpPr>
        <p:spPr>
          <a:xfrm>
            <a:off x="0" y="235"/>
            <a:ext cx="9144000" cy="685776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800" dirty="0">
              <a:solidFill>
                <a:prstClr val="white"/>
              </a:solidFill>
            </a:endParaRPr>
          </a:p>
        </p:txBody>
      </p:sp>
    </p:spTree>
    <p:extLst>
      <p:ext uri="{BB962C8B-B14F-4D97-AF65-F5344CB8AC3E}">
        <p14:creationId xmlns:p14="http://schemas.microsoft.com/office/powerpoint/2010/main" val="3648876387"/>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9525"/>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838200" y="5105400"/>
            <a:ext cx="7772400" cy="762000"/>
          </a:xfrm>
        </p:spPr>
        <p:txBody>
          <a:bodyPr>
            <a:normAutofit/>
          </a:bodyPr>
          <a:lstStyle>
            <a:lvl1pPr algn="r">
              <a:defRPr sz="1800">
                <a:solidFill>
                  <a:schemeClr val="bg2"/>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838200" y="619314"/>
            <a:ext cx="4706937" cy="2805204"/>
          </a:xfrm>
          <a:prstGeom prst="rect">
            <a:avLst/>
          </a:prstGeom>
        </p:spPr>
        <p:txBody>
          <a:bodyPr>
            <a:normAutofit/>
          </a:bodyPr>
          <a:lstStyle>
            <a:lvl1pPr marL="0" indent="0">
              <a:buNone/>
              <a:defRPr sz="2500" b="1" baseline="0"/>
            </a:lvl1pPr>
          </a:lstStyle>
          <a:p>
            <a:pPr lvl="0"/>
            <a:r>
              <a:rPr lang="en-US"/>
              <a:t>Click to edit Master text styles</a:t>
            </a:r>
          </a:p>
        </p:txBody>
      </p:sp>
    </p:spTree>
    <p:extLst>
      <p:ext uri="{BB962C8B-B14F-4D97-AF65-F5344CB8AC3E}">
        <p14:creationId xmlns:p14="http://schemas.microsoft.com/office/powerpoint/2010/main" val="88957108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grpSp>
        <p:nvGrpSpPr>
          <p:cNvPr id="3" name="Group 8"/>
          <p:cNvGrpSpPr>
            <a:grpSpLocks/>
          </p:cNvGrpSpPr>
          <p:nvPr/>
        </p:nvGrpSpPr>
        <p:grpSpPr bwMode="auto">
          <a:xfrm>
            <a:off x="-9525" y="9525"/>
            <a:ext cx="9144000" cy="6858000"/>
            <a:chOff x="-8792" y="9144"/>
            <a:chExt cx="9144000" cy="685800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 y="9144"/>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4953733" y="4114419"/>
              <a:ext cx="3733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grpSp>
      <p:sp>
        <p:nvSpPr>
          <p:cNvPr id="2" name="Title 1"/>
          <p:cNvSpPr>
            <a:spLocks noGrp="1"/>
          </p:cNvSpPr>
          <p:nvPr>
            <p:ph type="ctrTitle"/>
          </p:nvPr>
        </p:nvSpPr>
        <p:spPr>
          <a:xfrm>
            <a:off x="838200" y="4419600"/>
            <a:ext cx="7772400" cy="762000"/>
          </a:xfrm>
        </p:spPr>
        <p:txBody>
          <a:bodyPr>
            <a:normAutofit/>
          </a:bodyPr>
          <a:lstStyle>
            <a:lvl1pPr algn="r">
              <a:defRPr sz="25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70141257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Slide with green lin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t="5556" b="3334"/>
          <a:stretch>
            <a:fillRect/>
          </a:stretch>
        </p:blipFill>
        <p:spPr bwMode="auto">
          <a:xfrm>
            <a:off x="0" y="381000"/>
            <a:ext cx="9144000"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4013"/>
            <a:ext cx="1066800" cy="105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4" cstate="print">
            <a:extLst>
              <a:ext uri="{28A0092B-C50C-407E-A947-70E740481C1C}">
                <a14:useLocalDpi xmlns:a14="http://schemas.microsoft.com/office/drawing/2010/main" val="0"/>
              </a:ext>
            </a:extLst>
          </a:blip>
          <a:srcRect l="42500" t="88930" r="1666" b="1340"/>
          <a:stretch>
            <a:fillRect/>
          </a:stretch>
        </p:blipFill>
        <p:spPr bwMode="auto">
          <a:xfrm>
            <a:off x="3959225" y="6430963"/>
            <a:ext cx="1225550" cy="90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p:cNvSpPr>
            <a:spLocks noGrp="1"/>
          </p:cNvSpPr>
          <p:nvPr>
            <p:ph type="title"/>
          </p:nvPr>
        </p:nvSpPr>
        <p:spPr>
          <a:xfrm>
            <a:off x="1066800" y="427038"/>
            <a:ext cx="7620000" cy="944562"/>
          </a:xfrm>
        </p:spPr>
        <p:txBody>
          <a:bodyPr/>
          <a:lstStyle/>
          <a:p>
            <a:r>
              <a:rPr lang="en-US"/>
              <a:t>Click to edit Master title style</a:t>
            </a:r>
            <a:endParaRPr lang="en-US" dirty="0"/>
          </a:p>
        </p:txBody>
      </p:sp>
      <p:sp>
        <p:nvSpPr>
          <p:cNvPr id="12" name="Content Placeholder 4"/>
          <p:cNvSpPr>
            <a:spLocks noGrp="1"/>
          </p:cNvSpPr>
          <p:nvPr>
            <p:ph sz="quarter" idx="11"/>
          </p:nvPr>
        </p:nvSpPr>
        <p:spPr>
          <a:xfrm>
            <a:off x="457200" y="1595062"/>
            <a:ext cx="8229600"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p:cNvSpPr>
            <a:spLocks noGrp="1"/>
          </p:cNvSpPr>
          <p:nvPr>
            <p:ph type="ftr" sz="quarter" idx="12"/>
          </p:nvPr>
        </p:nvSpPr>
        <p:spPr/>
        <p:txBody>
          <a:bodyPr/>
          <a:lstStyle>
            <a:lvl1pPr eaLnBrk="0" fontAlgn="base" hangingPunct="0">
              <a:spcBef>
                <a:spcPct val="0"/>
              </a:spcBef>
              <a:spcAft>
                <a:spcPct val="0"/>
              </a:spcAft>
              <a:defRPr/>
            </a:lvl1pPr>
          </a:lstStyle>
          <a:p>
            <a:pPr>
              <a:defRPr/>
            </a:pPr>
            <a:endParaRPr lang="en-US" dirty="0"/>
          </a:p>
        </p:txBody>
      </p:sp>
    </p:spTree>
    <p:extLst>
      <p:ext uri="{BB962C8B-B14F-4D97-AF65-F5344CB8AC3E}">
        <p14:creationId xmlns:p14="http://schemas.microsoft.com/office/powerpoint/2010/main" val="167972523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Slide no green lin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t="23334" b="3334"/>
          <a:stretch>
            <a:fillRect/>
          </a:stretch>
        </p:blipFill>
        <p:spPr bwMode="auto">
          <a:xfrm>
            <a:off x="0" y="1600200"/>
            <a:ext cx="91440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4013"/>
            <a:ext cx="1066800" cy="105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4" cstate="print">
            <a:extLst>
              <a:ext uri="{28A0092B-C50C-407E-A947-70E740481C1C}">
                <a14:useLocalDpi xmlns:a14="http://schemas.microsoft.com/office/drawing/2010/main" val="0"/>
              </a:ext>
            </a:extLst>
          </a:blip>
          <a:srcRect l="42500" t="88930" r="1666" b="1340"/>
          <a:stretch>
            <a:fillRect/>
          </a:stretch>
        </p:blipFill>
        <p:spPr bwMode="auto">
          <a:xfrm>
            <a:off x="3959225" y="6430963"/>
            <a:ext cx="1225550" cy="90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p:cNvSpPr>
            <a:spLocks noGrp="1"/>
          </p:cNvSpPr>
          <p:nvPr>
            <p:ph type="title"/>
          </p:nvPr>
        </p:nvSpPr>
        <p:spPr>
          <a:xfrm>
            <a:off x="1066800" y="427038"/>
            <a:ext cx="7620000" cy="944562"/>
          </a:xfrm>
        </p:spPr>
        <p:txBody>
          <a:bodyPr/>
          <a:lstStyle/>
          <a:p>
            <a:r>
              <a:rPr lang="en-US"/>
              <a:t>Click to edit Master title style</a:t>
            </a:r>
            <a:endParaRPr lang="en-US" dirty="0"/>
          </a:p>
        </p:txBody>
      </p:sp>
      <p:sp>
        <p:nvSpPr>
          <p:cNvPr id="12" name="Content Placeholder 4"/>
          <p:cNvSpPr>
            <a:spLocks noGrp="1"/>
          </p:cNvSpPr>
          <p:nvPr>
            <p:ph sz="quarter" idx="11"/>
          </p:nvPr>
        </p:nvSpPr>
        <p:spPr>
          <a:xfrm>
            <a:off x="457200" y="1595062"/>
            <a:ext cx="8229600"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p:cNvSpPr>
            <a:spLocks noGrp="1"/>
          </p:cNvSpPr>
          <p:nvPr>
            <p:ph type="ftr" sz="quarter" idx="12"/>
          </p:nvPr>
        </p:nvSpPr>
        <p:spPr/>
        <p:txBody>
          <a:bodyPr/>
          <a:lstStyle>
            <a:lvl1pPr eaLnBrk="0" fontAlgn="base" hangingPunct="0">
              <a:spcBef>
                <a:spcPct val="0"/>
              </a:spcBef>
              <a:spcAft>
                <a:spcPct val="0"/>
              </a:spcAft>
              <a:defRPr/>
            </a:lvl1pPr>
          </a:lstStyle>
          <a:p>
            <a:pPr>
              <a:defRPr/>
            </a:pPr>
            <a:endParaRPr lang="en-US" dirty="0"/>
          </a:p>
        </p:txBody>
      </p:sp>
    </p:spTree>
    <p:extLst>
      <p:ext uri="{BB962C8B-B14F-4D97-AF65-F5344CB8AC3E}">
        <p14:creationId xmlns:p14="http://schemas.microsoft.com/office/powerpoint/2010/main" val="101779152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Slide no green line no log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t="23332" b="12419"/>
          <a:stretch>
            <a:fillRect/>
          </a:stretch>
        </p:blipFill>
        <p:spPr bwMode="auto">
          <a:xfrm>
            <a:off x="0" y="1600200"/>
            <a:ext cx="9144000" cy="440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4013"/>
            <a:ext cx="1066800" cy="105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p:cNvSpPr>
            <a:spLocks noGrp="1"/>
          </p:cNvSpPr>
          <p:nvPr>
            <p:ph type="title"/>
          </p:nvPr>
        </p:nvSpPr>
        <p:spPr>
          <a:xfrm>
            <a:off x="1066800" y="427038"/>
            <a:ext cx="7620000" cy="944562"/>
          </a:xfrm>
        </p:spPr>
        <p:txBody>
          <a:bodyPr/>
          <a:lstStyle/>
          <a:p>
            <a:r>
              <a:rPr lang="en-US"/>
              <a:t>Click to edit Master title style</a:t>
            </a:r>
            <a:endParaRPr lang="en-US" dirty="0"/>
          </a:p>
        </p:txBody>
      </p:sp>
      <p:sp>
        <p:nvSpPr>
          <p:cNvPr id="10" name="Content Placeholder 4"/>
          <p:cNvSpPr>
            <a:spLocks noGrp="1"/>
          </p:cNvSpPr>
          <p:nvPr>
            <p:ph sz="quarter" idx="11"/>
          </p:nvPr>
        </p:nvSpPr>
        <p:spPr>
          <a:xfrm>
            <a:off x="457200" y="1595062"/>
            <a:ext cx="8229600"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
          <p:cNvSpPr>
            <a:spLocks noGrp="1"/>
          </p:cNvSpPr>
          <p:nvPr>
            <p:ph type="ftr" sz="quarter" idx="12"/>
          </p:nvPr>
        </p:nvSpPr>
        <p:spPr/>
        <p:txBody>
          <a:bodyPr/>
          <a:lstStyle>
            <a:lvl1pPr eaLnBrk="0" fontAlgn="base" hangingPunct="0">
              <a:spcBef>
                <a:spcPct val="0"/>
              </a:spcBef>
              <a:spcAft>
                <a:spcPct val="0"/>
              </a:spcAft>
              <a:defRPr/>
            </a:lvl1pPr>
          </a:lstStyle>
          <a:p>
            <a:pPr>
              <a:defRPr/>
            </a:pPr>
            <a:endParaRPr lang="en-US" dirty="0"/>
          </a:p>
        </p:txBody>
      </p:sp>
    </p:spTree>
    <p:extLst>
      <p:ext uri="{BB962C8B-B14F-4D97-AF65-F5344CB8AC3E}">
        <p14:creationId xmlns:p14="http://schemas.microsoft.com/office/powerpoint/2010/main" val="319243659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MDIC Colors">
    <p:spTree>
      <p:nvGrpSpPr>
        <p:cNvPr id="1" name=""/>
        <p:cNvGrpSpPr/>
        <p:nvPr/>
      </p:nvGrpSpPr>
      <p:grpSpPr>
        <a:xfrm>
          <a:off x="0" y="0"/>
          <a:ext cx="0" cy="0"/>
          <a:chOff x="0" y="0"/>
          <a:chExt cx="0" cy="0"/>
        </a:xfrm>
      </p:grpSpPr>
      <p:sp>
        <p:nvSpPr>
          <p:cNvPr id="2" name="TextBox 8"/>
          <p:cNvSpPr txBox="1">
            <a:spLocks noChangeArrowheads="1"/>
          </p:cNvSpPr>
          <p:nvPr/>
        </p:nvSpPr>
        <p:spPr bwMode="auto">
          <a:xfrm>
            <a:off x="465138" y="506413"/>
            <a:ext cx="7789862" cy="369887"/>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n-US" dirty="0">
                <a:solidFill>
                  <a:srgbClr val="FFFFFF"/>
                </a:solidFill>
                <a:latin typeface="Arial" panose="020B0604020202020204" pitchFamily="34" charset="0"/>
              </a:rPr>
              <a:t>This is the blue color used for text: R31, G83, B132</a:t>
            </a:r>
          </a:p>
        </p:txBody>
      </p:sp>
      <p:sp>
        <p:nvSpPr>
          <p:cNvPr id="3" name="TextBox 9"/>
          <p:cNvSpPr txBox="1">
            <a:spLocks noChangeArrowheads="1"/>
          </p:cNvSpPr>
          <p:nvPr/>
        </p:nvSpPr>
        <p:spPr bwMode="auto">
          <a:xfrm>
            <a:off x="465138" y="1544638"/>
            <a:ext cx="7789862" cy="369887"/>
          </a:xfrm>
          <a:prstGeom prst="rect">
            <a:avLst/>
          </a:prstGeom>
          <a:solidFill>
            <a:srgbClr val="7171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n-US" dirty="0">
                <a:solidFill>
                  <a:srgbClr val="FFFFFF"/>
                </a:solidFill>
                <a:latin typeface="Arial" panose="020B0604020202020204" pitchFamily="34" charset="0"/>
              </a:rPr>
              <a:t>This is the gray color used for text: R113, G113, B113</a:t>
            </a:r>
          </a:p>
        </p:txBody>
      </p:sp>
      <p:sp>
        <p:nvSpPr>
          <p:cNvPr id="4" name="TextBox 3"/>
          <p:cNvSpPr txBox="1"/>
          <p:nvPr/>
        </p:nvSpPr>
        <p:spPr>
          <a:xfrm>
            <a:off x="465138" y="4660900"/>
            <a:ext cx="7789862" cy="368300"/>
          </a:xfrm>
          <a:prstGeom prst="rect">
            <a:avLst/>
          </a:prstGeom>
          <a:solidFill>
            <a:srgbClr val="0055A0"/>
          </a:solid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white"/>
                </a:solidFill>
              </a:rPr>
              <a:t>This is the blue color used in the image: R0, G85, B160</a:t>
            </a:r>
          </a:p>
        </p:txBody>
      </p:sp>
      <p:sp>
        <p:nvSpPr>
          <p:cNvPr id="5" name="TextBox 3"/>
          <p:cNvSpPr txBox="1"/>
          <p:nvPr/>
        </p:nvSpPr>
        <p:spPr>
          <a:xfrm>
            <a:off x="465138" y="2582863"/>
            <a:ext cx="7789862" cy="369887"/>
          </a:xfrm>
          <a:prstGeom prst="rect">
            <a:avLst/>
          </a:prstGeom>
          <a:solidFill>
            <a:srgbClr val="E67D1E"/>
          </a:solid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white"/>
                </a:solidFill>
              </a:rPr>
              <a:t>This is the orange color used in the image: R230, G125, B30</a:t>
            </a:r>
          </a:p>
        </p:txBody>
      </p:sp>
      <p:sp>
        <p:nvSpPr>
          <p:cNvPr id="6" name="TextBox 3"/>
          <p:cNvSpPr txBox="1"/>
          <p:nvPr/>
        </p:nvSpPr>
        <p:spPr>
          <a:xfrm>
            <a:off x="465138" y="3621088"/>
            <a:ext cx="7789862" cy="369887"/>
          </a:xfrm>
          <a:prstGeom prst="rect">
            <a:avLst/>
          </a:prstGeom>
          <a:solidFill>
            <a:srgbClr val="5AAF46"/>
          </a:solid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white"/>
                </a:solidFill>
              </a:rPr>
              <a:t>This is the green color used in the image: R90, G175, B70</a:t>
            </a:r>
          </a:p>
        </p:txBody>
      </p:sp>
      <p:sp>
        <p:nvSpPr>
          <p:cNvPr id="7" name="TextBox 13"/>
          <p:cNvSpPr txBox="1">
            <a:spLocks noChangeArrowheads="1"/>
          </p:cNvSpPr>
          <p:nvPr/>
        </p:nvSpPr>
        <p:spPr bwMode="auto">
          <a:xfrm>
            <a:off x="365125" y="6410325"/>
            <a:ext cx="1595438" cy="3698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n-US" dirty="0">
                <a:solidFill>
                  <a:srgbClr val="000000"/>
                </a:solidFill>
                <a:latin typeface="Arial" panose="020B0604020202020204" pitchFamily="34" charset="0"/>
              </a:rPr>
              <a:t>FOOTER</a:t>
            </a:r>
          </a:p>
        </p:txBody>
      </p:sp>
      <p:cxnSp>
        <p:nvCxnSpPr>
          <p:cNvPr id="8" name="Straight Arrow Connector 7"/>
          <p:cNvCxnSpPr/>
          <p:nvPr/>
        </p:nvCxnSpPr>
        <p:spPr>
          <a:xfrm flipH="1">
            <a:off x="1163638" y="5778500"/>
            <a:ext cx="212725" cy="631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1189038" y="5278438"/>
            <a:ext cx="706596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n-US" sz="1100" dirty="0">
                <a:solidFill>
                  <a:srgbClr val="000000"/>
                </a:solidFill>
                <a:latin typeface="Arial" panose="020B0604020202020204" pitchFamily="34" charset="0"/>
              </a:rPr>
              <a:t>All slides, except section and title, have a field for the date.  Click Insert&gt;Header&amp;Footer&gt; and check the footer box and apply to all slides to get a footer in the same location on each slide that can be filled with the date</a:t>
            </a:r>
          </a:p>
        </p:txBody>
      </p:sp>
      <p:sp>
        <p:nvSpPr>
          <p:cNvPr id="10" name="Footer Placeholder 1"/>
          <p:cNvSpPr>
            <a:spLocks noGrp="1"/>
          </p:cNvSpPr>
          <p:nvPr>
            <p:ph type="ftr" sz="quarter" idx="10"/>
          </p:nvPr>
        </p:nvSpPr>
        <p:spPr/>
        <p:txBody>
          <a:bodyPr/>
          <a:lstStyle>
            <a:lvl1pPr eaLnBrk="0" fontAlgn="base" hangingPunct="0">
              <a:spcBef>
                <a:spcPct val="0"/>
              </a:spcBef>
              <a:spcAft>
                <a:spcPct val="0"/>
              </a:spcAft>
              <a:defRPr/>
            </a:lvl1pPr>
          </a:lstStyle>
          <a:p>
            <a:pPr>
              <a:defRPr/>
            </a:pPr>
            <a:endParaRPr lang="en-US" dirty="0"/>
          </a:p>
        </p:txBody>
      </p:sp>
    </p:spTree>
    <p:extLst>
      <p:ext uri="{BB962C8B-B14F-4D97-AF65-F5344CB8AC3E}">
        <p14:creationId xmlns:p14="http://schemas.microsoft.com/office/powerpoint/2010/main" val="255431184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8344BD96-F24F-471C-B2C3-8B7DB34DA94C}" type="datetimeFigureOut">
              <a:rPr lang="en-US" smtClean="0"/>
              <a:t>3/16/20</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8" name="Title 1">
            <a:extLst>
              <a:ext uri="{FF2B5EF4-FFF2-40B4-BE49-F238E27FC236}">
                <a16:creationId xmlns:a16="http://schemas.microsoft.com/office/drawing/2014/main" id="{40E921CE-D21F-4944-B575-80E20E509570}"/>
              </a:ext>
            </a:extLst>
          </p:cNvPr>
          <p:cNvSpPr>
            <a:spLocks noGrp="1"/>
          </p:cNvSpPr>
          <p:nvPr>
            <p:ph type="title" hasCustomPrompt="1"/>
          </p:nvPr>
        </p:nvSpPr>
        <p:spPr>
          <a:xfrm>
            <a:off x="457200" y="274637"/>
            <a:ext cx="8229600" cy="1143000"/>
          </a:xfrm>
        </p:spPr>
        <p:txBody>
          <a:bodyPr/>
          <a:lstStyle>
            <a:lvl1pPr algn="l">
              <a:defRPr b="1">
                <a:solidFill>
                  <a:srgbClr val="005CA8"/>
                </a:solidFill>
              </a:defRPr>
            </a:lvl1pPr>
          </a:lstStyle>
          <a:p>
            <a:pPr lvl="0"/>
            <a:r>
              <a:rPr lang="en-US" spc="100" baseline="0" dirty="0"/>
              <a:t>SLIDE HEADER, ALL CAPS</a:t>
            </a:r>
            <a:br>
              <a:rPr lang="en-US" spc="100" baseline="0" dirty="0"/>
            </a:br>
            <a:endParaRPr lang="en-US" dirty="0"/>
          </a:p>
        </p:txBody>
      </p:sp>
      <p:sp>
        <p:nvSpPr>
          <p:cNvPr id="9" name="Content Placeholder 2">
            <a:extLst>
              <a:ext uri="{FF2B5EF4-FFF2-40B4-BE49-F238E27FC236}">
                <a16:creationId xmlns:a16="http://schemas.microsoft.com/office/drawing/2014/main" id="{9B947AE3-5A2F-BF44-9B53-E75AE99E1803}"/>
              </a:ext>
            </a:extLst>
          </p:cNvPr>
          <p:cNvSpPr>
            <a:spLocks noGrp="1"/>
          </p:cNvSpPr>
          <p:nvPr>
            <p:ph idx="13" hasCustomPrompt="1"/>
          </p:nvPr>
        </p:nvSpPr>
        <p:spPr>
          <a:xfrm>
            <a:off x="457200" y="707257"/>
            <a:ext cx="8229600" cy="685799"/>
          </a:xfrm>
        </p:spPr>
        <p:txBody>
          <a:bodyPr/>
          <a:lstStyle>
            <a:lvl1pPr marL="0" indent="0">
              <a:buNone/>
              <a:defRPr/>
            </a:lvl1pPr>
          </a:lstStyle>
          <a:p>
            <a:pPr lvl="0"/>
            <a:r>
              <a:rPr lang="en-US" dirty="0" err="1"/>
              <a:t>Subheader</a:t>
            </a:r>
            <a:r>
              <a:rPr lang="en-US" dirty="0"/>
              <a:t> 2 lines max</a:t>
            </a:r>
          </a:p>
        </p:txBody>
      </p:sp>
      <p:grpSp>
        <p:nvGrpSpPr>
          <p:cNvPr id="10" name="Группа 32">
            <a:extLst>
              <a:ext uri="{FF2B5EF4-FFF2-40B4-BE49-F238E27FC236}">
                <a16:creationId xmlns:a16="http://schemas.microsoft.com/office/drawing/2014/main" id="{B6F6CC59-F086-2744-B880-3A91D440BADF}"/>
              </a:ext>
            </a:extLst>
          </p:cNvPr>
          <p:cNvGrpSpPr/>
          <p:nvPr userDrawn="1"/>
        </p:nvGrpSpPr>
        <p:grpSpPr>
          <a:xfrm>
            <a:off x="457200" y="0"/>
            <a:ext cx="1938940" cy="76200"/>
            <a:chOff x="1783778" y="0"/>
            <a:chExt cx="2407221" cy="292796"/>
          </a:xfrm>
          <a:solidFill>
            <a:srgbClr val="005CA8"/>
          </a:solidFill>
        </p:grpSpPr>
        <p:sp>
          <p:nvSpPr>
            <p:cNvPr id="11" name="Rectangle 10">
              <a:extLst>
                <a:ext uri="{FF2B5EF4-FFF2-40B4-BE49-F238E27FC236}">
                  <a16:creationId xmlns:a16="http://schemas.microsoft.com/office/drawing/2014/main" id="{ADC8E9DB-2D82-7244-A0B4-E006FE73665C}"/>
                </a:ext>
              </a:extLst>
            </p:cNvPr>
            <p:cNvSpPr/>
            <p:nvPr userDrawn="1"/>
          </p:nvSpPr>
          <p:spPr>
            <a:xfrm>
              <a:off x="1783778" y="0"/>
              <a:ext cx="2407221" cy="1714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25" dirty="0"/>
            </a:p>
          </p:txBody>
        </p:sp>
        <p:sp>
          <p:nvSpPr>
            <p:cNvPr id="12" name="Скругленный прямоугольник 31">
              <a:extLst>
                <a:ext uri="{FF2B5EF4-FFF2-40B4-BE49-F238E27FC236}">
                  <a16:creationId xmlns:a16="http://schemas.microsoft.com/office/drawing/2014/main" id="{4770296D-3B04-3C46-B8A8-7DDB30271AC4}"/>
                </a:ext>
              </a:extLst>
            </p:cNvPr>
            <p:cNvSpPr/>
            <p:nvPr userDrawn="1"/>
          </p:nvSpPr>
          <p:spPr>
            <a:xfrm>
              <a:off x="1783778" y="43754"/>
              <a:ext cx="2407221" cy="24904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3225" dirty="0"/>
            </a:p>
          </p:txBody>
        </p:sp>
      </p:grpSp>
      <p:pic>
        <p:nvPicPr>
          <p:cNvPr id="14" name="Picture 13">
            <a:extLst>
              <a:ext uri="{FF2B5EF4-FFF2-40B4-BE49-F238E27FC236}">
                <a16:creationId xmlns:a16="http://schemas.microsoft.com/office/drawing/2014/main" id="{F7BC40BD-7BA5-634A-A9A1-20B5B895F9AC}"/>
              </a:ext>
            </a:extLst>
          </p:cNvPr>
          <p:cNvPicPr>
            <a:picLocks noChangeAspect="1"/>
          </p:cNvPicPr>
          <p:nvPr userDrawn="1"/>
        </p:nvPicPr>
        <p:blipFill>
          <a:blip r:embed="rId2"/>
          <a:stretch>
            <a:fillRect/>
          </a:stretch>
        </p:blipFill>
        <p:spPr>
          <a:xfrm>
            <a:off x="457200" y="6219149"/>
            <a:ext cx="1474797" cy="638851"/>
          </a:xfrm>
          <a:prstGeom prst="rect">
            <a:avLst/>
          </a:prstGeom>
        </p:spPr>
      </p:pic>
      <p:sp>
        <p:nvSpPr>
          <p:cNvPr id="15" name="Flowchart: Off-page Connector 9">
            <a:extLst>
              <a:ext uri="{FF2B5EF4-FFF2-40B4-BE49-F238E27FC236}">
                <a16:creationId xmlns:a16="http://schemas.microsoft.com/office/drawing/2014/main" id="{563D1C79-A57F-5F4B-B4CA-6526C57FAEB5}"/>
              </a:ext>
            </a:extLst>
          </p:cNvPr>
          <p:cNvSpPr/>
          <p:nvPr userDrawn="1"/>
        </p:nvSpPr>
        <p:spPr>
          <a:xfrm>
            <a:off x="8493263" y="6436329"/>
            <a:ext cx="387074" cy="204490"/>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100" b="1" smtClean="0">
                <a:solidFill>
                  <a:srgbClr val="005CA8"/>
                </a:solidFill>
                <a:latin typeface="+mj-lt"/>
                <a:ea typeface="Open Sans" pitchFamily="34" charset="0"/>
                <a:cs typeface="Arial" pitchFamily="34" charset="0"/>
              </a:rPr>
              <a:pPr algn="ctr"/>
              <a:t>‹#›</a:t>
            </a:fld>
            <a:endParaRPr lang="en-US" sz="675" b="1" dirty="0">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37240270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Slide with bar">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p:cNvPicPr>
            <a:picLocks noChangeAspect="1"/>
          </p:cNvPicPr>
          <p:nvPr/>
        </p:nvPicPr>
        <p:blipFill>
          <a:blip r:embed="rId3" cstate="print">
            <a:extLst>
              <a:ext uri="{28A0092B-C50C-407E-A947-70E740481C1C}">
                <a14:useLocalDpi xmlns:a14="http://schemas.microsoft.com/office/drawing/2010/main" val="0"/>
              </a:ext>
            </a:extLst>
          </a:blip>
          <a:srcRect l="42500" t="88930" r="1666" b="1340"/>
          <a:stretch>
            <a:fillRect/>
          </a:stretch>
        </p:blipFill>
        <p:spPr bwMode="auto">
          <a:xfrm>
            <a:off x="3959225" y="6430963"/>
            <a:ext cx="1225550" cy="90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0"/>
          <p:cNvSpPr txBox="1">
            <a:spLocks noChangeArrowheads="1"/>
          </p:cNvSpPr>
          <p:nvPr/>
        </p:nvSpPr>
        <p:spPr bwMode="auto">
          <a:xfrm>
            <a:off x="0" y="6550025"/>
            <a:ext cx="5334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fld id="{C63161B5-D37D-4603-8243-A8A11A5D1198}" type="slidenum">
              <a:rPr lang="en-US" sz="900" smtClean="0">
                <a:solidFill>
                  <a:srgbClr val="1F497D"/>
                </a:solidFill>
                <a:latin typeface="Arial" panose="020B0604020202020204" pitchFamily="34" charset="0"/>
                <a:cs typeface="Arial" panose="020B0604020202020204" pitchFamily="34" charset="0"/>
              </a:rPr>
              <a:pPr defTabSz="457200" fontAlgn="base">
                <a:spcBef>
                  <a:spcPct val="0"/>
                </a:spcBef>
                <a:spcAft>
                  <a:spcPct val="0"/>
                </a:spcAft>
                <a:defRPr/>
              </a:pPr>
              <a:t>‹#›</a:t>
            </a:fld>
            <a:endParaRPr lang="en-US" sz="900" dirty="0">
              <a:solidFill>
                <a:srgbClr val="1F497D"/>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a:t>Click to edit Master title style</a:t>
            </a:r>
          </a:p>
        </p:txBody>
      </p:sp>
      <p:sp>
        <p:nvSpPr>
          <p:cNvPr id="12" name="Content Placeholder 4"/>
          <p:cNvSpPr>
            <a:spLocks noGrp="1"/>
          </p:cNvSpPr>
          <p:nvPr>
            <p:ph sz="quarter" idx="11"/>
          </p:nvPr>
        </p:nvSpPr>
        <p:spPr>
          <a:xfrm>
            <a:off x="457200" y="1595062"/>
            <a:ext cx="8229600"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
          <p:cNvSpPr>
            <a:spLocks noGrp="1"/>
          </p:cNvSpPr>
          <p:nvPr>
            <p:ph type="ftr" sz="quarter" idx="12"/>
          </p:nvPr>
        </p:nvSpPr>
        <p:spPr/>
        <p:txBody>
          <a:bodyPr/>
          <a:lstStyle>
            <a:lvl1pPr eaLnBrk="0" fontAlgn="base" hangingPunct="0">
              <a:spcBef>
                <a:spcPct val="0"/>
              </a:spcBef>
              <a:spcAft>
                <a:spcPct val="0"/>
              </a:spcAft>
              <a:defRPr/>
            </a:lvl1pPr>
          </a:lstStyle>
          <a:p>
            <a:pPr>
              <a:defRPr/>
            </a:pPr>
            <a:endParaRPr lang="en-US" dirty="0"/>
          </a:p>
        </p:txBody>
      </p:sp>
    </p:spTree>
    <p:extLst>
      <p:ext uri="{BB962C8B-B14F-4D97-AF65-F5344CB8AC3E}">
        <p14:creationId xmlns:p14="http://schemas.microsoft.com/office/powerpoint/2010/main" val="13668048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4 Square">
    <p:spTree>
      <p:nvGrpSpPr>
        <p:cNvPr id="1" name=""/>
        <p:cNvGrpSpPr/>
        <p:nvPr/>
      </p:nvGrpSpPr>
      <p:grpSpPr>
        <a:xfrm>
          <a:off x="0" y="0"/>
          <a:ext cx="0" cy="0"/>
          <a:chOff x="0" y="0"/>
          <a:chExt cx="0" cy="0"/>
        </a:xfrm>
      </p:grpSpPr>
      <p:pic>
        <p:nvPicPr>
          <p:cNvPr id="7"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4013"/>
            <a:ext cx="1066800" cy="105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title"/>
          </p:nvPr>
        </p:nvSpPr>
        <p:spPr>
          <a:xfrm>
            <a:off x="1066800" y="427038"/>
            <a:ext cx="7620000" cy="944562"/>
          </a:xfrm>
        </p:spPr>
        <p:txBody>
          <a:bodyPr/>
          <a:lstStyle/>
          <a:p>
            <a:r>
              <a:rPr lang="en-US"/>
              <a:t>Click to edit Master title style</a:t>
            </a:r>
            <a:endParaRPr lang="en-US" dirty="0"/>
          </a:p>
        </p:txBody>
      </p:sp>
      <p:sp>
        <p:nvSpPr>
          <p:cNvPr id="4" name="Text Placeholder 3"/>
          <p:cNvSpPr>
            <a:spLocks noGrp="1"/>
          </p:cNvSpPr>
          <p:nvPr>
            <p:ph type="body" sz="quarter" idx="12"/>
          </p:nvPr>
        </p:nvSpPr>
        <p:spPr>
          <a:xfrm>
            <a:off x="274320" y="1404165"/>
            <a:ext cx="4297680" cy="2651760"/>
          </a:xfrm>
          <a:ln>
            <a:solidFill>
              <a:schemeClr val="tx1"/>
            </a:solidFill>
          </a:ln>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3"/>
          </p:nvPr>
        </p:nvSpPr>
        <p:spPr>
          <a:xfrm>
            <a:off x="274320" y="4056485"/>
            <a:ext cx="4297680" cy="2651760"/>
          </a:xfrm>
          <a:ln>
            <a:solidFill>
              <a:schemeClr val="tx1"/>
            </a:solidFill>
          </a:ln>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3"/>
          <p:cNvSpPr>
            <a:spLocks noGrp="1"/>
          </p:cNvSpPr>
          <p:nvPr>
            <p:ph type="body" sz="quarter" idx="14"/>
          </p:nvPr>
        </p:nvSpPr>
        <p:spPr>
          <a:xfrm>
            <a:off x="4572000" y="1404165"/>
            <a:ext cx="4297680" cy="2651760"/>
          </a:xfrm>
          <a:ln>
            <a:solidFill>
              <a:schemeClr val="tx1"/>
            </a:solidFill>
          </a:ln>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p:cNvSpPr>
            <a:spLocks noGrp="1"/>
          </p:cNvSpPr>
          <p:nvPr>
            <p:ph type="body" sz="quarter" idx="15"/>
          </p:nvPr>
        </p:nvSpPr>
        <p:spPr>
          <a:xfrm>
            <a:off x="4572000" y="4056485"/>
            <a:ext cx="4297680" cy="2651760"/>
          </a:xfrm>
          <a:ln>
            <a:solidFill>
              <a:schemeClr val="tx1"/>
            </a:solidFill>
          </a:ln>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p:cNvSpPr>
            <a:spLocks noGrp="1"/>
          </p:cNvSpPr>
          <p:nvPr>
            <p:ph type="ftr" sz="quarter" idx="16"/>
          </p:nvPr>
        </p:nvSpPr>
        <p:spPr/>
        <p:txBody>
          <a:bodyPr/>
          <a:lstStyle>
            <a:lvl1pPr eaLnBrk="0" fontAlgn="base" hangingPunct="0">
              <a:spcBef>
                <a:spcPct val="0"/>
              </a:spcBef>
              <a:spcAft>
                <a:spcPct val="0"/>
              </a:spcAft>
              <a:defRPr/>
            </a:lvl1pPr>
          </a:lstStyle>
          <a:p>
            <a:pPr>
              <a:defRPr/>
            </a:pPr>
            <a:endParaRPr lang="en-US" dirty="0"/>
          </a:p>
        </p:txBody>
      </p:sp>
    </p:spTree>
    <p:extLst>
      <p:ext uri="{BB962C8B-B14F-4D97-AF65-F5344CB8AC3E}">
        <p14:creationId xmlns:p14="http://schemas.microsoft.com/office/powerpoint/2010/main" val="312372337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4" y="353453"/>
            <a:ext cx="903932" cy="1053035"/>
          </a:xfrm>
          <a:prstGeom prst="rect">
            <a:avLst/>
          </a:prstGeom>
        </p:spPr>
      </p:pic>
      <p:sp>
        <p:nvSpPr>
          <p:cNvPr id="11" name="Title 1"/>
          <p:cNvSpPr>
            <a:spLocks noGrp="1"/>
          </p:cNvSpPr>
          <p:nvPr>
            <p:ph type="title"/>
          </p:nvPr>
        </p:nvSpPr>
        <p:spPr>
          <a:xfrm>
            <a:off x="1066800" y="427038"/>
            <a:ext cx="7620000" cy="944562"/>
          </a:xfrm>
        </p:spPr>
        <p:txBody>
          <a:bodyPr/>
          <a:lstStyle/>
          <a:p>
            <a:r>
              <a:rPr lang="en-US"/>
              <a:t>Click to edit Master title style</a:t>
            </a:r>
            <a:endParaRPr lang="en-US" dirty="0"/>
          </a:p>
        </p:txBody>
      </p:sp>
      <p:sp>
        <p:nvSpPr>
          <p:cNvPr id="12" name="Content Placeholder 4"/>
          <p:cNvSpPr>
            <a:spLocks noGrp="1"/>
          </p:cNvSpPr>
          <p:nvPr>
            <p:ph sz="quarter" idx="11"/>
          </p:nvPr>
        </p:nvSpPr>
        <p:spPr>
          <a:xfrm>
            <a:off x="457200" y="1595062"/>
            <a:ext cx="8229600"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2"/>
          </p:nvPr>
        </p:nvSpPr>
        <p:spPr/>
        <p:txBody>
          <a:bodyPr/>
          <a:lstStyle/>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981" y="6235742"/>
            <a:ext cx="1178002" cy="35732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365" y="6430370"/>
            <a:ext cx="1017270" cy="91440"/>
          </a:xfrm>
          <a:prstGeom prst="rect">
            <a:avLst/>
          </a:prstGeom>
        </p:spPr>
      </p:pic>
    </p:spTree>
    <p:extLst>
      <p:ext uri="{BB962C8B-B14F-4D97-AF65-F5344CB8AC3E}">
        <p14:creationId xmlns:p14="http://schemas.microsoft.com/office/powerpoint/2010/main" val="32545938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and curved photo">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0" y="482600"/>
            <a:ext cx="2133690" cy="608797"/>
          </a:xfrm>
          <a:prstGeom prst="rect">
            <a:avLst/>
          </a:prstGeom>
        </p:spPr>
      </p:pic>
      <p:sp>
        <p:nvSpPr>
          <p:cNvPr id="8" name="Rectangle 7"/>
          <p:cNvSpPr/>
          <p:nvPr userDrawn="1"/>
        </p:nvSpPr>
        <p:spPr>
          <a:xfrm>
            <a:off x="9220200" y="0"/>
            <a:ext cx="1466850" cy="6858000"/>
          </a:xfrm>
          <a:prstGeom prst="rect">
            <a:avLst/>
          </a:prstGeom>
          <a:solidFill>
            <a:srgbClr val="C8BEA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400" dirty="0">
                <a:solidFill>
                  <a:prstClr val="white"/>
                </a:solidFill>
                <a:latin typeface="Arial" panose="020B0604020202020204" pitchFamily="34" charset="0"/>
                <a:cs typeface="Arial" panose="020B0604020202020204" pitchFamily="34" charset="0"/>
              </a:rPr>
              <a:t>To insert image into frame click on the image frame and select image.</a:t>
            </a:r>
          </a:p>
          <a:p>
            <a:pPr algn="ctr" fontAlgn="base">
              <a:spcBef>
                <a:spcPct val="0"/>
              </a:spcBef>
              <a:spcAft>
                <a:spcPct val="0"/>
              </a:spcAft>
            </a:pPr>
            <a:r>
              <a:rPr lang="en-GB" sz="1400" dirty="0">
                <a:solidFill>
                  <a:prstClr val="white"/>
                </a:solidFill>
                <a:latin typeface="Arial" panose="020B0604020202020204" pitchFamily="34" charset="0"/>
                <a:cs typeface="Arial" panose="020B0604020202020204" pitchFamily="34" charset="0"/>
              </a:rPr>
              <a:t>To scale , crop and move the image, right click and choose the crop tool. You can now scale and move the image to the desired position.</a:t>
            </a:r>
          </a:p>
        </p:txBody>
      </p:sp>
      <p:sp>
        <p:nvSpPr>
          <p:cNvPr id="13" name="Picture Placeholder 14"/>
          <p:cNvSpPr>
            <a:spLocks noGrp="1"/>
          </p:cNvSpPr>
          <p:nvPr>
            <p:ph type="pic" sz="quarter" idx="12" hasCustomPrompt="1"/>
          </p:nvPr>
        </p:nvSpPr>
        <p:spPr>
          <a:xfrm>
            <a:off x="4500563" y="1604434"/>
            <a:ext cx="4643438" cy="5253567"/>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2257" h="3946525">
                <a:moveTo>
                  <a:pt x="5420095" y="12179"/>
                </a:moveTo>
                <a:lnTo>
                  <a:pt x="5432257" y="0"/>
                </a:lnTo>
                <a:lnTo>
                  <a:pt x="5432257" y="3946525"/>
                </a:lnTo>
                <a:lnTo>
                  <a:pt x="1587" y="3946525"/>
                </a:lnTo>
                <a:cubicBezTo>
                  <a:pt x="-54433" y="2778027"/>
                  <a:pt x="1365326" y="84261"/>
                  <a:pt x="5420095" y="12179"/>
                </a:cubicBezTo>
                <a:close/>
              </a:path>
            </a:pathLst>
          </a:custGeom>
        </p:spPr>
        <p:txBody>
          <a:bodyPr vert="horz"/>
          <a:lstStyle>
            <a:lvl1pPr marL="0" indent="0" algn="r">
              <a:buNone/>
              <a:defRPr sz="1300">
                <a:solidFill>
                  <a:srgbClr val="00A7B5"/>
                </a:solidFill>
              </a:defRPr>
            </a:lvl1pPr>
          </a:lstStyle>
          <a:p>
            <a:r>
              <a:rPr lang="en-US" dirty="0"/>
              <a:t>Click icon to add photo</a:t>
            </a:r>
          </a:p>
        </p:txBody>
      </p:sp>
      <p:cxnSp>
        <p:nvCxnSpPr>
          <p:cNvPr id="17" name="Straight Connector 16"/>
          <p:cNvCxnSpPr/>
          <p:nvPr userDrawn="1"/>
        </p:nvCxnSpPr>
        <p:spPr>
          <a:xfrm>
            <a:off x="476252" y="4337273"/>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8" name="Title Placeholder"/>
          <p:cNvSpPr>
            <a:spLocks noGrp="1" noChangeArrowheads="1"/>
          </p:cNvSpPr>
          <p:nvPr>
            <p:ph type="ctrTitle" sz="quarter"/>
          </p:nvPr>
        </p:nvSpPr>
        <p:spPr>
          <a:xfrm>
            <a:off x="457200" y="1964482"/>
            <a:ext cx="5448300" cy="1489289"/>
          </a:xfrm>
        </p:spPr>
        <p:txBody>
          <a:bodyPr anchor="b"/>
          <a:lstStyle>
            <a:lvl1pPr>
              <a:defRPr sz="3600">
                <a:solidFill>
                  <a:srgbClr val="4F2D7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0"/>
          <p:cNvSpPr>
            <a:spLocks noGrp="1"/>
          </p:cNvSpPr>
          <p:nvPr>
            <p:ph type="body" sz="quarter" idx="10" hasCustomPrompt="1"/>
          </p:nvPr>
        </p:nvSpPr>
        <p:spPr>
          <a:xfrm>
            <a:off x="457200" y="3453771"/>
            <a:ext cx="5448300" cy="355397"/>
          </a:xfrm>
        </p:spPr>
        <p:txBody>
          <a:bodyPr anchor="b"/>
          <a:lstStyle>
            <a:lvl1pPr marL="0" indent="0">
              <a:buNone/>
              <a:defRPr sz="18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20" name="Content Placeholder 12"/>
          <p:cNvSpPr>
            <a:spLocks noGrp="1"/>
          </p:cNvSpPr>
          <p:nvPr>
            <p:ph sz="quarter" idx="11" hasCustomPrompt="1"/>
          </p:nvPr>
        </p:nvSpPr>
        <p:spPr>
          <a:xfrm>
            <a:off x="457201" y="4462222"/>
            <a:ext cx="3882571" cy="678543"/>
          </a:xfrm>
        </p:spPr>
        <p:txBody>
          <a:bodyPr/>
          <a:lstStyle>
            <a:lvl1pPr marL="0" indent="0">
              <a:buNone/>
              <a:defRPr sz="13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DATE TO GO HERE</a:t>
            </a:r>
          </a:p>
        </p:txBody>
      </p:sp>
    </p:spTree>
    <p:extLst>
      <p:ext uri="{BB962C8B-B14F-4D97-AF65-F5344CB8AC3E}">
        <p14:creationId xmlns:p14="http://schemas.microsoft.com/office/powerpoint/2010/main" val="26411348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and color curved photo">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0" y="482600"/>
            <a:ext cx="2133690" cy="608797"/>
          </a:xfrm>
          <a:prstGeom prst="rect">
            <a:avLst/>
          </a:prstGeom>
        </p:spPr>
      </p:pic>
      <p:sp>
        <p:nvSpPr>
          <p:cNvPr id="11" name="Rectangle 1"/>
          <p:cNvSpPr/>
          <p:nvPr userDrawn="1"/>
        </p:nvSpPr>
        <p:spPr>
          <a:xfrm>
            <a:off x="4500564" y="1604433"/>
            <a:ext cx="4643437" cy="5283200"/>
          </a:xfrm>
          <a:custGeom>
            <a:avLst/>
            <a:gdLst>
              <a:gd name="connsiteX0" fmla="*/ 0 w 5143500"/>
              <a:gd name="connsiteY0" fmla="*/ 0 h 5143500"/>
              <a:gd name="connsiteX1" fmla="*/ 5143500 w 5143500"/>
              <a:gd name="connsiteY1" fmla="*/ 0 h 5143500"/>
              <a:gd name="connsiteX2" fmla="*/ 5143500 w 5143500"/>
              <a:gd name="connsiteY2" fmla="*/ 5143500 h 5143500"/>
              <a:gd name="connsiteX3" fmla="*/ 0 w 5143500"/>
              <a:gd name="connsiteY3" fmla="*/ 5143500 h 5143500"/>
              <a:gd name="connsiteX4" fmla="*/ 0 w 5143500"/>
              <a:gd name="connsiteY4" fmla="*/ 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8254 w 5144754"/>
              <a:gd name="connsiteY0" fmla="*/ 2006600 h 5143500"/>
              <a:gd name="connsiteX1" fmla="*/ 5144754 w 5144754"/>
              <a:gd name="connsiteY1" fmla="*/ 0 h 5143500"/>
              <a:gd name="connsiteX2" fmla="*/ 5144754 w 5144754"/>
              <a:gd name="connsiteY2" fmla="*/ 5143500 h 5143500"/>
              <a:gd name="connsiteX3" fmla="*/ 1254 w 5144754"/>
              <a:gd name="connsiteY3" fmla="*/ 5143500 h 5143500"/>
              <a:gd name="connsiteX4" fmla="*/ 1398254 w 5144754"/>
              <a:gd name="connsiteY4" fmla="*/ 2006600 h 5143500"/>
              <a:gd name="connsiteX0" fmla="*/ 1419236 w 5165736"/>
              <a:gd name="connsiteY0" fmla="*/ 2006600 h 5143500"/>
              <a:gd name="connsiteX1" fmla="*/ 5165736 w 5165736"/>
              <a:gd name="connsiteY1" fmla="*/ 0 h 5143500"/>
              <a:gd name="connsiteX2" fmla="*/ 5165736 w 5165736"/>
              <a:gd name="connsiteY2" fmla="*/ 5143500 h 5143500"/>
              <a:gd name="connsiteX3" fmla="*/ 22236 w 5165736"/>
              <a:gd name="connsiteY3" fmla="*/ 5143500 h 5143500"/>
              <a:gd name="connsiteX4" fmla="*/ 1419236 w 5165736"/>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600466 w 5143766"/>
              <a:gd name="connsiteY0" fmla="*/ 2120900 h 5143500"/>
              <a:gd name="connsiteX1" fmla="*/ 5143766 w 5143766"/>
              <a:gd name="connsiteY1" fmla="*/ 0 h 5143500"/>
              <a:gd name="connsiteX2" fmla="*/ 5143766 w 5143766"/>
              <a:gd name="connsiteY2" fmla="*/ 5143500 h 5143500"/>
              <a:gd name="connsiteX3" fmla="*/ 266 w 5143766"/>
              <a:gd name="connsiteY3" fmla="*/ 5143500 h 5143500"/>
              <a:gd name="connsiteX4" fmla="*/ 1600466 w 5143766"/>
              <a:gd name="connsiteY4" fmla="*/ 21209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1105234 w 5143833"/>
              <a:gd name="connsiteY3" fmla="*/ 5143500 h 5143500"/>
              <a:gd name="connsiteX4" fmla="*/ 333 w 5143833"/>
              <a:gd name="connsiteY4" fmla="*/ 5143500 h 5143500"/>
              <a:gd name="connsiteX5" fmla="*/ 1435433 w 5143833"/>
              <a:gd name="connsiteY5" fmla="*/ 2159000 h 5143500"/>
              <a:gd name="connsiteX0" fmla="*/ 487278 w 4195678"/>
              <a:gd name="connsiteY0" fmla="*/ 2159000 h 5168900"/>
              <a:gd name="connsiteX1" fmla="*/ 4195678 w 4195678"/>
              <a:gd name="connsiteY1" fmla="*/ 0 h 5168900"/>
              <a:gd name="connsiteX2" fmla="*/ 4195678 w 4195678"/>
              <a:gd name="connsiteY2" fmla="*/ 5143500 h 5168900"/>
              <a:gd name="connsiteX3" fmla="*/ 157079 w 4195678"/>
              <a:gd name="connsiteY3" fmla="*/ 5143500 h 5168900"/>
              <a:gd name="connsiteX4" fmla="*/ 144378 w 4195678"/>
              <a:gd name="connsiteY4" fmla="*/ 5168900 h 5168900"/>
              <a:gd name="connsiteX5" fmla="*/ 487278 w 4195678"/>
              <a:gd name="connsiteY5" fmla="*/ 2159000 h 5168900"/>
              <a:gd name="connsiteX0" fmla="*/ 928533 w 4636933"/>
              <a:gd name="connsiteY0" fmla="*/ 2159000 h 5181600"/>
              <a:gd name="connsiteX1" fmla="*/ 4636933 w 4636933"/>
              <a:gd name="connsiteY1" fmla="*/ 0 h 5181600"/>
              <a:gd name="connsiteX2" fmla="*/ 4636933 w 4636933"/>
              <a:gd name="connsiteY2" fmla="*/ 5143500 h 5181600"/>
              <a:gd name="connsiteX3" fmla="*/ 598334 w 4636933"/>
              <a:gd name="connsiteY3" fmla="*/ 5143500 h 5181600"/>
              <a:gd name="connsiteX4" fmla="*/ 1433 w 4636933"/>
              <a:gd name="connsiteY4" fmla="*/ 5181600 h 5181600"/>
              <a:gd name="connsiteX5" fmla="*/ 928533 w 4636933"/>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5" fmla="*/ 927100 w 4635500"/>
              <a:gd name="connsiteY5" fmla="*/ 21590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5147 h 5145147"/>
              <a:gd name="connsiteX1" fmla="*/ 4635500 w 4635500"/>
              <a:gd name="connsiteY1" fmla="*/ 1647 h 5145147"/>
              <a:gd name="connsiteX2" fmla="*/ 4635500 w 4635500"/>
              <a:gd name="connsiteY2" fmla="*/ 5145147 h 5145147"/>
              <a:gd name="connsiteX3" fmla="*/ 596901 w 4635500"/>
              <a:gd name="connsiteY3" fmla="*/ 5145147 h 5145147"/>
              <a:gd name="connsiteX4" fmla="*/ 0 w 4635500"/>
              <a:gd name="connsiteY4" fmla="*/ 5145147 h 5145147"/>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457700"/>
              <a:gd name="connsiteY0" fmla="*/ 5143500 h 5143500"/>
              <a:gd name="connsiteX1" fmla="*/ 4457700 w 4457700"/>
              <a:gd name="connsiteY1" fmla="*/ 0 h 5143500"/>
              <a:gd name="connsiteX2" fmla="*/ 4457700 w 4457700"/>
              <a:gd name="connsiteY2" fmla="*/ 5143500 h 5143500"/>
              <a:gd name="connsiteX3" fmla="*/ 419101 w 4457700"/>
              <a:gd name="connsiteY3" fmla="*/ 5143500 h 5143500"/>
              <a:gd name="connsiteX4" fmla="*/ 0 w 4457700"/>
              <a:gd name="connsiteY4" fmla="*/ 5143500 h 51435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5143500">
                <a:moveTo>
                  <a:pt x="0" y="5130800"/>
                </a:moveTo>
                <a:cubicBezTo>
                  <a:pt x="215900" y="1136650"/>
                  <a:pt x="3012017" y="38100"/>
                  <a:pt x="4610100" y="0"/>
                </a:cubicBezTo>
                <a:lnTo>
                  <a:pt x="4610100" y="5143500"/>
                </a:lnTo>
                <a:lnTo>
                  <a:pt x="571501" y="5143500"/>
                </a:lnTo>
                <a:lnTo>
                  <a:pt x="0" y="5130800"/>
                </a:lnTo>
                <a:close/>
              </a:path>
            </a:pathLst>
          </a:custGeom>
          <a:solidFill>
            <a:srgbClr val="4F2D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800" dirty="0">
              <a:solidFill>
                <a:prstClr val="white"/>
              </a:solidFill>
            </a:endParaRPr>
          </a:p>
        </p:txBody>
      </p:sp>
      <p:cxnSp>
        <p:nvCxnSpPr>
          <p:cNvPr id="14" name="Straight Connector 13"/>
          <p:cNvCxnSpPr/>
          <p:nvPr userDrawn="1"/>
        </p:nvCxnSpPr>
        <p:spPr>
          <a:xfrm>
            <a:off x="476252" y="4337273"/>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5" name="Title Placeholder"/>
          <p:cNvSpPr>
            <a:spLocks noGrp="1" noChangeArrowheads="1"/>
          </p:cNvSpPr>
          <p:nvPr>
            <p:ph type="ctrTitle" sz="quarter"/>
          </p:nvPr>
        </p:nvSpPr>
        <p:spPr>
          <a:xfrm>
            <a:off x="457200" y="1964482"/>
            <a:ext cx="5448300" cy="1489289"/>
          </a:xfrm>
        </p:spPr>
        <p:txBody>
          <a:bodyPr anchor="b"/>
          <a:lstStyle>
            <a:lvl1pPr>
              <a:defRPr sz="3600">
                <a:solidFill>
                  <a:srgbClr val="4F2D7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0"/>
          <p:cNvSpPr>
            <a:spLocks noGrp="1"/>
          </p:cNvSpPr>
          <p:nvPr>
            <p:ph type="body" sz="quarter" idx="10" hasCustomPrompt="1"/>
          </p:nvPr>
        </p:nvSpPr>
        <p:spPr>
          <a:xfrm>
            <a:off x="457200" y="3453771"/>
            <a:ext cx="5448300" cy="355397"/>
          </a:xfrm>
        </p:spPr>
        <p:txBody>
          <a:bodyPr anchor="b"/>
          <a:lstStyle>
            <a:lvl1pPr marL="0" indent="0">
              <a:buNone/>
              <a:defRPr sz="18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8" name="Content Placeholder 12"/>
          <p:cNvSpPr>
            <a:spLocks noGrp="1"/>
          </p:cNvSpPr>
          <p:nvPr>
            <p:ph sz="quarter" idx="11" hasCustomPrompt="1"/>
          </p:nvPr>
        </p:nvSpPr>
        <p:spPr>
          <a:xfrm>
            <a:off x="457201" y="4462222"/>
            <a:ext cx="3882571" cy="678543"/>
          </a:xfrm>
        </p:spPr>
        <p:txBody>
          <a:bodyPr/>
          <a:lstStyle>
            <a:lvl1pPr marL="0" indent="0">
              <a:buNone/>
              <a:defRPr sz="13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DATE TO GO HERE</a:t>
            </a:r>
          </a:p>
        </p:txBody>
      </p:sp>
    </p:spTree>
    <p:extLst>
      <p:ext uri="{BB962C8B-B14F-4D97-AF65-F5344CB8AC3E}">
        <p14:creationId xmlns:p14="http://schemas.microsoft.com/office/powerpoint/2010/main" val="27026441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and illustra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1819" t="21009" r="29137" b="12407"/>
          <a:stretch/>
        </p:blipFill>
        <p:spPr>
          <a:xfrm>
            <a:off x="4960938" y="-84666"/>
            <a:ext cx="4310063" cy="6549673"/>
          </a:xfrm>
          <a:prstGeom prst="rect">
            <a:avLst/>
          </a:prstGeom>
        </p:spPr>
      </p:pic>
      <p:pic>
        <p:nvPicPr>
          <p:cNvPr id="8" name="GTLogo" descr="GTlogo-horizontal-strapline-RGB.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8" r="44795"/>
          <a:stretch/>
        </p:blipFill>
        <p:spPr>
          <a:xfrm>
            <a:off x="457200" y="482600"/>
            <a:ext cx="2133690" cy="608797"/>
          </a:xfrm>
          <a:prstGeom prst="rect">
            <a:avLst/>
          </a:prstGeom>
        </p:spPr>
      </p:pic>
      <p:cxnSp>
        <p:nvCxnSpPr>
          <p:cNvPr id="14" name="Straight Connector 13"/>
          <p:cNvCxnSpPr/>
          <p:nvPr userDrawn="1"/>
        </p:nvCxnSpPr>
        <p:spPr>
          <a:xfrm>
            <a:off x="476252" y="4337273"/>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5" name="Title Placeholder"/>
          <p:cNvSpPr>
            <a:spLocks noGrp="1" noChangeArrowheads="1"/>
          </p:cNvSpPr>
          <p:nvPr>
            <p:ph type="ctrTitle" sz="quarter"/>
          </p:nvPr>
        </p:nvSpPr>
        <p:spPr>
          <a:xfrm>
            <a:off x="457200" y="1964482"/>
            <a:ext cx="5448300" cy="1489289"/>
          </a:xfrm>
        </p:spPr>
        <p:txBody>
          <a:bodyPr anchor="b"/>
          <a:lstStyle>
            <a:lvl1pPr>
              <a:defRPr sz="3600">
                <a:solidFill>
                  <a:srgbClr val="4F2D7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6" name="Text Placeholder 10"/>
          <p:cNvSpPr>
            <a:spLocks noGrp="1"/>
          </p:cNvSpPr>
          <p:nvPr>
            <p:ph type="body" sz="quarter" idx="10" hasCustomPrompt="1"/>
          </p:nvPr>
        </p:nvSpPr>
        <p:spPr>
          <a:xfrm>
            <a:off x="457200" y="3453771"/>
            <a:ext cx="5448300" cy="355397"/>
          </a:xfrm>
        </p:spPr>
        <p:txBody>
          <a:bodyPr anchor="b"/>
          <a:lstStyle>
            <a:lvl1pPr marL="0" indent="0">
              <a:buNone/>
              <a:defRPr sz="18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7" name="Content Placeholder 12"/>
          <p:cNvSpPr>
            <a:spLocks noGrp="1"/>
          </p:cNvSpPr>
          <p:nvPr>
            <p:ph sz="quarter" idx="11" hasCustomPrompt="1"/>
          </p:nvPr>
        </p:nvSpPr>
        <p:spPr>
          <a:xfrm>
            <a:off x="457201" y="4462222"/>
            <a:ext cx="3882571" cy="678543"/>
          </a:xfrm>
        </p:spPr>
        <p:txBody>
          <a:bodyPr/>
          <a:lstStyle>
            <a:lvl1pPr marL="0" indent="0">
              <a:buNone/>
              <a:defRPr sz="13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DATE TO GO HERE</a:t>
            </a:r>
          </a:p>
        </p:txBody>
      </p:sp>
    </p:spTree>
    <p:extLst>
      <p:ext uri="{BB962C8B-B14F-4D97-AF65-F5344CB8AC3E}">
        <p14:creationId xmlns:p14="http://schemas.microsoft.com/office/powerpoint/2010/main" val="10390763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and proposal illustration">
    <p:spTree>
      <p:nvGrpSpPr>
        <p:cNvPr id="1" name=""/>
        <p:cNvGrpSpPr/>
        <p:nvPr/>
      </p:nvGrpSpPr>
      <p:grpSpPr>
        <a:xfrm>
          <a:off x="0" y="0"/>
          <a:ext cx="0" cy="0"/>
          <a:chOff x="0" y="0"/>
          <a:chExt cx="0" cy="0"/>
        </a:xfrm>
      </p:grpSpPr>
      <p:pic>
        <p:nvPicPr>
          <p:cNvPr id="8"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76251" y="461579"/>
            <a:ext cx="2133690" cy="608797"/>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6078" t="9413" r="9611" b="10858"/>
          <a:stretch/>
        </p:blipFill>
        <p:spPr>
          <a:xfrm>
            <a:off x="5076972" y="-1286708"/>
            <a:ext cx="5109910" cy="6511851"/>
          </a:xfrm>
          <a:prstGeom prst="rect">
            <a:avLst/>
          </a:prstGeom>
        </p:spPr>
      </p:pic>
      <p:cxnSp>
        <p:nvCxnSpPr>
          <p:cNvPr id="15" name="Straight Connector 14"/>
          <p:cNvCxnSpPr/>
          <p:nvPr userDrawn="1"/>
        </p:nvCxnSpPr>
        <p:spPr>
          <a:xfrm>
            <a:off x="476252" y="4337273"/>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6" name="Title Placeholder"/>
          <p:cNvSpPr>
            <a:spLocks noGrp="1" noChangeArrowheads="1"/>
          </p:cNvSpPr>
          <p:nvPr>
            <p:ph type="ctrTitle" sz="quarter"/>
          </p:nvPr>
        </p:nvSpPr>
        <p:spPr>
          <a:xfrm>
            <a:off x="457200" y="1964482"/>
            <a:ext cx="5448300" cy="1489289"/>
          </a:xfrm>
        </p:spPr>
        <p:txBody>
          <a:bodyPr anchor="b"/>
          <a:lstStyle>
            <a:lvl1pPr>
              <a:defRPr sz="3600">
                <a:solidFill>
                  <a:srgbClr val="4F2D7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0"/>
          <p:cNvSpPr>
            <a:spLocks noGrp="1"/>
          </p:cNvSpPr>
          <p:nvPr>
            <p:ph type="body" sz="quarter" idx="10" hasCustomPrompt="1"/>
          </p:nvPr>
        </p:nvSpPr>
        <p:spPr>
          <a:xfrm>
            <a:off x="457200" y="3453771"/>
            <a:ext cx="5448300" cy="355397"/>
          </a:xfrm>
        </p:spPr>
        <p:txBody>
          <a:bodyPr anchor="b"/>
          <a:lstStyle>
            <a:lvl1pPr marL="0" indent="0">
              <a:buNone/>
              <a:defRPr sz="18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8" name="Content Placeholder 12"/>
          <p:cNvSpPr>
            <a:spLocks noGrp="1"/>
          </p:cNvSpPr>
          <p:nvPr>
            <p:ph sz="quarter" idx="11" hasCustomPrompt="1"/>
          </p:nvPr>
        </p:nvSpPr>
        <p:spPr>
          <a:xfrm>
            <a:off x="457201" y="4462222"/>
            <a:ext cx="3882571" cy="678543"/>
          </a:xfrm>
        </p:spPr>
        <p:txBody>
          <a:bodyPr/>
          <a:lstStyle>
            <a:lvl1pPr marL="0" indent="0">
              <a:buNone/>
              <a:defRPr sz="13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DATE TO GO HERE</a:t>
            </a:r>
          </a:p>
        </p:txBody>
      </p:sp>
    </p:spTree>
    <p:extLst>
      <p:ext uri="{BB962C8B-B14F-4D97-AF65-F5344CB8AC3E}">
        <p14:creationId xmlns:p14="http://schemas.microsoft.com/office/powerpoint/2010/main" val="405391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and curved photo">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0" y="482600"/>
            <a:ext cx="2133690" cy="608797"/>
          </a:xfrm>
          <a:prstGeom prst="rect">
            <a:avLst/>
          </a:prstGeom>
        </p:spPr>
      </p:pic>
      <p:sp>
        <p:nvSpPr>
          <p:cNvPr id="10" name="Picture Placeholder 14"/>
          <p:cNvSpPr>
            <a:spLocks noGrp="1"/>
          </p:cNvSpPr>
          <p:nvPr>
            <p:ph type="pic" sz="quarter" idx="12" hasCustomPrompt="1"/>
          </p:nvPr>
        </p:nvSpPr>
        <p:spPr>
          <a:xfrm>
            <a:off x="4500563" y="1604434"/>
            <a:ext cx="4643438" cy="5253567"/>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2257" h="3946525">
                <a:moveTo>
                  <a:pt x="5420095" y="12179"/>
                </a:moveTo>
                <a:lnTo>
                  <a:pt x="5432257" y="0"/>
                </a:lnTo>
                <a:lnTo>
                  <a:pt x="5432257" y="3946525"/>
                </a:lnTo>
                <a:lnTo>
                  <a:pt x="1587" y="3946525"/>
                </a:lnTo>
                <a:cubicBezTo>
                  <a:pt x="-54433" y="2778027"/>
                  <a:pt x="1365326" y="84261"/>
                  <a:pt x="5420095" y="12179"/>
                </a:cubicBezTo>
                <a:close/>
              </a:path>
            </a:pathLst>
          </a:custGeom>
        </p:spPr>
        <p:txBody>
          <a:bodyPr vert="horz"/>
          <a:lstStyle>
            <a:lvl1pPr marL="0" indent="0" algn="r">
              <a:buNone/>
              <a:defRPr sz="1300">
                <a:solidFill>
                  <a:srgbClr val="00A7B5"/>
                </a:solidFill>
              </a:defRPr>
            </a:lvl1pPr>
          </a:lstStyle>
          <a:p>
            <a:r>
              <a:rPr lang="en-US" dirty="0"/>
              <a:t>Click icon to add photo</a:t>
            </a:r>
          </a:p>
        </p:txBody>
      </p:sp>
      <p:cxnSp>
        <p:nvCxnSpPr>
          <p:cNvPr id="14" name="Straight Connector 13"/>
          <p:cNvCxnSpPr/>
          <p:nvPr userDrawn="1"/>
        </p:nvCxnSpPr>
        <p:spPr>
          <a:xfrm>
            <a:off x="476252" y="4550151"/>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idx="1" hasCustomPrompt="1"/>
          </p:nvPr>
        </p:nvSpPr>
        <p:spPr>
          <a:xfrm>
            <a:off x="457200" y="4627068"/>
            <a:ext cx="6134100" cy="953187"/>
          </a:xfrm>
        </p:spPr>
        <p:txBody>
          <a:bodyPr anchor="b"/>
          <a:lstStyle>
            <a:lvl1pPr marL="0" indent="0">
              <a:lnSpc>
                <a:spcPct val="90000"/>
              </a:lnSpc>
              <a:buNone/>
              <a:defRPr lang="en-US" sz="2700" b="1" i="0" kern="1200" baseline="0" dirty="0" smtClean="0">
                <a:solidFill>
                  <a:srgbClr val="4F2D7F"/>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Primary header here</a:t>
            </a:r>
          </a:p>
        </p:txBody>
      </p:sp>
      <p:sp>
        <p:nvSpPr>
          <p:cNvPr id="18" name="Text Placeholder 8"/>
          <p:cNvSpPr>
            <a:spLocks noGrp="1"/>
          </p:cNvSpPr>
          <p:nvPr>
            <p:ph type="body" sz="quarter" idx="11" hasCustomPrompt="1"/>
          </p:nvPr>
        </p:nvSpPr>
        <p:spPr>
          <a:xfrm>
            <a:off x="457200" y="5590332"/>
            <a:ext cx="6134100" cy="372856"/>
          </a:xfrm>
        </p:spPr>
        <p:txBody>
          <a:bodyPr anchor="b"/>
          <a:lstStyle>
            <a:lvl1pPr marL="0" indent="0">
              <a:buNone/>
              <a:defRPr sz="18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3" name="Text Placeholder 3"/>
          <p:cNvSpPr>
            <a:spLocks noGrp="1"/>
          </p:cNvSpPr>
          <p:nvPr>
            <p:ph type="body" sz="quarter" idx="10" hasCustomPrompt="1"/>
          </p:nvPr>
        </p:nvSpPr>
        <p:spPr>
          <a:xfrm>
            <a:off x="476252" y="3810196"/>
            <a:ext cx="3333749" cy="608923"/>
          </a:xfrm>
        </p:spPr>
        <p:txBody>
          <a:bodyPr anchor="b"/>
          <a:lstStyle>
            <a:lvl1pPr marL="0" indent="0">
              <a:buFont typeface="Arial" panose="020B0604020202020204" pitchFamily="34" charset="0"/>
              <a:buNone/>
              <a:defRPr sz="1300" b="1">
                <a:solidFill>
                  <a:srgbClr val="000000"/>
                </a:solidFill>
                <a:latin typeface="Arial" panose="020B0604020202020204" pitchFamily="34" charset="0"/>
                <a:cs typeface="Arial" panose="020B0604020202020204" pitchFamily="34" charset="0"/>
              </a:defRPr>
            </a:lvl1pPr>
          </a:lstStyle>
          <a:p>
            <a:pPr lvl="0"/>
            <a:r>
              <a:rPr lang="en-US" dirty="0"/>
              <a:t>SECTION HEADER HERE</a:t>
            </a:r>
          </a:p>
        </p:txBody>
      </p:sp>
    </p:spTree>
    <p:extLst>
      <p:ext uri="{BB962C8B-B14F-4D97-AF65-F5344CB8AC3E}">
        <p14:creationId xmlns:p14="http://schemas.microsoft.com/office/powerpoint/2010/main" val="2295048839"/>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and color curved photo">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0" y="482600"/>
            <a:ext cx="2133690" cy="608797"/>
          </a:xfrm>
          <a:prstGeom prst="rect">
            <a:avLst/>
          </a:prstGeom>
        </p:spPr>
      </p:pic>
      <p:sp>
        <p:nvSpPr>
          <p:cNvPr id="11" name="Rectangle 1"/>
          <p:cNvSpPr/>
          <p:nvPr userDrawn="1"/>
        </p:nvSpPr>
        <p:spPr>
          <a:xfrm>
            <a:off x="4500564" y="1604433"/>
            <a:ext cx="4643437" cy="5283200"/>
          </a:xfrm>
          <a:custGeom>
            <a:avLst/>
            <a:gdLst>
              <a:gd name="connsiteX0" fmla="*/ 0 w 5143500"/>
              <a:gd name="connsiteY0" fmla="*/ 0 h 5143500"/>
              <a:gd name="connsiteX1" fmla="*/ 5143500 w 5143500"/>
              <a:gd name="connsiteY1" fmla="*/ 0 h 5143500"/>
              <a:gd name="connsiteX2" fmla="*/ 5143500 w 5143500"/>
              <a:gd name="connsiteY2" fmla="*/ 5143500 h 5143500"/>
              <a:gd name="connsiteX3" fmla="*/ 0 w 5143500"/>
              <a:gd name="connsiteY3" fmla="*/ 5143500 h 5143500"/>
              <a:gd name="connsiteX4" fmla="*/ 0 w 5143500"/>
              <a:gd name="connsiteY4" fmla="*/ 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8254 w 5144754"/>
              <a:gd name="connsiteY0" fmla="*/ 2006600 h 5143500"/>
              <a:gd name="connsiteX1" fmla="*/ 5144754 w 5144754"/>
              <a:gd name="connsiteY1" fmla="*/ 0 h 5143500"/>
              <a:gd name="connsiteX2" fmla="*/ 5144754 w 5144754"/>
              <a:gd name="connsiteY2" fmla="*/ 5143500 h 5143500"/>
              <a:gd name="connsiteX3" fmla="*/ 1254 w 5144754"/>
              <a:gd name="connsiteY3" fmla="*/ 5143500 h 5143500"/>
              <a:gd name="connsiteX4" fmla="*/ 1398254 w 5144754"/>
              <a:gd name="connsiteY4" fmla="*/ 2006600 h 5143500"/>
              <a:gd name="connsiteX0" fmla="*/ 1419236 w 5165736"/>
              <a:gd name="connsiteY0" fmla="*/ 2006600 h 5143500"/>
              <a:gd name="connsiteX1" fmla="*/ 5165736 w 5165736"/>
              <a:gd name="connsiteY1" fmla="*/ 0 h 5143500"/>
              <a:gd name="connsiteX2" fmla="*/ 5165736 w 5165736"/>
              <a:gd name="connsiteY2" fmla="*/ 5143500 h 5143500"/>
              <a:gd name="connsiteX3" fmla="*/ 22236 w 5165736"/>
              <a:gd name="connsiteY3" fmla="*/ 5143500 h 5143500"/>
              <a:gd name="connsiteX4" fmla="*/ 1419236 w 5165736"/>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600466 w 5143766"/>
              <a:gd name="connsiteY0" fmla="*/ 2120900 h 5143500"/>
              <a:gd name="connsiteX1" fmla="*/ 5143766 w 5143766"/>
              <a:gd name="connsiteY1" fmla="*/ 0 h 5143500"/>
              <a:gd name="connsiteX2" fmla="*/ 5143766 w 5143766"/>
              <a:gd name="connsiteY2" fmla="*/ 5143500 h 5143500"/>
              <a:gd name="connsiteX3" fmla="*/ 266 w 5143766"/>
              <a:gd name="connsiteY3" fmla="*/ 5143500 h 5143500"/>
              <a:gd name="connsiteX4" fmla="*/ 1600466 w 5143766"/>
              <a:gd name="connsiteY4" fmla="*/ 21209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1105234 w 5143833"/>
              <a:gd name="connsiteY3" fmla="*/ 5143500 h 5143500"/>
              <a:gd name="connsiteX4" fmla="*/ 333 w 5143833"/>
              <a:gd name="connsiteY4" fmla="*/ 5143500 h 5143500"/>
              <a:gd name="connsiteX5" fmla="*/ 1435433 w 5143833"/>
              <a:gd name="connsiteY5" fmla="*/ 2159000 h 5143500"/>
              <a:gd name="connsiteX0" fmla="*/ 487278 w 4195678"/>
              <a:gd name="connsiteY0" fmla="*/ 2159000 h 5168900"/>
              <a:gd name="connsiteX1" fmla="*/ 4195678 w 4195678"/>
              <a:gd name="connsiteY1" fmla="*/ 0 h 5168900"/>
              <a:gd name="connsiteX2" fmla="*/ 4195678 w 4195678"/>
              <a:gd name="connsiteY2" fmla="*/ 5143500 h 5168900"/>
              <a:gd name="connsiteX3" fmla="*/ 157079 w 4195678"/>
              <a:gd name="connsiteY3" fmla="*/ 5143500 h 5168900"/>
              <a:gd name="connsiteX4" fmla="*/ 144378 w 4195678"/>
              <a:gd name="connsiteY4" fmla="*/ 5168900 h 5168900"/>
              <a:gd name="connsiteX5" fmla="*/ 487278 w 4195678"/>
              <a:gd name="connsiteY5" fmla="*/ 2159000 h 5168900"/>
              <a:gd name="connsiteX0" fmla="*/ 928533 w 4636933"/>
              <a:gd name="connsiteY0" fmla="*/ 2159000 h 5181600"/>
              <a:gd name="connsiteX1" fmla="*/ 4636933 w 4636933"/>
              <a:gd name="connsiteY1" fmla="*/ 0 h 5181600"/>
              <a:gd name="connsiteX2" fmla="*/ 4636933 w 4636933"/>
              <a:gd name="connsiteY2" fmla="*/ 5143500 h 5181600"/>
              <a:gd name="connsiteX3" fmla="*/ 598334 w 4636933"/>
              <a:gd name="connsiteY3" fmla="*/ 5143500 h 5181600"/>
              <a:gd name="connsiteX4" fmla="*/ 1433 w 4636933"/>
              <a:gd name="connsiteY4" fmla="*/ 5181600 h 5181600"/>
              <a:gd name="connsiteX5" fmla="*/ 928533 w 4636933"/>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5" fmla="*/ 927100 w 4635500"/>
              <a:gd name="connsiteY5" fmla="*/ 21590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5147 h 5145147"/>
              <a:gd name="connsiteX1" fmla="*/ 4635500 w 4635500"/>
              <a:gd name="connsiteY1" fmla="*/ 1647 h 5145147"/>
              <a:gd name="connsiteX2" fmla="*/ 4635500 w 4635500"/>
              <a:gd name="connsiteY2" fmla="*/ 5145147 h 5145147"/>
              <a:gd name="connsiteX3" fmla="*/ 596901 w 4635500"/>
              <a:gd name="connsiteY3" fmla="*/ 5145147 h 5145147"/>
              <a:gd name="connsiteX4" fmla="*/ 0 w 4635500"/>
              <a:gd name="connsiteY4" fmla="*/ 5145147 h 5145147"/>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457700"/>
              <a:gd name="connsiteY0" fmla="*/ 5143500 h 5143500"/>
              <a:gd name="connsiteX1" fmla="*/ 4457700 w 4457700"/>
              <a:gd name="connsiteY1" fmla="*/ 0 h 5143500"/>
              <a:gd name="connsiteX2" fmla="*/ 4457700 w 4457700"/>
              <a:gd name="connsiteY2" fmla="*/ 5143500 h 5143500"/>
              <a:gd name="connsiteX3" fmla="*/ 419101 w 4457700"/>
              <a:gd name="connsiteY3" fmla="*/ 5143500 h 5143500"/>
              <a:gd name="connsiteX4" fmla="*/ 0 w 4457700"/>
              <a:gd name="connsiteY4" fmla="*/ 5143500 h 51435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5143500">
                <a:moveTo>
                  <a:pt x="0" y="5130800"/>
                </a:moveTo>
                <a:cubicBezTo>
                  <a:pt x="215900" y="1136650"/>
                  <a:pt x="3012017" y="38100"/>
                  <a:pt x="4610100" y="0"/>
                </a:cubicBezTo>
                <a:lnTo>
                  <a:pt x="4610100" y="5143500"/>
                </a:lnTo>
                <a:lnTo>
                  <a:pt x="571501" y="5143500"/>
                </a:lnTo>
                <a:lnTo>
                  <a:pt x="0" y="5130800"/>
                </a:lnTo>
                <a:close/>
              </a:path>
            </a:pathLst>
          </a:custGeom>
          <a:solidFill>
            <a:srgbClr val="4F2D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800" dirty="0">
              <a:solidFill>
                <a:prstClr val="white"/>
              </a:solidFill>
            </a:endParaRPr>
          </a:p>
        </p:txBody>
      </p:sp>
      <p:cxnSp>
        <p:nvCxnSpPr>
          <p:cNvPr id="14" name="Straight Connector 13"/>
          <p:cNvCxnSpPr/>
          <p:nvPr userDrawn="1"/>
        </p:nvCxnSpPr>
        <p:spPr>
          <a:xfrm>
            <a:off x="476252" y="4550151"/>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 hasCustomPrompt="1"/>
          </p:nvPr>
        </p:nvSpPr>
        <p:spPr>
          <a:xfrm>
            <a:off x="457200" y="4627068"/>
            <a:ext cx="6134100" cy="953187"/>
          </a:xfrm>
        </p:spPr>
        <p:txBody>
          <a:bodyPr anchor="b"/>
          <a:lstStyle>
            <a:lvl1pPr marL="0" indent="0">
              <a:lnSpc>
                <a:spcPct val="90000"/>
              </a:lnSpc>
              <a:buNone/>
              <a:defRPr lang="en-US" sz="2700" b="1" i="0" kern="1200" baseline="0" dirty="0" smtClean="0">
                <a:solidFill>
                  <a:srgbClr val="4F2D7F"/>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Primary header here</a:t>
            </a:r>
          </a:p>
        </p:txBody>
      </p:sp>
      <p:sp>
        <p:nvSpPr>
          <p:cNvPr id="16" name="Text Placeholder 8"/>
          <p:cNvSpPr>
            <a:spLocks noGrp="1"/>
          </p:cNvSpPr>
          <p:nvPr>
            <p:ph type="body" sz="quarter" idx="11" hasCustomPrompt="1"/>
          </p:nvPr>
        </p:nvSpPr>
        <p:spPr>
          <a:xfrm>
            <a:off x="457200" y="5590332"/>
            <a:ext cx="6134100" cy="372856"/>
          </a:xfrm>
        </p:spPr>
        <p:txBody>
          <a:bodyPr anchor="b"/>
          <a:lstStyle>
            <a:lvl1pPr marL="0" indent="0">
              <a:buNone/>
              <a:defRPr sz="18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7" name="Text Placeholder 3"/>
          <p:cNvSpPr>
            <a:spLocks noGrp="1"/>
          </p:cNvSpPr>
          <p:nvPr>
            <p:ph type="body" sz="quarter" idx="10" hasCustomPrompt="1"/>
          </p:nvPr>
        </p:nvSpPr>
        <p:spPr>
          <a:xfrm>
            <a:off x="476252" y="3810196"/>
            <a:ext cx="3333749" cy="608923"/>
          </a:xfrm>
        </p:spPr>
        <p:txBody>
          <a:bodyPr anchor="b"/>
          <a:lstStyle>
            <a:lvl1pPr marL="0" indent="0">
              <a:buFont typeface="Arial" panose="020B0604020202020204" pitchFamily="34" charset="0"/>
              <a:buNone/>
              <a:defRPr sz="1300" b="1">
                <a:solidFill>
                  <a:srgbClr val="000000"/>
                </a:solidFill>
                <a:latin typeface="Arial" panose="020B0604020202020204" pitchFamily="34" charset="0"/>
                <a:cs typeface="Arial" panose="020B0604020202020204" pitchFamily="34" charset="0"/>
              </a:defRPr>
            </a:lvl1pPr>
          </a:lstStyle>
          <a:p>
            <a:pPr lvl="0"/>
            <a:r>
              <a:rPr lang="en-US" dirty="0"/>
              <a:t>SECTION HEADER HERE</a:t>
            </a:r>
          </a:p>
        </p:txBody>
      </p:sp>
    </p:spTree>
    <p:extLst>
      <p:ext uri="{BB962C8B-B14F-4D97-AF65-F5344CB8AC3E}">
        <p14:creationId xmlns:p14="http://schemas.microsoft.com/office/powerpoint/2010/main" val="3284169399"/>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and illustratio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1820" t="7962" r="9760" b="12407"/>
          <a:stretch/>
        </p:blipFill>
        <p:spPr>
          <a:xfrm>
            <a:off x="4948540" y="-1962149"/>
            <a:ext cx="4961920" cy="6789580"/>
          </a:xfrm>
          <a:prstGeom prst="rect">
            <a:avLst/>
          </a:prstGeom>
        </p:spPr>
      </p:pic>
      <p:pic>
        <p:nvPicPr>
          <p:cNvPr id="12" name="GTLogo" descr="GTlogo-horizontal-strapline-RGB.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8" r="44795"/>
          <a:stretch/>
        </p:blipFill>
        <p:spPr>
          <a:xfrm>
            <a:off x="457200" y="482600"/>
            <a:ext cx="2133690" cy="608797"/>
          </a:xfrm>
          <a:prstGeom prst="rect">
            <a:avLst/>
          </a:prstGeom>
        </p:spPr>
      </p:pic>
      <p:cxnSp>
        <p:nvCxnSpPr>
          <p:cNvPr id="10" name="Straight Connector 9"/>
          <p:cNvCxnSpPr/>
          <p:nvPr userDrawn="1"/>
        </p:nvCxnSpPr>
        <p:spPr>
          <a:xfrm>
            <a:off x="476252" y="4550151"/>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 hasCustomPrompt="1"/>
          </p:nvPr>
        </p:nvSpPr>
        <p:spPr>
          <a:xfrm>
            <a:off x="457200" y="4627068"/>
            <a:ext cx="6134100" cy="953187"/>
          </a:xfrm>
        </p:spPr>
        <p:txBody>
          <a:bodyPr anchor="b"/>
          <a:lstStyle>
            <a:lvl1pPr marL="0" indent="0">
              <a:lnSpc>
                <a:spcPct val="90000"/>
              </a:lnSpc>
              <a:buNone/>
              <a:defRPr lang="en-US" sz="2700" b="1" i="0" kern="1200" baseline="0" dirty="0" smtClean="0">
                <a:solidFill>
                  <a:srgbClr val="4F2D7F"/>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Primary header here</a:t>
            </a:r>
          </a:p>
        </p:txBody>
      </p:sp>
      <p:sp>
        <p:nvSpPr>
          <p:cNvPr id="15" name="Text Placeholder 8"/>
          <p:cNvSpPr>
            <a:spLocks noGrp="1"/>
          </p:cNvSpPr>
          <p:nvPr>
            <p:ph type="body" sz="quarter" idx="11" hasCustomPrompt="1"/>
          </p:nvPr>
        </p:nvSpPr>
        <p:spPr>
          <a:xfrm>
            <a:off x="457200" y="5590332"/>
            <a:ext cx="6134100" cy="372856"/>
          </a:xfrm>
        </p:spPr>
        <p:txBody>
          <a:bodyPr anchor="b"/>
          <a:lstStyle>
            <a:lvl1pPr marL="0" indent="0">
              <a:buNone/>
              <a:defRPr sz="18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6" name="Text Placeholder 3"/>
          <p:cNvSpPr>
            <a:spLocks noGrp="1"/>
          </p:cNvSpPr>
          <p:nvPr>
            <p:ph type="body" sz="quarter" idx="10" hasCustomPrompt="1"/>
          </p:nvPr>
        </p:nvSpPr>
        <p:spPr>
          <a:xfrm>
            <a:off x="476252" y="3810196"/>
            <a:ext cx="3333749" cy="608923"/>
          </a:xfrm>
        </p:spPr>
        <p:txBody>
          <a:bodyPr anchor="b"/>
          <a:lstStyle>
            <a:lvl1pPr marL="0" indent="0">
              <a:buFont typeface="Arial" panose="020B0604020202020204" pitchFamily="34" charset="0"/>
              <a:buNone/>
              <a:defRPr sz="1300" b="1">
                <a:solidFill>
                  <a:srgbClr val="000000"/>
                </a:solidFill>
                <a:latin typeface="Arial" panose="020B0604020202020204" pitchFamily="34" charset="0"/>
                <a:cs typeface="Arial" panose="020B0604020202020204" pitchFamily="34" charset="0"/>
              </a:defRPr>
            </a:lvl1pPr>
          </a:lstStyle>
          <a:p>
            <a:pPr lvl="0"/>
            <a:r>
              <a:rPr lang="en-US" dirty="0"/>
              <a:t>SECTION HEADER HERE</a:t>
            </a:r>
          </a:p>
        </p:txBody>
      </p:sp>
    </p:spTree>
    <p:extLst>
      <p:ext uri="{BB962C8B-B14F-4D97-AF65-F5344CB8AC3E}">
        <p14:creationId xmlns:p14="http://schemas.microsoft.com/office/powerpoint/2010/main" val="265583529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and sub header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1"/>
            <a:ext cx="2133600" cy="365125"/>
          </a:xfrm>
          <a:prstGeom prst="rect">
            <a:avLst/>
          </a:prstGeom>
        </p:spPr>
        <p:txBody>
          <a:bodyPr/>
          <a:lstStyle/>
          <a:p>
            <a:fld id="{8344BD96-F24F-471C-B2C3-8B7DB34DA94C}" type="datetimeFigureOut">
              <a:rPr lang="en-US" smtClean="0"/>
              <a:t>3/16/20</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Title 1">
            <a:extLst>
              <a:ext uri="{FF2B5EF4-FFF2-40B4-BE49-F238E27FC236}">
                <a16:creationId xmlns:a16="http://schemas.microsoft.com/office/drawing/2014/main" id="{D243D64C-8D53-0745-A373-D684D5588314}"/>
              </a:ext>
            </a:extLst>
          </p:cNvPr>
          <p:cNvSpPr>
            <a:spLocks noGrp="1"/>
          </p:cNvSpPr>
          <p:nvPr>
            <p:ph type="title" hasCustomPrompt="1"/>
          </p:nvPr>
        </p:nvSpPr>
        <p:spPr>
          <a:xfrm>
            <a:off x="457200" y="274637"/>
            <a:ext cx="8229600" cy="1143000"/>
          </a:xfrm>
        </p:spPr>
        <p:txBody>
          <a:bodyPr/>
          <a:lstStyle>
            <a:lvl1pPr algn="l">
              <a:defRPr b="1">
                <a:solidFill>
                  <a:srgbClr val="005CA8"/>
                </a:solidFill>
              </a:defRPr>
            </a:lvl1pPr>
          </a:lstStyle>
          <a:p>
            <a:pPr lvl="0"/>
            <a:r>
              <a:rPr lang="en-US" spc="100" baseline="0" dirty="0"/>
              <a:t>SLIDE HEADER, ALL CAPS</a:t>
            </a:r>
            <a:br>
              <a:rPr lang="en-US" spc="100" baseline="0" dirty="0"/>
            </a:br>
            <a:endParaRPr lang="en-US" dirty="0"/>
          </a:p>
        </p:txBody>
      </p:sp>
      <p:sp>
        <p:nvSpPr>
          <p:cNvPr id="7" name="Content Placeholder 2">
            <a:extLst>
              <a:ext uri="{FF2B5EF4-FFF2-40B4-BE49-F238E27FC236}">
                <a16:creationId xmlns:a16="http://schemas.microsoft.com/office/drawing/2014/main" id="{13AEFF3C-5A6E-614C-AC78-AD31E5980265}"/>
              </a:ext>
            </a:extLst>
          </p:cNvPr>
          <p:cNvSpPr>
            <a:spLocks noGrp="1"/>
          </p:cNvSpPr>
          <p:nvPr>
            <p:ph idx="1" hasCustomPrompt="1"/>
          </p:nvPr>
        </p:nvSpPr>
        <p:spPr>
          <a:xfrm>
            <a:off x="457200" y="707257"/>
            <a:ext cx="8229600" cy="685799"/>
          </a:xfrm>
        </p:spPr>
        <p:txBody>
          <a:bodyPr/>
          <a:lstStyle>
            <a:lvl1pPr marL="0" indent="0">
              <a:buNone/>
              <a:defRPr/>
            </a:lvl1pPr>
          </a:lstStyle>
          <a:p>
            <a:pPr lvl="0"/>
            <a:r>
              <a:rPr lang="en-US" dirty="0" err="1"/>
              <a:t>Subheader</a:t>
            </a:r>
            <a:r>
              <a:rPr lang="en-US" dirty="0"/>
              <a:t> 2 lines max</a:t>
            </a:r>
          </a:p>
        </p:txBody>
      </p:sp>
      <p:grpSp>
        <p:nvGrpSpPr>
          <p:cNvPr id="8" name="Группа 32">
            <a:extLst>
              <a:ext uri="{FF2B5EF4-FFF2-40B4-BE49-F238E27FC236}">
                <a16:creationId xmlns:a16="http://schemas.microsoft.com/office/drawing/2014/main" id="{B4EE40EA-D752-C040-AFA3-9D6DE72CD115}"/>
              </a:ext>
            </a:extLst>
          </p:cNvPr>
          <p:cNvGrpSpPr/>
          <p:nvPr userDrawn="1"/>
        </p:nvGrpSpPr>
        <p:grpSpPr>
          <a:xfrm>
            <a:off x="457200" y="0"/>
            <a:ext cx="1938940" cy="76200"/>
            <a:chOff x="1783778" y="0"/>
            <a:chExt cx="2407221" cy="292796"/>
          </a:xfrm>
          <a:solidFill>
            <a:srgbClr val="005CA8"/>
          </a:solidFill>
        </p:grpSpPr>
        <p:sp>
          <p:nvSpPr>
            <p:cNvPr id="9" name="Rectangle 8">
              <a:extLst>
                <a:ext uri="{FF2B5EF4-FFF2-40B4-BE49-F238E27FC236}">
                  <a16:creationId xmlns:a16="http://schemas.microsoft.com/office/drawing/2014/main" id="{0442F596-53A3-DD47-A0AF-9245C4251865}"/>
                </a:ext>
              </a:extLst>
            </p:cNvPr>
            <p:cNvSpPr/>
            <p:nvPr userDrawn="1"/>
          </p:nvSpPr>
          <p:spPr>
            <a:xfrm>
              <a:off x="1783778" y="0"/>
              <a:ext cx="2407221" cy="1714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25" dirty="0"/>
            </a:p>
          </p:txBody>
        </p:sp>
        <p:sp>
          <p:nvSpPr>
            <p:cNvPr id="10" name="Скругленный прямоугольник 31">
              <a:extLst>
                <a:ext uri="{FF2B5EF4-FFF2-40B4-BE49-F238E27FC236}">
                  <a16:creationId xmlns:a16="http://schemas.microsoft.com/office/drawing/2014/main" id="{4726E4D7-911A-7B44-9484-58ED35578CC1}"/>
                </a:ext>
              </a:extLst>
            </p:cNvPr>
            <p:cNvSpPr/>
            <p:nvPr userDrawn="1"/>
          </p:nvSpPr>
          <p:spPr>
            <a:xfrm>
              <a:off x="1783778" y="43754"/>
              <a:ext cx="2407221" cy="24904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3225" dirty="0"/>
            </a:p>
          </p:txBody>
        </p:sp>
      </p:grpSp>
      <p:pic>
        <p:nvPicPr>
          <p:cNvPr id="12" name="Picture 11">
            <a:extLst>
              <a:ext uri="{FF2B5EF4-FFF2-40B4-BE49-F238E27FC236}">
                <a16:creationId xmlns:a16="http://schemas.microsoft.com/office/drawing/2014/main" id="{33A427CF-F991-884F-864E-E0FD889DD734}"/>
              </a:ext>
            </a:extLst>
          </p:cNvPr>
          <p:cNvPicPr>
            <a:picLocks noChangeAspect="1"/>
          </p:cNvPicPr>
          <p:nvPr userDrawn="1"/>
        </p:nvPicPr>
        <p:blipFill>
          <a:blip r:embed="rId2"/>
          <a:stretch>
            <a:fillRect/>
          </a:stretch>
        </p:blipFill>
        <p:spPr>
          <a:xfrm>
            <a:off x="457200" y="6219149"/>
            <a:ext cx="1474797" cy="638851"/>
          </a:xfrm>
          <a:prstGeom prst="rect">
            <a:avLst/>
          </a:prstGeom>
        </p:spPr>
      </p:pic>
      <p:sp>
        <p:nvSpPr>
          <p:cNvPr id="13" name="Flowchart: Off-page Connector 9">
            <a:extLst>
              <a:ext uri="{FF2B5EF4-FFF2-40B4-BE49-F238E27FC236}">
                <a16:creationId xmlns:a16="http://schemas.microsoft.com/office/drawing/2014/main" id="{46939640-DFED-6249-A484-46BC84BDA411}"/>
              </a:ext>
            </a:extLst>
          </p:cNvPr>
          <p:cNvSpPr/>
          <p:nvPr userDrawn="1"/>
        </p:nvSpPr>
        <p:spPr>
          <a:xfrm>
            <a:off x="8493263" y="6436329"/>
            <a:ext cx="387074" cy="204490"/>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100" b="1" smtClean="0">
                <a:solidFill>
                  <a:srgbClr val="005CA8"/>
                </a:solidFill>
                <a:latin typeface="+mj-lt"/>
                <a:ea typeface="Open Sans" pitchFamily="34" charset="0"/>
                <a:cs typeface="Arial" pitchFamily="34" charset="0"/>
              </a:rPr>
              <a:pPr algn="ctr"/>
              <a:t>‹#›</a:t>
            </a:fld>
            <a:endParaRPr lang="en-US" sz="675" b="1" dirty="0">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8956365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and proposal illustration">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0" y="482600"/>
            <a:ext cx="2133690" cy="608797"/>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6078" t="9413" r="9611" b="10858"/>
          <a:stretch/>
        </p:blipFill>
        <p:spPr>
          <a:xfrm>
            <a:off x="5076972" y="-1286708"/>
            <a:ext cx="5109910" cy="6511851"/>
          </a:xfrm>
          <a:prstGeom prst="rect">
            <a:avLst/>
          </a:prstGeom>
        </p:spPr>
      </p:pic>
      <p:cxnSp>
        <p:nvCxnSpPr>
          <p:cNvPr id="11" name="Straight Connector 10"/>
          <p:cNvCxnSpPr/>
          <p:nvPr userDrawn="1"/>
        </p:nvCxnSpPr>
        <p:spPr>
          <a:xfrm>
            <a:off x="476252" y="4550151"/>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 hasCustomPrompt="1"/>
          </p:nvPr>
        </p:nvSpPr>
        <p:spPr>
          <a:xfrm>
            <a:off x="457200" y="4627068"/>
            <a:ext cx="6134100" cy="953187"/>
          </a:xfrm>
        </p:spPr>
        <p:txBody>
          <a:bodyPr anchor="b"/>
          <a:lstStyle>
            <a:lvl1pPr marL="0" indent="0">
              <a:lnSpc>
                <a:spcPct val="90000"/>
              </a:lnSpc>
              <a:buNone/>
              <a:defRPr lang="en-US" sz="2700" b="1" i="0" kern="1200" baseline="0" dirty="0" smtClean="0">
                <a:solidFill>
                  <a:srgbClr val="4F2D7F"/>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Primary header here</a:t>
            </a:r>
          </a:p>
        </p:txBody>
      </p:sp>
      <p:sp>
        <p:nvSpPr>
          <p:cNvPr id="16" name="Text Placeholder 8"/>
          <p:cNvSpPr>
            <a:spLocks noGrp="1"/>
          </p:cNvSpPr>
          <p:nvPr>
            <p:ph type="body" sz="quarter" idx="11" hasCustomPrompt="1"/>
          </p:nvPr>
        </p:nvSpPr>
        <p:spPr>
          <a:xfrm>
            <a:off x="457200" y="5590332"/>
            <a:ext cx="6134100" cy="372856"/>
          </a:xfrm>
        </p:spPr>
        <p:txBody>
          <a:bodyPr anchor="b"/>
          <a:lstStyle>
            <a:lvl1pPr marL="0" indent="0">
              <a:buNone/>
              <a:defRPr sz="18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7" name="Text Placeholder 3"/>
          <p:cNvSpPr>
            <a:spLocks noGrp="1"/>
          </p:cNvSpPr>
          <p:nvPr>
            <p:ph type="body" sz="quarter" idx="10" hasCustomPrompt="1"/>
          </p:nvPr>
        </p:nvSpPr>
        <p:spPr>
          <a:xfrm>
            <a:off x="476252" y="3810196"/>
            <a:ext cx="3333749" cy="608923"/>
          </a:xfrm>
        </p:spPr>
        <p:txBody>
          <a:bodyPr anchor="b"/>
          <a:lstStyle>
            <a:lvl1pPr marL="0" indent="0">
              <a:buFont typeface="Arial" panose="020B0604020202020204" pitchFamily="34" charset="0"/>
              <a:buNone/>
              <a:defRPr sz="1300" b="1">
                <a:solidFill>
                  <a:srgbClr val="000000"/>
                </a:solidFill>
                <a:latin typeface="Arial" panose="020B0604020202020204" pitchFamily="34" charset="0"/>
                <a:cs typeface="Arial" panose="020B0604020202020204" pitchFamily="34" charset="0"/>
              </a:defRPr>
            </a:lvl1pPr>
          </a:lstStyle>
          <a:p>
            <a:pPr lvl="0"/>
            <a:r>
              <a:rPr lang="en-US" dirty="0"/>
              <a:t>SECTION HEADER HERE</a:t>
            </a:r>
          </a:p>
        </p:txBody>
      </p:sp>
    </p:spTree>
    <p:extLst>
      <p:ext uri="{BB962C8B-B14F-4D97-AF65-F5344CB8AC3E}">
        <p14:creationId xmlns:p14="http://schemas.microsoft.com/office/powerpoint/2010/main" val="90081181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4F2D7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11"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0"/>
            <a:ext cx="1663085" cy="474521"/>
          </a:xfrm>
          <a:prstGeom prst="rect">
            <a:avLst/>
          </a:prstGeom>
        </p:spPr>
      </p:pic>
      <p:cxnSp>
        <p:nvCxnSpPr>
          <p:cNvPr id="12" name="Straight Connector 11"/>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BBB6584E-9D20-4B22-A8D4-F4298A2ED1D5}"/>
              </a:ext>
            </a:extLst>
          </p:cNvPr>
          <p:cNvSpPr>
            <a:spLocks noGrp="1"/>
          </p:cNvSpPr>
          <p:nvPr>
            <p:ph type="sldNum" sz="quarter" idx="4"/>
          </p:nvPr>
        </p:nvSpPr>
        <p:spPr>
          <a:xfrm>
            <a:off x="8430768" y="6449568"/>
            <a:ext cx="365760" cy="268224"/>
          </a:xfrm>
          <a:prstGeom prst="rect">
            <a:avLst/>
          </a:prstGeom>
        </p:spPr>
        <p:txBody>
          <a:bodyPr anchor="b" anchorCtr="0"/>
          <a:lstStyle>
            <a:lvl1pPr algn="r">
              <a:defRPr sz="700"/>
            </a:lvl1pPr>
          </a:lstStyle>
          <a:p>
            <a:pPr fontAlgn="base">
              <a:spcBef>
                <a:spcPct val="0"/>
              </a:spcBef>
              <a:spcAft>
                <a:spcPct val="0"/>
              </a:spcAft>
            </a:pPr>
            <a:fld id="{0E0C512C-2A69-4D15-9349-877CDA6B8ABD}" type="slidenum">
              <a:rPr lang="en-GB" smtClean="0">
                <a:solidFill>
                  <a:prstClr val="black"/>
                </a:solidFill>
                <a:latin typeface="Arial" charset="0"/>
              </a:rPr>
              <a:pPr fontAlgn="base">
                <a:spcBef>
                  <a:spcPct val="0"/>
                </a:spcBef>
                <a:spcAft>
                  <a:spcPct val="0"/>
                </a:spcAft>
              </a:pPr>
              <a:t>‹#›</a:t>
            </a:fld>
            <a:endParaRPr lang="en-GB" dirty="0">
              <a:solidFill>
                <a:prstClr val="black"/>
              </a:solidFill>
              <a:latin typeface="Arial" charset="0"/>
            </a:endParaRPr>
          </a:p>
        </p:txBody>
      </p:sp>
      <p:sp>
        <p:nvSpPr>
          <p:cNvPr id="8" name="Copyright_GT">
            <a:extLst>
              <a:ext uri="{FF2B5EF4-FFF2-40B4-BE49-F238E27FC236}">
                <a16:creationId xmlns:a16="http://schemas.microsoft.com/office/drawing/2014/main" id="{991CF199-1191-4EFB-BDF9-3554B06E47A4}"/>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dirty="0">
                <a:solidFill>
                  <a:srgbClr val="000000"/>
                </a:solidFill>
                <a:latin typeface="Arial" panose="020B0604020202020204" pitchFamily="34" charset="0"/>
                <a:cs typeface="Arial" panose="020B0604020202020204" pitchFamily="34" charset="0"/>
              </a:rPr>
              <a:t>© 2017 Grant Thornton LLP  |  All rights reserved  | U.S. member firm of Grant Thornton International Ltd</a:t>
            </a:r>
          </a:p>
          <a:p>
            <a:pPr algn="r" fontAlgn="base">
              <a:spcBef>
                <a:spcPct val="0"/>
              </a:spcBef>
              <a:spcAft>
                <a:spcPct val="0"/>
              </a:spcAft>
            </a:pPr>
            <a:endParaRPr lang="en-US" sz="500" dirty="0">
              <a:solidFill>
                <a:srgbClr val="000000"/>
              </a:solidFill>
              <a:latin typeface="Arial" panose="020B0604020202020204" pitchFamily="34" charset="0"/>
              <a:cs typeface="Arial" panose="020B0604020202020204" pitchFamily="34" charset="0"/>
            </a:endParaRPr>
          </a:p>
          <a:p>
            <a:pPr algn="r" fontAlgn="base">
              <a:spcBef>
                <a:spcPct val="0"/>
              </a:spcBef>
              <a:spcAft>
                <a:spcPct val="0"/>
              </a:spcAft>
            </a:pPr>
            <a:endParaRPr lang="en-US" sz="500" baseline="30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68709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4F2D7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857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Tx/>
              <a:buSzTx/>
              <a:buFont typeface="Arial"/>
              <a:buChar char="•"/>
              <a:tabLst/>
              <a:defRPr sz="180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2pPr>
            <a:lvl3pPr marL="1200150" marR="0" indent="-285750" algn="l" defTabSz="914400" rtl="0" eaLnBrk="1" fontAlgn="base" latinLnBrk="0" hangingPunct="1">
              <a:lnSpc>
                <a:spcPct val="100000"/>
              </a:lnSpc>
              <a:spcBef>
                <a:spcPct val="20000"/>
              </a:spcBef>
              <a:spcAft>
                <a:spcPct val="0"/>
              </a:spcAft>
              <a:buClrTx/>
              <a:buSzTx/>
              <a:buFont typeface="Arial"/>
              <a:buChar char="•"/>
              <a:tabLst/>
              <a:defRPr sz="180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3pPr>
            <a:lvl4pPr marL="1657350" marR="0" indent="-285750" algn="l" defTabSz="914400" rtl="0" eaLnBrk="1" fontAlgn="base" latinLnBrk="0" hangingPunct="1">
              <a:lnSpc>
                <a:spcPct val="100000"/>
              </a:lnSpc>
              <a:spcBef>
                <a:spcPct val="20000"/>
              </a:spcBef>
              <a:spcAft>
                <a:spcPct val="0"/>
              </a:spcAft>
              <a:buClrTx/>
              <a:buSzTx/>
              <a:buFont typeface="Arial"/>
              <a:buChar char="•"/>
              <a:tabLst/>
              <a:defRPr sz="135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4pPr>
            <a:lvl5pPr marL="2114550" marR="0" indent="-285750" algn="l" defTabSz="914400" rtl="0" eaLnBrk="1" fontAlgn="base" latinLnBrk="0" hangingPunct="1">
              <a:lnSpc>
                <a:spcPct val="100000"/>
              </a:lnSpc>
              <a:spcBef>
                <a:spcPct val="20000"/>
              </a:spcBef>
              <a:spcAft>
                <a:spcPct val="0"/>
              </a:spcAft>
              <a:buClrTx/>
              <a:buSzTx/>
              <a:buFont typeface="Arial"/>
              <a:buChar char="•"/>
              <a:tabLst/>
              <a:defRPr sz="90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0"/>
            <a:ext cx="1663085" cy="474521"/>
          </a:xfrm>
          <a:prstGeom prst="rect">
            <a:avLst/>
          </a:prstGeom>
        </p:spPr>
      </p:pic>
      <p:cxnSp>
        <p:nvCxnSpPr>
          <p:cNvPr id="9" name="Straight Connector 8"/>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A5CB563E-18CC-43AA-B35A-A1AE99C72EAA}"/>
              </a:ext>
            </a:extLst>
          </p:cNvPr>
          <p:cNvSpPr>
            <a:spLocks noGrp="1"/>
          </p:cNvSpPr>
          <p:nvPr>
            <p:ph type="sldNum" sz="quarter" idx="4"/>
          </p:nvPr>
        </p:nvSpPr>
        <p:spPr>
          <a:xfrm>
            <a:off x="8430768" y="6449568"/>
            <a:ext cx="365760" cy="268224"/>
          </a:xfrm>
          <a:prstGeom prst="rect">
            <a:avLst/>
          </a:prstGeom>
        </p:spPr>
        <p:txBody>
          <a:bodyPr anchor="b" anchorCtr="0"/>
          <a:lstStyle>
            <a:lvl1pPr algn="r">
              <a:defRPr sz="700"/>
            </a:lvl1pPr>
          </a:lstStyle>
          <a:p>
            <a:pPr fontAlgn="base">
              <a:spcBef>
                <a:spcPct val="0"/>
              </a:spcBef>
              <a:spcAft>
                <a:spcPct val="0"/>
              </a:spcAft>
            </a:pPr>
            <a:fld id="{0E0C512C-2A69-4D15-9349-877CDA6B8ABD}" type="slidenum">
              <a:rPr lang="en-GB" smtClean="0">
                <a:solidFill>
                  <a:prstClr val="black"/>
                </a:solidFill>
                <a:latin typeface="Arial" charset="0"/>
              </a:rPr>
              <a:pPr fontAlgn="base">
                <a:spcBef>
                  <a:spcPct val="0"/>
                </a:spcBef>
                <a:spcAft>
                  <a:spcPct val="0"/>
                </a:spcAft>
              </a:pPr>
              <a:t>‹#›</a:t>
            </a:fld>
            <a:endParaRPr lang="en-GB" dirty="0">
              <a:solidFill>
                <a:prstClr val="black"/>
              </a:solidFill>
              <a:latin typeface="Arial" charset="0"/>
            </a:endParaRPr>
          </a:p>
        </p:txBody>
      </p:sp>
      <p:sp>
        <p:nvSpPr>
          <p:cNvPr id="12" name="Copyright_GT">
            <a:extLst>
              <a:ext uri="{FF2B5EF4-FFF2-40B4-BE49-F238E27FC236}">
                <a16:creationId xmlns:a16="http://schemas.microsoft.com/office/drawing/2014/main" id="{53248B49-9F0A-473B-A215-C31BF348B665}"/>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dirty="0">
                <a:solidFill>
                  <a:srgbClr val="000000"/>
                </a:solidFill>
                <a:latin typeface="Arial" panose="020B0604020202020204" pitchFamily="34" charset="0"/>
                <a:cs typeface="Arial" panose="020B0604020202020204" pitchFamily="34" charset="0"/>
              </a:rPr>
              <a:t>© 2017 Grant Thornton LLP  |  All rights reserved  | U.S. member firm of Grant Thornton International Ltd</a:t>
            </a:r>
          </a:p>
          <a:p>
            <a:pPr algn="r" fontAlgn="base">
              <a:spcBef>
                <a:spcPct val="0"/>
              </a:spcBef>
              <a:spcAft>
                <a:spcPct val="0"/>
              </a:spcAft>
            </a:pPr>
            <a:endParaRPr lang="en-US" sz="500" dirty="0">
              <a:solidFill>
                <a:srgbClr val="000000"/>
              </a:solidFill>
              <a:latin typeface="Arial" panose="020B0604020202020204" pitchFamily="34" charset="0"/>
              <a:cs typeface="Arial" panose="020B0604020202020204" pitchFamily="34" charset="0"/>
            </a:endParaRPr>
          </a:p>
          <a:p>
            <a:pPr algn="r" fontAlgn="base">
              <a:spcBef>
                <a:spcPct val="0"/>
              </a:spcBef>
              <a:spcAft>
                <a:spcPct val="0"/>
              </a:spcAft>
            </a:pPr>
            <a:endParaRPr lang="en-US" sz="500" baseline="30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306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2D7F"/>
                </a:solidFill>
              </a:defRPr>
            </a:lvl1pPr>
          </a:lstStyle>
          <a:p>
            <a:r>
              <a:rPr lang="en-US"/>
              <a:t>Click to edit Master title style</a:t>
            </a:r>
          </a:p>
        </p:txBody>
      </p:sp>
      <p:sp>
        <p:nvSpPr>
          <p:cNvPr id="10" name="Content Placeholder 2"/>
          <p:cNvSpPr>
            <a:spLocks noGrp="1"/>
          </p:cNvSpPr>
          <p:nvPr>
            <p:ph sz="half" idx="10"/>
          </p:nvPr>
        </p:nvSpPr>
        <p:spPr>
          <a:xfrm>
            <a:off x="455136" y="1903202"/>
            <a:ext cx="4068604" cy="37576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657726" y="1903202"/>
            <a:ext cx="4029075" cy="37576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0"/>
            <a:ext cx="1663085" cy="474521"/>
          </a:xfrm>
          <a:prstGeom prst="rect">
            <a:avLst/>
          </a:prstGeom>
        </p:spPr>
      </p:pic>
      <p:cxnSp>
        <p:nvCxnSpPr>
          <p:cNvPr id="14" name="Straight Connector 13"/>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6B14EF95-496B-4C25-85E8-5A8F06F2A5ED}"/>
              </a:ext>
            </a:extLst>
          </p:cNvPr>
          <p:cNvSpPr>
            <a:spLocks noGrp="1"/>
          </p:cNvSpPr>
          <p:nvPr>
            <p:ph type="sldNum" sz="quarter" idx="4"/>
          </p:nvPr>
        </p:nvSpPr>
        <p:spPr>
          <a:xfrm>
            <a:off x="8430768" y="6449568"/>
            <a:ext cx="365760" cy="268224"/>
          </a:xfrm>
          <a:prstGeom prst="rect">
            <a:avLst/>
          </a:prstGeom>
        </p:spPr>
        <p:txBody>
          <a:bodyPr anchor="b" anchorCtr="0"/>
          <a:lstStyle>
            <a:lvl1pPr algn="r">
              <a:defRPr sz="700"/>
            </a:lvl1pPr>
          </a:lstStyle>
          <a:p>
            <a:pPr fontAlgn="base">
              <a:spcBef>
                <a:spcPct val="0"/>
              </a:spcBef>
              <a:spcAft>
                <a:spcPct val="0"/>
              </a:spcAft>
            </a:pPr>
            <a:fld id="{0E0C512C-2A69-4D15-9349-877CDA6B8ABD}" type="slidenum">
              <a:rPr lang="en-GB" smtClean="0">
                <a:solidFill>
                  <a:prstClr val="black"/>
                </a:solidFill>
                <a:latin typeface="Arial" charset="0"/>
              </a:rPr>
              <a:pPr fontAlgn="base">
                <a:spcBef>
                  <a:spcPct val="0"/>
                </a:spcBef>
                <a:spcAft>
                  <a:spcPct val="0"/>
                </a:spcAft>
              </a:pPr>
              <a:t>‹#›</a:t>
            </a:fld>
            <a:endParaRPr lang="en-GB" dirty="0">
              <a:solidFill>
                <a:prstClr val="black"/>
              </a:solidFill>
              <a:latin typeface="Arial" charset="0"/>
            </a:endParaRPr>
          </a:p>
        </p:txBody>
      </p:sp>
      <p:sp>
        <p:nvSpPr>
          <p:cNvPr id="15" name="Copyright_GT">
            <a:extLst>
              <a:ext uri="{FF2B5EF4-FFF2-40B4-BE49-F238E27FC236}">
                <a16:creationId xmlns:a16="http://schemas.microsoft.com/office/drawing/2014/main" id="{7BAD5624-60F5-43FD-AC57-7F50F8559B72}"/>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dirty="0">
                <a:solidFill>
                  <a:srgbClr val="000000"/>
                </a:solidFill>
                <a:latin typeface="Arial" panose="020B0604020202020204" pitchFamily="34" charset="0"/>
                <a:cs typeface="Arial" panose="020B0604020202020204" pitchFamily="34" charset="0"/>
              </a:rPr>
              <a:t>© 2017 Grant Thornton LLP  |  All rights reserved  | U.S. member firm of Grant Thornton International Ltd</a:t>
            </a:r>
          </a:p>
          <a:p>
            <a:pPr algn="r" fontAlgn="base">
              <a:spcBef>
                <a:spcPct val="0"/>
              </a:spcBef>
              <a:spcAft>
                <a:spcPct val="0"/>
              </a:spcAft>
            </a:pPr>
            <a:endParaRPr lang="en-US" sz="500" dirty="0">
              <a:solidFill>
                <a:srgbClr val="000000"/>
              </a:solidFill>
              <a:latin typeface="Arial" panose="020B0604020202020204" pitchFamily="34" charset="0"/>
              <a:cs typeface="Arial" panose="020B0604020202020204" pitchFamily="34" charset="0"/>
            </a:endParaRPr>
          </a:p>
          <a:p>
            <a:pPr algn="r" fontAlgn="base">
              <a:spcBef>
                <a:spcPct val="0"/>
              </a:spcBef>
              <a:spcAft>
                <a:spcPct val="0"/>
              </a:spcAft>
            </a:pPr>
            <a:endParaRPr lang="en-US" sz="500" baseline="30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7221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4 headsho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2D7F"/>
                </a:solidFill>
              </a:defRPr>
            </a:lvl1pPr>
          </a:lstStyle>
          <a:p>
            <a:r>
              <a:rPr lang="en-US"/>
              <a:t>Click to edit Master title style</a:t>
            </a:r>
          </a:p>
        </p:txBody>
      </p:sp>
      <p:sp>
        <p:nvSpPr>
          <p:cNvPr id="14" name="Picture Placeholder 4"/>
          <p:cNvSpPr>
            <a:spLocks noGrp="1"/>
          </p:cNvSpPr>
          <p:nvPr>
            <p:ph type="pic" sz="quarter" idx="10" hasCustomPrompt="1"/>
          </p:nvPr>
        </p:nvSpPr>
        <p:spPr>
          <a:xfrm>
            <a:off x="786189" y="2451523"/>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15" name="Picture Placeholder 4"/>
          <p:cNvSpPr>
            <a:spLocks noGrp="1"/>
          </p:cNvSpPr>
          <p:nvPr>
            <p:ph type="pic" sz="quarter" idx="11" hasCustomPrompt="1"/>
          </p:nvPr>
        </p:nvSpPr>
        <p:spPr>
          <a:xfrm>
            <a:off x="2883574" y="2451523"/>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16" name="Picture Placeholder 4"/>
          <p:cNvSpPr>
            <a:spLocks noGrp="1"/>
          </p:cNvSpPr>
          <p:nvPr>
            <p:ph type="pic" sz="quarter" idx="12" hasCustomPrompt="1"/>
          </p:nvPr>
        </p:nvSpPr>
        <p:spPr>
          <a:xfrm>
            <a:off x="4975316" y="2451523"/>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17" name="Picture Placeholder 4"/>
          <p:cNvSpPr>
            <a:spLocks noGrp="1"/>
          </p:cNvSpPr>
          <p:nvPr>
            <p:ph type="pic" sz="quarter" idx="13" hasCustomPrompt="1"/>
          </p:nvPr>
        </p:nvSpPr>
        <p:spPr>
          <a:xfrm>
            <a:off x="7067058" y="2451523"/>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pic>
        <p:nvPicPr>
          <p:cNvPr id="7"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0"/>
            <a:ext cx="1663085" cy="474521"/>
          </a:xfrm>
          <a:prstGeom prst="rect">
            <a:avLst/>
          </a:prstGeom>
        </p:spPr>
      </p:pic>
      <p:cxnSp>
        <p:nvCxnSpPr>
          <p:cNvPr id="8" name="Straight Connector 7"/>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11" name="Slide Number Placeholder 3">
            <a:extLst>
              <a:ext uri="{FF2B5EF4-FFF2-40B4-BE49-F238E27FC236}">
                <a16:creationId xmlns:a16="http://schemas.microsoft.com/office/drawing/2014/main" id="{2D3B18F5-17EC-4822-8E58-1C8F6E42187D}"/>
              </a:ext>
            </a:extLst>
          </p:cNvPr>
          <p:cNvSpPr>
            <a:spLocks noGrp="1"/>
          </p:cNvSpPr>
          <p:nvPr>
            <p:ph type="sldNum" sz="quarter" idx="4"/>
          </p:nvPr>
        </p:nvSpPr>
        <p:spPr>
          <a:xfrm>
            <a:off x="8430768" y="6449568"/>
            <a:ext cx="365760" cy="268224"/>
          </a:xfrm>
          <a:prstGeom prst="rect">
            <a:avLst/>
          </a:prstGeom>
        </p:spPr>
        <p:txBody>
          <a:bodyPr anchor="b" anchorCtr="0"/>
          <a:lstStyle>
            <a:lvl1pPr algn="r">
              <a:defRPr sz="700"/>
            </a:lvl1pPr>
          </a:lstStyle>
          <a:p>
            <a:pPr fontAlgn="base">
              <a:spcBef>
                <a:spcPct val="0"/>
              </a:spcBef>
              <a:spcAft>
                <a:spcPct val="0"/>
              </a:spcAft>
            </a:pPr>
            <a:fld id="{0E0C512C-2A69-4D15-9349-877CDA6B8ABD}" type="slidenum">
              <a:rPr lang="en-GB" smtClean="0">
                <a:solidFill>
                  <a:prstClr val="black"/>
                </a:solidFill>
                <a:latin typeface="Arial" charset="0"/>
              </a:rPr>
              <a:pPr fontAlgn="base">
                <a:spcBef>
                  <a:spcPct val="0"/>
                </a:spcBef>
                <a:spcAft>
                  <a:spcPct val="0"/>
                </a:spcAft>
              </a:pPr>
              <a:t>‹#›</a:t>
            </a:fld>
            <a:endParaRPr lang="en-GB" dirty="0">
              <a:solidFill>
                <a:prstClr val="black"/>
              </a:solidFill>
              <a:latin typeface="Arial" charset="0"/>
            </a:endParaRPr>
          </a:p>
        </p:txBody>
      </p:sp>
      <p:sp>
        <p:nvSpPr>
          <p:cNvPr id="13" name="Copyright_GT">
            <a:extLst>
              <a:ext uri="{FF2B5EF4-FFF2-40B4-BE49-F238E27FC236}">
                <a16:creationId xmlns:a16="http://schemas.microsoft.com/office/drawing/2014/main" id="{75110DA5-A0F0-4E70-A66E-16D56B90D832}"/>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dirty="0">
                <a:solidFill>
                  <a:srgbClr val="000000"/>
                </a:solidFill>
                <a:latin typeface="Arial" panose="020B0604020202020204" pitchFamily="34" charset="0"/>
                <a:cs typeface="Arial" panose="020B0604020202020204" pitchFamily="34" charset="0"/>
              </a:rPr>
              <a:t>© 2017 Grant Thornton LLP  |  All rights reserved  | U.S. member firm of Grant Thornton International Ltd</a:t>
            </a:r>
          </a:p>
          <a:p>
            <a:pPr algn="r" fontAlgn="base">
              <a:spcBef>
                <a:spcPct val="0"/>
              </a:spcBef>
              <a:spcAft>
                <a:spcPct val="0"/>
              </a:spcAft>
            </a:pPr>
            <a:endParaRPr lang="en-US" sz="500" dirty="0">
              <a:solidFill>
                <a:srgbClr val="000000"/>
              </a:solidFill>
              <a:latin typeface="Arial" panose="020B0604020202020204" pitchFamily="34" charset="0"/>
              <a:cs typeface="Arial" panose="020B0604020202020204" pitchFamily="34" charset="0"/>
            </a:endParaRPr>
          </a:p>
          <a:p>
            <a:pPr algn="r" fontAlgn="base">
              <a:spcBef>
                <a:spcPct val="0"/>
              </a:spcBef>
              <a:spcAft>
                <a:spcPct val="0"/>
              </a:spcAft>
            </a:pPr>
            <a:endParaRPr lang="en-US" sz="500" baseline="30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5556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8 headsho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2D7F"/>
                </a:solidFill>
              </a:defRPr>
            </a:lvl1pPr>
          </a:lstStyle>
          <a:p>
            <a:r>
              <a:rPr lang="en-US"/>
              <a:t>Click to edit Master title style</a:t>
            </a:r>
          </a:p>
        </p:txBody>
      </p:sp>
      <p:pic>
        <p:nvPicPr>
          <p:cNvPr id="16"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0"/>
            <a:ext cx="1663085" cy="474521"/>
          </a:xfrm>
          <a:prstGeom prst="rect">
            <a:avLst/>
          </a:prstGeom>
        </p:spPr>
      </p:pic>
      <p:cxnSp>
        <p:nvCxnSpPr>
          <p:cNvPr id="23" name="Straight Connector 22"/>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25" name="Picture Placeholder 4"/>
          <p:cNvSpPr>
            <a:spLocks noGrp="1"/>
          </p:cNvSpPr>
          <p:nvPr>
            <p:ph type="pic" sz="quarter" idx="10" hasCustomPrompt="1"/>
          </p:nvPr>
        </p:nvSpPr>
        <p:spPr>
          <a:xfrm>
            <a:off x="786189" y="1468462"/>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26" name="Picture Placeholder 4"/>
          <p:cNvSpPr>
            <a:spLocks noGrp="1"/>
          </p:cNvSpPr>
          <p:nvPr>
            <p:ph type="pic" sz="quarter" idx="11" hasCustomPrompt="1"/>
          </p:nvPr>
        </p:nvSpPr>
        <p:spPr>
          <a:xfrm>
            <a:off x="2883574" y="1468462"/>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27" name="Picture Placeholder 4"/>
          <p:cNvSpPr>
            <a:spLocks noGrp="1"/>
          </p:cNvSpPr>
          <p:nvPr>
            <p:ph type="pic" sz="quarter" idx="12" hasCustomPrompt="1"/>
          </p:nvPr>
        </p:nvSpPr>
        <p:spPr>
          <a:xfrm>
            <a:off x="4975316" y="1468462"/>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28" name="Picture Placeholder 4"/>
          <p:cNvSpPr>
            <a:spLocks noGrp="1"/>
          </p:cNvSpPr>
          <p:nvPr>
            <p:ph type="pic" sz="quarter" idx="13" hasCustomPrompt="1"/>
          </p:nvPr>
        </p:nvSpPr>
        <p:spPr>
          <a:xfrm>
            <a:off x="7067058" y="1468462"/>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29" name="Picture Placeholder 4"/>
          <p:cNvSpPr>
            <a:spLocks noGrp="1"/>
          </p:cNvSpPr>
          <p:nvPr>
            <p:ph type="pic" sz="quarter" idx="14" hasCustomPrompt="1"/>
          </p:nvPr>
        </p:nvSpPr>
        <p:spPr>
          <a:xfrm>
            <a:off x="786189" y="3783358"/>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30" name="Picture Placeholder 4"/>
          <p:cNvSpPr>
            <a:spLocks noGrp="1"/>
          </p:cNvSpPr>
          <p:nvPr>
            <p:ph type="pic" sz="quarter" idx="15" hasCustomPrompt="1"/>
          </p:nvPr>
        </p:nvSpPr>
        <p:spPr>
          <a:xfrm>
            <a:off x="2883574" y="3783358"/>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31" name="Picture Placeholder 4"/>
          <p:cNvSpPr>
            <a:spLocks noGrp="1"/>
          </p:cNvSpPr>
          <p:nvPr>
            <p:ph type="pic" sz="quarter" idx="16" hasCustomPrompt="1"/>
          </p:nvPr>
        </p:nvSpPr>
        <p:spPr>
          <a:xfrm>
            <a:off x="4975316" y="3783358"/>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32" name="Picture Placeholder 4"/>
          <p:cNvSpPr>
            <a:spLocks noGrp="1"/>
          </p:cNvSpPr>
          <p:nvPr>
            <p:ph type="pic" sz="quarter" idx="17" hasCustomPrompt="1"/>
          </p:nvPr>
        </p:nvSpPr>
        <p:spPr>
          <a:xfrm>
            <a:off x="7067058" y="3783358"/>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17" name="Slide Number Placeholder 3">
            <a:extLst>
              <a:ext uri="{FF2B5EF4-FFF2-40B4-BE49-F238E27FC236}">
                <a16:creationId xmlns:a16="http://schemas.microsoft.com/office/drawing/2014/main" id="{76D809F8-B526-4696-89F3-F5E423161B33}"/>
              </a:ext>
            </a:extLst>
          </p:cNvPr>
          <p:cNvSpPr>
            <a:spLocks noGrp="1"/>
          </p:cNvSpPr>
          <p:nvPr>
            <p:ph type="sldNum" sz="quarter" idx="4"/>
          </p:nvPr>
        </p:nvSpPr>
        <p:spPr>
          <a:xfrm>
            <a:off x="8430768" y="6449568"/>
            <a:ext cx="365760" cy="268224"/>
          </a:xfrm>
          <a:prstGeom prst="rect">
            <a:avLst/>
          </a:prstGeom>
        </p:spPr>
        <p:txBody>
          <a:bodyPr anchor="b" anchorCtr="0"/>
          <a:lstStyle>
            <a:lvl1pPr algn="r">
              <a:defRPr sz="700"/>
            </a:lvl1pPr>
          </a:lstStyle>
          <a:p>
            <a:pPr fontAlgn="base">
              <a:spcBef>
                <a:spcPct val="0"/>
              </a:spcBef>
              <a:spcAft>
                <a:spcPct val="0"/>
              </a:spcAft>
            </a:pPr>
            <a:fld id="{0E0C512C-2A69-4D15-9349-877CDA6B8ABD}" type="slidenum">
              <a:rPr lang="en-GB" smtClean="0">
                <a:solidFill>
                  <a:prstClr val="black"/>
                </a:solidFill>
                <a:latin typeface="Arial" charset="0"/>
              </a:rPr>
              <a:pPr fontAlgn="base">
                <a:spcBef>
                  <a:spcPct val="0"/>
                </a:spcBef>
                <a:spcAft>
                  <a:spcPct val="0"/>
                </a:spcAft>
              </a:pPr>
              <a:t>‹#›</a:t>
            </a:fld>
            <a:endParaRPr lang="en-GB" dirty="0">
              <a:solidFill>
                <a:prstClr val="black"/>
              </a:solidFill>
              <a:latin typeface="Arial" charset="0"/>
            </a:endParaRPr>
          </a:p>
        </p:txBody>
      </p:sp>
      <p:sp>
        <p:nvSpPr>
          <p:cNvPr id="18" name="Copyright_GT">
            <a:extLst>
              <a:ext uri="{FF2B5EF4-FFF2-40B4-BE49-F238E27FC236}">
                <a16:creationId xmlns:a16="http://schemas.microsoft.com/office/drawing/2014/main" id="{79C538C8-5D0B-4B76-9DC8-1B1EB0AA04E5}"/>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dirty="0">
                <a:solidFill>
                  <a:srgbClr val="000000"/>
                </a:solidFill>
                <a:latin typeface="Arial" panose="020B0604020202020204" pitchFamily="34" charset="0"/>
                <a:cs typeface="Arial" panose="020B0604020202020204" pitchFamily="34" charset="0"/>
              </a:rPr>
              <a:t>© 2017 Grant Thornton LLP  |  All rights reserved  | U.S. member firm of Grant Thornton International Ltd</a:t>
            </a:r>
          </a:p>
          <a:p>
            <a:pPr algn="r" fontAlgn="base">
              <a:spcBef>
                <a:spcPct val="0"/>
              </a:spcBef>
              <a:spcAft>
                <a:spcPct val="0"/>
              </a:spcAft>
            </a:pPr>
            <a:endParaRPr lang="en-US" sz="500" dirty="0">
              <a:solidFill>
                <a:srgbClr val="000000"/>
              </a:solidFill>
              <a:latin typeface="Arial" panose="020B0604020202020204" pitchFamily="34" charset="0"/>
              <a:cs typeface="Arial" panose="020B0604020202020204" pitchFamily="34" charset="0"/>
            </a:endParaRPr>
          </a:p>
          <a:p>
            <a:pPr algn="r" fontAlgn="base">
              <a:spcBef>
                <a:spcPct val="0"/>
              </a:spcBef>
              <a:spcAft>
                <a:spcPct val="0"/>
              </a:spcAft>
            </a:pPr>
            <a:endParaRPr lang="en-US" sz="500" baseline="30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15936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pic>
        <p:nvPicPr>
          <p:cNvPr id="11"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0"/>
            <a:ext cx="1663085" cy="474521"/>
          </a:xfrm>
          <a:prstGeom prst="rect">
            <a:avLst/>
          </a:prstGeom>
        </p:spPr>
      </p:pic>
      <p:cxnSp>
        <p:nvCxnSpPr>
          <p:cNvPr id="12" name="Straight Connector 11"/>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4C0E41C9-6D04-433D-87AF-1B8ECB2BFE2C}"/>
              </a:ext>
            </a:extLst>
          </p:cNvPr>
          <p:cNvSpPr>
            <a:spLocks noGrp="1"/>
          </p:cNvSpPr>
          <p:nvPr>
            <p:ph type="sldNum" sz="quarter" idx="4"/>
          </p:nvPr>
        </p:nvSpPr>
        <p:spPr>
          <a:xfrm>
            <a:off x="8430768" y="6449568"/>
            <a:ext cx="365760" cy="268224"/>
          </a:xfrm>
          <a:prstGeom prst="rect">
            <a:avLst/>
          </a:prstGeom>
        </p:spPr>
        <p:txBody>
          <a:bodyPr anchor="b" anchorCtr="0"/>
          <a:lstStyle>
            <a:lvl1pPr algn="r">
              <a:defRPr sz="700"/>
            </a:lvl1pPr>
          </a:lstStyle>
          <a:p>
            <a:pPr fontAlgn="base">
              <a:spcBef>
                <a:spcPct val="0"/>
              </a:spcBef>
              <a:spcAft>
                <a:spcPct val="0"/>
              </a:spcAft>
            </a:pPr>
            <a:fld id="{0E0C512C-2A69-4D15-9349-877CDA6B8ABD}" type="slidenum">
              <a:rPr lang="en-GB" smtClean="0">
                <a:solidFill>
                  <a:prstClr val="black"/>
                </a:solidFill>
                <a:latin typeface="Arial" charset="0"/>
              </a:rPr>
              <a:pPr fontAlgn="base">
                <a:spcBef>
                  <a:spcPct val="0"/>
                </a:spcBef>
                <a:spcAft>
                  <a:spcPct val="0"/>
                </a:spcAft>
              </a:pPr>
              <a:t>‹#›</a:t>
            </a:fld>
            <a:endParaRPr lang="en-GB" dirty="0">
              <a:solidFill>
                <a:prstClr val="black"/>
              </a:solidFill>
              <a:latin typeface="Arial" charset="0"/>
            </a:endParaRPr>
          </a:p>
        </p:txBody>
      </p:sp>
      <p:sp>
        <p:nvSpPr>
          <p:cNvPr id="8" name="Copyright_GT">
            <a:extLst>
              <a:ext uri="{FF2B5EF4-FFF2-40B4-BE49-F238E27FC236}">
                <a16:creationId xmlns:a16="http://schemas.microsoft.com/office/drawing/2014/main" id="{88AED1CD-1D4D-4D68-8874-89A858CC998F}"/>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dirty="0">
                <a:solidFill>
                  <a:srgbClr val="000000"/>
                </a:solidFill>
                <a:latin typeface="Arial" panose="020B0604020202020204" pitchFamily="34" charset="0"/>
                <a:cs typeface="Arial" panose="020B0604020202020204" pitchFamily="34" charset="0"/>
              </a:rPr>
              <a:t>© 2017 Grant Thornton LLP  |  All rights reserved  | U.S. member firm of Grant Thornton International Ltd</a:t>
            </a:r>
          </a:p>
          <a:p>
            <a:pPr algn="r" fontAlgn="base">
              <a:spcBef>
                <a:spcPct val="0"/>
              </a:spcBef>
              <a:spcAft>
                <a:spcPct val="0"/>
              </a:spcAft>
            </a:pPr>
            <a:endParaRPr lang="en-US" sz="500" dirty="0">
              <a:solidFill>
                <a:srgbClr val="000000"/>
              </a:solidFill>
              <a:latin typeface="Arial" panose="020B0604020202020204" pitchFamily="34" charset="0"/>
              <a:cs typeface="Arial" panose="020B0604020202020204" pitchFamily="34" charset="0"/>
            </a:endParaRPr>
          </a:p>
          <a:p>
            <a:pPr algn="r" fontAlgn="base">
              <a:spcBef>
                <a:spcPct val="0"/>
              </a:spcBef>
              <a:spcAft>
                <a:spcPct val="0"/>
              </a:spcAft>
            </a:pPr>
            <a:endParaRPr lang="en-US" sz="500" baseline="30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4229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nted background">
    <p:spTree>
      <p:nvGrpSpPr>
        <p:cNvPr id="1" name=""/>
        <p:cNvGrpSpPr/>
        <p:nvPr/>
      </p:nvGrpSpPr>
      <p:grpSpPr>
        <a:xfrm>
          <a:off x="0" y="0"/>
          <a:ext cx="0" cy="0"/>
          <a:chOff x="0" y="0"/>
          <a:chExt cx="0" cy="0"/>
        </a:xfrm>
      </p:grpSpPr>
      <p:sp>
        <p:nvSpPr>
          <p:cNvPr id="7" name="Rectangle 6"/>
          <p:cNvSpPr/>
          <p:nvPr userDrawn="1"/>
        </p:nvSpPr>
        <p:spPr>
          <a:xfrm>
            <a:off x="0" y="234"/>
            <a:ext cx="9144000" cy="685776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800" dirty="0">
              <a:solidFill>
                <a:prstClr val="white"/>
              </a:solidFill>
            </a:endParaRPr>
          </a:p>
        </p:txBody>
      </p:sp>
    </p:spTree>
    <p:extLst>
      <p:ext uri="{BB962C8B-B14F-4D97-AF65-F5344CB8AC3E}">
        <p14:creationId xmlns:p14="http://schemas.microsoft.com/office/powerpoint/2010/main" val="42615325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back cover">
    <p:spTree>
      <p:nvGrpSpPr>
        <p:cNvPr id="1" name=""/>
        <p:cNvGrpSpPr/>
        <p:nvPr/>
      </p:nvGrpSpPr>
      <p:grpSpPr>
        <a:xfrm>
          <a:off x="0" y="0"/>
          <a:ext cx="0" cy="0"/>
          <a:chOff x="0" y="0"/>
          <a:chExt cx="0" cy="0"/>
        </a:xfrm>
      </p:grpSpPr>
      <p:sp>
        <p:nvSpPr>
          <p:cNvPr id="2" name="Rectangle 1"/>
          <p:cNvSpPr/>
          <p:nvPr userDrawn="1"/>
        </p:nvSpPr>
        <p:spPr>
          <a:xfrm>
            <a:off x="2458720" y="5933009"/>
            <a:ext cx="6314440" cy="323165"/>
          </a:xfrm>
          <a:prstGeom prst="rect">
            <a:avLst/>
          </a:prstGeom>
        </p:spPr>
        <p:txBody>
          <a:bodyPr wrap="square" anchor="b">
            <a:spAutoFit/>
          </a:bodyPr>
          <a:lstStyle/>
          <a:p>
            <a:pPr fontAlgn="base">
              <a:spcBef>
                <a:spcPct val="0"/>
              </a:spcBef>
              <a:spcAft>
                <a:spcPct val="0"/>
              </a:spcAft>
            </a:pPr>
            <a:r>
              <a:rPr lang="en-US" sz="500" dirty="0">
                <a:solidFill>
                  <a:srgbClr val="000000"/>
                </a:solidFill>
                <a:latin typeface="Arial" panose="020B0604020202020204" pitchFamily="34" charset="0"/>
                <a:cs typeface="Arial" panose="020B0604020202020204" pitchFamily="34" charset="0"/>
              </a:rPr>
              <a:t>“Grant Thornton” refers to Grant Thornton LLP, the U.S. member firm of Grant Thornton International Ltd (GTIL), and/or refers to the brand under which the independent network of GTIL member firms provide services to their clients, as the context requires. GTIL and each of its member firms are not a worldwide partnership and are not liable for one another’s acts or omissions. In the United States, visit grantthornton.com for details. </a:t>
            </a:r>
            <a:br>
              <a:rPr lang="en-US" sz="500" dirty="0">
                <a:solidFill>
                  <a:srgbClr val="000000"/>
                </a:solidFill>
                <a:latin typeface="Arial" panose="020B0604020202020204" pitchFamily="34" charset="0"/>
                <a:cs typeface="Arial" panose="020B0604020202020204" pitchFamily="34" charset="0"/>
              </a:rPr>
            </a:br>
            <a:r>
              <a:rPr lang="en-US" sz="500" dirty="0">
                <a:solidFill>
                  <a:srgbClr val="000000"/>
                </a:solidFill>
                <a:latin typeface="Arial" panose="020B0604020202020204" pitchFamily="34" charset="0"/>
                <a:cs typeface="Arial" panose="020B0604020202020204" pitchFamily="34" charset="0"/>
              </a:rPr>
              <a:t>© 2017 Grant Thornton LLP | All rights reserved | U.S. member firm of Grant Thornton International Ltd</a:t>
            </a:r>
            <a:endParaRPr lang="en-US" sz="500" baseline="30000" dirty="0">
              <a:solidFill>
                <a:srgbClr val="000000"/>
              </a:solidFill>
              <a:latin typeface="Arial" panose="020B0604020202020204" pitchFamily="34" charset="0"/>
              <a:cs typeface="Arial" panose="020B0604020202020204" pitchFamily="34" charset="0"/>
            </a:endParaRPr>
          </a:p>
        </p:txBody>
      </p:sp>
      <p:pic>
        <p:nvPicPr>
          <p:cNvPr id="5"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5345678"/>
            <a:ext cx="1663085" cy="474521"/>
          </a:xfrm>
          <a:prstGeom prst="rect">
            <a:avLst/>
          </a:prstGeom>
        </p:spPr>
      </p:pic>
      <p:cxnSp>
        <p:nvCxnSpPr>
          <p:cNvPr id="7" name="Straight Connector 6"/>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64267"/>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and curved photo">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0" y="482600"/>
            <a:ext cx="2133690" cy="608797"/>
          </a:xfrm>
          <a:prstGeom prst="rect">
            <a:avLst/>
          </a:prstGeom>
        </p:spPr>
      </p:pic>
      <p:sp>
        <p:nvSpPr>
          <p:cNvPr id="8" name="Rectangle 7"/>
          <p:cNvSpPr/>
          <p:nvPr userDrawn="1"/>
        </p:nvSpPr>
        <p:spPr>
          <a:xfrm>
            <a:off x="9220200" y="0"/>
            <a:ext cx="1466850" cy="6858000"/>
          </a:xfrm>
          <a:prstGeom prst="rect">
            <a:avLst/>
          </a:prstGeom>
          <a:solidFill>
            <a:srgbClr val="C8BEA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400" dirty="0">
                <a:solidFill>
                  <a:prstClr val="white"/>
                </a:solidFill>
                <a:latin typeface="Arial" panose="020B0604020202020204" pitchFamily="34" charset="0"/>
                <a:cs typeface="Arial" panose="020B0604020202020204" pitchFamily="34" charset="0"/>
              </a:rPr>
              <a:t>To insert image into frame click on the image frame and select image.</a:t>
            </a:r>
          </a:p>
          <a:p>
            <a:pPr algn="ctr" fontAlgn="base">
              <a:spcBef>
                <a:spcPct val="0"/>
              </a:spcBef>
              <a:spcAft>
                <a:spcPct val="0"/>
              </a:spcAft>
            </a:pPr>
            <a:r>
              <a:rPr lang="en-GB" sz="1400" dirty="0">
                <a:solidFill>
                  <a:prstClr val="white"/>
                </a:solidFill>
                <a:latin typeface="Arial" panose="020B0604020202020204" pitchFamily="34" charset="0"/>
                <a:cs typeface="Arial" panose="020B0604020202020204" pitchFamily="34" charset="0"/>
              </a:rPr>
              <a:t>To scale , crop and move the image, right click and choose the crop tool. You can now scale and move the image to the desired position.</a:t>
            </a:r>
          </a:p>
        </p:txBody>
      </p:sp>
      <p:sp>
        <p:nvSpPr>
          <p:cNvPr id="13" name="Picture Placeholder 14"/>
          <p:cNvSpPr>
            <a:spLocks noGrp="1"/>
          </p:cNvSpPr>
          <p:nvPr>
            <p:ph type="pic" sz="quarter" idx="12" hasCustomPrompt="1"/>
          </p:nvPr>
        </p:nvSpPr>
        <p:spPr>
          <a:xfrm>
            <a:off x="4500563" y="1604434"/>
            <a:ext cx="4643438" cy="5253567"/>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2257" h="3946525">
                <a:moveTo>
                  <a:pt x="5420095" y="12179"/>
                </a:moveTo>
                <a:lnTo>
                  <a:pt x="5432257" y="0"/>
                </a:lnTo>
                <a:lnTo>
                  <a:pt x="5432257" y="3946525"/>
                </a:lnTo>
                <a:lnTo>
                  <a:pt x="1587" y="3946525"/>
                </a:lnTo>
                <a:cubicBezTo>
                  <a:pt x="-54433" y="2778027"/>
                  <a:pt x="1365326" y="84261"/>
                  <a:pt x="5420095" y="12179"/>
                </a:cubicBezTo>
                <a:close/>
              </a:path>
            </a:pathLst>
          </a:custGeom>
        </p:spPr>
        <p:txBody>
          <a:bodyPr vert="horz"/>
          <a:lstStyle>
            <a:lvl1pPr marL="0" indent="0" algn="r">
              <a:buNone/>
              <a:defRPr sz="1300">
                <a:solidFill>
                  <a:srgbClr val="00A7B5"/>
                </a:solidFill>
              </a:defRPr>
            </a:lvl1pPr>
          </a:lstStyle>
          <a:p>
            <a:r>
              <a:rPr lang="en-US" dirty="0"/>
              <a:t>Click icon to add photo</a:t>
            </a:r>
          </a:p>
        </p:txBody>
      </p:sp>
      <p:cxnSp>
        <p:nvCxnSpPr>
          <p:cNvPr id="17" name="Straight Connector 16"/>
          <p:cNvCxnSpPr/>
          <p:nvPr userDrawn="1"/>
        </p:nvCxnSpPr>
        <p:spPr>
          <a:xfrm>
            <a:off x="476252" y="4337273"/>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8" name="Title Placeholder"/>
          <p:cNvSpPr>
            <a:spLocks noGrp="1" noChangeArrowheads="1"/>
          </p:cNvSpPr>
          <p:nvPr>
            <p:ph type="ctrTitle" sz="quarter"/>
          </p:nvPr>
        </p:nvSpPr>
        <p:spPr>
          <a:xfrm>
            <a:off x="457200" y="1964482"/>
            <a:ext cx="5448300" cy="1489289"/>
          </a:xfrm>
        </p:spPr>
        <p:txBody>
          <a:bodyPr anchor="b"/>
          <a:lstStyle>
            <a:lvl1pPr>
              <a:defRPr sz="3600">
                <a:solidFill>
                  <a:srgbClr val="4F2D7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0"/>
          <p:cNvSpPr>
            <a:spLocks noGrp="1"/>
          </p:cNvSpPr>
          <p:nvPr>
            <p:ph type="body" sz="quarter" idx="10" hasCustomPrompt="1"/>
          </p:nvPr>
        </p:nvSpPr>
        <p:spPr>
          <a:xfrm>
            <a:off x="457200" y="3453771"/>
            <a:ext cx="5448300" cy="355397"/>
          </a:xfrm>
        </p:spPr>
        <p:txBody>
          <a:bodyPr anchor="b"/>
          <a:lstStyle>
            <a:lvl1pPr marL="0" indent="0">
              <a:buNone/>
              <a:defRPr sz="18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20" name="Content Placeholder 12"/>
          <p:cNvSpPr>
            <a:spLocks noGrp="1"/>
          </p:cNvSpPr>
          <p:nvPr>
            <p:ph sz="quarter" idx="11" hasCustomPrompt="1"/>
          </p:nvPr>
        </p:nvSpPr>
        <p:spPr>
          <a:xfrm>
            <a:off x="457201" y="4462222"/>
            <a:ext cx="3882571" cy="678543"/>
          </a:xfrm>
        </p:spPr>
        <p:txBody>
          <a:bodyPr/>
          <a:lstStyle>
            <a:lvl1pPr marL="0" indent="0">
              <a:buNone/>
              <a:defRPr sz="13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DATE TO GO HERE</a:t>
            </a:r>
          </a:p>
        </p:txBody>
      </p:sp>
    </p:spTree>
    <p:extLst>
      <p:ext uri="{BB962C8B-B14F-4D97-AF65-F5344CB8AC3E}">
        <p14:creationId xmlns:p14="http://schemas.microsoft.com/office/powerpoint/2010/main" val="361730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8344BD96-F24F-471C-B2C3-8B7DB34DA94C}" type="datetimeFigureOut">
              <a:rPr lang="en-US" smtClean="0"/>
              <a:t>3/16/20</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grpSp>
        <p:nvGrpSpPr>
          <p:cNvPr id="5" name="Группа 32">
            <a:extLst>
              <a:ext uri="{FF2B5EF4-FFF2-40B4-BE49-F238E27FC236}">
                <a16:creationId xmlns:a16="http://schemas.microsoft.com/office/drawing/2014/main" id="{7B7AA650-9B50-214E-A4FB-FE259B605565}"/>
              </a:ext>
            </a:extLst>
          </p:cNvPr>
          <p:cNvGrpSpPr/>
          <p:nvPr userDrawn="1"/>
        </p:nvGrpSpPr>
        <p:grpSpPr>
          <a:xfrm>
            <a:off x="457200" y="0"/>
            <a:ext cx="1938940" cy="76200"/>
            <a:chOff x="1783778" y="0"/>
            <a:chExt cx="2407221" cy="292796"/>
          </a:xfrm>
          <a:solidFill>
            <a:srgbClr val="005CA8"/>
          </a:solidFill>
        </p:grpSpPr>
        <p:sp>
          <p:nvSpPr>
            <p:cNvPr id="6" name="Rectangle 5">
              <a:extLst>
                <a:ext uri="{FF2B5EF4-FFF2-40B4-BE49-F238E27FC236}">
                  <a16:creationId xmlns:a16="http://schemas.microsoft.com/office/drawing/2014/main" id="{145EE7A1-2EA8-5946-9A11-468A84B6BDA0}"/>
                </a:ext>
              </a:extLst>
            </p:cNvPr>
            <p:cNvSpPr/>
            <p:nvPr userDrawn="1"/>
          </p:nvSpPr>
          <p:spPr>
            <a:xfrm>
              <a:off x="1783778" y="0"/>
              <a:ext cx="2407221" cy="1714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25" dirty="0"/>
            </a:p>
          </p:txBody>
        </p:sp>
        <p:sp>
          <p:nvSpPr>
            <p:cNvPr id="7" name="Скругленный прямоугольник 31">
              <a:extLst>
                <a:ext uri="{FF2B5EF4-FFF2-40B4-BE49-F238E27FC236}">
                  <a16:creationId xmlns:a16="http://schemas.microsoft.com/office/drawing/2014/main" id="{2E87219D-E8C7-F242-B640-D1EFD75587A7}"/>
                </a:ext>
              </a:extLst>
            </p:cNvPr>
            <p:cNvSpPr/>
            <p:nvPr userDrawn="1"/>
          </p:nvSpPr>
          <p:spPr>
            <a:xfrm>
              <a:off x="1783778" y="43754"/>
              <a:ext cx="2407221" cy="24904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3225" dirty="0"/>
            </a:p>
          </p:txBody>
        </p:sp>
      </p:grpSp>
      <p:pic>
        <p:nvPicPr>
          <p:cNvPr id="9" name="Picture 8">
            <a:extLst>
              <a:ext uri="{FF2B5EF4-FFF2-40B4-BE49-F238E27FC236}">
                <a16:creationId xmlns:a16="http://schemas.microsoft.com/office/drawing/2014/main" id="{EF38BD69-FC8F-D545-9FE5-36706B9DA73E}"/>
              </a:ext>
            </a:extLst>
          </p:cNvPr>
          <p:cNvPicPr>
            <a:picLocks noChangeAspect="1"/>
          </p:cNvPicPr>
          <p:nvPr userDrawn="1"/>
        </p:nvPicPr>
        <p:blipFill>
          <a:blip r:embed="rId2"/>
          <a:stretch>
            <a:fillRect/>
          </a:stretch>
        </p:blipFill>
        <p:spPr>
          <a:xfrm>
            <a:off x="457200" y="6219149"/>
            <a:ext cx="1474797" cy="638851"/>
          </a:xfrm>
          <a:prstGeom prst="rect">
            <a:avLst/>
          </a:prstGeom>
        </p:spPr>
      </p:pic>
      <p:sp>
        <p:nvSpPr>
          <p:cNvPr id="10" name="Flowchart: Off-page Connector 9">
            <a:extLst>
              <a:ext uri="{FF2B5EF4-FFF2-40B4-BE49-F238E27FC236}">
                <a16:creationId xmlns:a16="http://schemas.microsoft.com/office/drawing/2014/main" id="{176EC9D4-7B93-1D45-A48E-54930A74A0BE}"/>
              </a:ext>
            </a:extLst>
          </p:cNvPr>
          <p:cNvSpPr/>
          <p:nvPr userDrawn="1"/>
        </p:nvSpPr>
        <p:spPr>
          <a:xfrm>
            <a:off x="8493263" y="6436329"/>
            <a:ext cx="387074" cy="204490"/>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100" b="1" smtClean="0">
                <a:solidFill>
                  <a:srgbClr val="005CA8"/>
                </a:solidFill>
                <a:latin typeface="+mj-lt"/>
                <a:ea typeface="Open Sans" pitchFamily="34" charset="0"/>
                <a:cs typeface="Arial" pitchFamily="34" charset="0"/>
              </a:rPr>
              <a:pPr algn="ctr"/>
              <a:t>‹#›</a:t>
            </a:fld>
            <a:endParaRPr lang="en-US" sz="675" b="1" dirty="0">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1225179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and color curved photo">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0" y="482600"/>
            <a:ext cx="2133690" cy="608797"/>
          </a:xfrm>
          <a:prstGeom prst="rect">
            <a:avLst/>
          </a:prstGeom>
        </p:spPr>
      </p:pic>
      <p:sp>
        <p:nvSpPr>
          <p:cNvPr id="11" name="Rectangle 1"/>
          <p:cNvSpPr/>
          <p:nvPr userDrawn="1"/>
        </p:nvSpPr>
        <p:spPr>
          <a:xfrm>
            <a:off x="4500564" y="1604433"/>
            <a:ext cx="4643437" cy="5283200"/>
          </a:xfrm>
          <a:custGeom>
            <a:avLst/>
            <a:gdLst>
              <a:gd name="connsiteX0" fmla="*/ 0 w 5143500"/>
              <a:gd name="connsiteY0" fmla="*/ 0 h 5143500"/>
              <a:gd name="connsiteX1" fmla="*/ 5143500 w 5143500"/>
              <a:gd name="connsiteY1" fmla="*/ 0 h 5143500"/>
              <a:gd name="connsiteX2" fmla="*/ 5143500 w 5143500"/>
              <a:gd name="connsiteY2" fmla="*/ 5143500 h 5143500"/>
              <a:gd name="connsiteX3" fmla="*/ 0 w 5143500"/>
              <a:gd name="connsiteY3" fmla="*/ 5143500 h 5143500"/>
              <a:gd name="connsiteX4" fmla="*/ 0 w 5143500"/>
              <a:gd name="connsiteY4" fmla="*/ 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8254 w 5144754"/>
              <a:gd name="connsiteY0" fmla="*/ 2006600 h 5143500"/>
              <a:gd name="connsiteX1" fmla="*/ 5144754 w 5144754"/>
              <a:gd name="connsiteY1" fmla="*/ 0 h 5143500"/>
              <a:gd name="connsiteX2" fmla="*/ 5144754 w 5144754"/>
              <a:gd name="connsiteY2" fmla="*/ 5143500 h 5143500"/>
              <a:gd name="connsiteX3" fmla="*/ 1254 w 5144754"/>
              <a:gd name="connsiteY3" fmla="*/ 5143500 h 5143500"/>
              <a:gd name="connsiteX4" fmla="*/ 1398254 w 5144754"/>
              <a:gd name="connsiteY4" fmla="*/ 2006600 h 5143500"/>
              <a:gd name="connsiteX0" fmla="*/ 1419236 w 5165736"/>
              <a:gd name="connsiteY0" fmla="*/ 2006600 h 5143500"/>
              <a:gd name="connsiteX1" fmla="*/ 5165736 w 5165736"/>
              <a:gd name="connsiteY1" fmla="*/ 0 h 5143500"/>
              <a:gd name="connsiteX2" fmla="*/ 5165736 w 5165736"/>
              <a:gd name="connsiteY2" fmla="*/ 5143500 h 5143500"/>
              <a:gd name="connsiteX3" fmla="*/ 22236 w 5165736"/>
              <a:gd name="connsiteY3" fmla="*/ 5143500 h 5143500"/>
              <a:gd name="connsiteX4" fmla="*/ 1419236 w 5165736"/>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600466 w 5143766"/>
              <a:gd name="connsiteY0" fmla="*/ 2120900 h 5143500"/>
              <a:gd name="connsiteX1" fmla="*/ 5143766 w 5143766"/>
              <a:gd name="connsiteY1" fmla="*/ 0 h 5143500"/>
              <a:gd name="connsiteX2" fmla="*/ 5143766 w 5143766"/>
              <a:gd name="connsiteY2" fmla="*/ 5143500 h 5143500"/>
              <a:gd name="connsiteX3" fmla="*/ 266 w 5143766"/>
              <a:gd name="connsiteY3" fmla="*/ 5143500 h 5143500"/>
              <a:gd name="connsiteX4" fmla="*/ 1600466 w 5143766"/>
              <a:gd name="connsiteY4" fmla="*/ 21209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1105234 w 5143833"/>
              <a:gd name="connsiteY3" fmla="*/ 5143500 h 5143500"/>
              <a:gd name="connsiteX4" fmla="*/ 333 w 5143833"/>
              <a:gd name="connsiteY4" fmla="*/ 5143500 h 5143500"/>
              <a:gd name="connsiteX5" fmla="*/ 1435433 w 5143833"/>
              <a:gd name="connsiteY5" fmla="*/ 2159000 h 5143500"/>
              <a:gd name="connsiteX0" fmla="*/ 487278 w 4195678"/>
              <a:gd name="connsiteY0" fmla="*/ 2159000 h 5168900"/>
              <a:gd name="connsiteX1" fmla="*/ 4195678 w 4195678"/>
              <a:gd name="connsiteY1" fmla="*/ 0 h 5168900"/>
              <a:gd name="connsiteX2" fmla="*/ 4195678 w 4195678"/>
              <a:gd name="connsiteY2" fmla="*/ 5143500 h 5168900"/>
              <a:gd name="connsiteX3" fmla="*/ 157079 w 4195678"/>
              <a:gd name="connsiteY3" fmla="*/ 5143500 h 5168900"/>
              <a:gd name="connsiteX4" fmla="*/ 144378 w 4195678"/>
              <a:gd name="connsiteY4" fmla="*/ 5168900 h 5168900"/>
              <a:gd name="connsiteX5" fmla="*/ 487278 w 4195678"/>
              <a:gd name="connsiteY5" fmla="*/ 2159000 h 5168900"/>
              <a:gd name="connsiteX0" fmla="*/ 928533 w 4636933"/>
              <a:gd name="connsiteY0" fmla="*/ 2159000 h 5181600"/>
              <a:gd name="connsiteX1" fmla="*/ 4636933 w 4636933"/>
              <a:gd name="connsiteY1" fmla="*/ 0 h 5181600"/>
              <a:gd name="connsiteX2" fmla="*/ 4636933 w 4636933"/>
              <a:gd name="connsiteY2" fmla="*/ 5143500 h 5181600"/>
              <a:gd name="connsiteX3" fmla="*/ 598334 w 4636933"/>
              <a:gd name="connsiteY3" fmla="*/ 5143500 h 5181600"/>
              <a:gd name="connsiteX4" fmla="*/ 1433 w 4636933"/>
              <a:gd name="connsiteY4" fmla="*/ 5181600 h 5181600"/>
              <a:gd name="connsiteX5" fmla="*/ 928533 w 4636933"/>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5" fmla="*/ 927100 w 4635500"/>
              <a:gd name="connsiteY5" fmla="*/ 21590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5147 h 5145147"/>
              <a:gd name="connsiteX1" fmla="*/ 4635500 w 4635500"/>
              <a:gd name="connsiteY1" fmla="*/ 1647 h 5145147"/>
              <a:gd name="connsiteX2" fmla="*/ 4635500 w 4635500"/>
              <a:gd name="connsiteY2" fmla="*/ 5145147 h 5145147"/>
              <a:gd name="connsiteX3" fmla="*/ 596901 w 4635500"/>
              <a:gd name="connsiteY3" fmla="*/ 5145147 h 5145147"/>
              <a:gd name="connsiteX4" fmla="*/ 0 w 4635500"/>
              <a:gd name="connsiteY4" fmla="*/ 5145147 h 5145147"/>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457700"/>
              <a:gd name="connsiteY0" fmla="*/ 5143500 h 5143500"/>
              <a:gd name="connsiteX1" fmla="*/ 4457700 w 4457700"/>
              <a:gd name="connsiteY1" fmla="*/ 0 h 5143500"/>
              <a:gd name="connsiteX2" fmla="*/ 4457700 w 4457700"/>
              <a:gd name="connsiteY2" fmla="*/ 5143500 h 5143500"/>
              <a:gd name="connsiteX3" fmla="*/ 419101 w 4457700"/>
              <a:gd name="connsiteY3" fmla="*/ 5143500 h 5143500"/>
              <a:gd name="connsiteX4" fmla="*/ 0 w 4457700"/>
              <a:gd name="connsiteY4" fmla="*/ 5143500 h 51435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5143500">
                <a:moveTo>
                  <a:pt x="0" y="5130800"/>
                </a:moveTo>
                <a:cubicBezTo>
                  <a:pt x="215900" y="1136650"/>
                  <a:pt x="3012017" y="38100"/>
                  <a:pt x="4610100" y="0"/>
                </a:cubicBezTo>
                <a:lnTo>
                  <a:pt x="4610100" y="5143500"/>
                </a:lnTo>
                <a:lnTo>
                  <a:pt x="571501" y="5143500"/>
                </a:lnTo>
                <a:lnTo>
                  <a:pt x="0" y="5130800"/>
                </a:lnTo>
                <a:close/>
              </a:path>
            </a:pathLst>
          </a:custGeom>
          <a:solidFill>
            <a:srgbClr val="4F2D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800" dirty="0">
              <a:solidFill>
                <a:prstClr val="white"/>
              </a:solidFill>
            </a:endParaRPr>
          </a:p>
        </p:txBody>
      </p:sp>
      <p:cxnSp>
        <p:nvCxnSpPr>
          <p:cNvPr id="14" name="Straight Connector 13"/>
          <p:cNvCxnSpPr/>
          <p:nvPr userDrawn="1"/>
        </p:nvCxnSpPr>
        <p:spPr>
          <a:xfrm>
            <a:off x="476252" y="4337273"/>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5" name="Title Placeholder"/>
          <p:cNvSpPr>
            <a:spLocks noGrp="1" noChangeArrowheads="1"/>
          </p:cNvSpPr>
          <p:nvPr>
            <p:ph type="ctrTitle" sz="quarter"/>
          </p:nvPr>
        </p:nvSpPr>
        <p:spPr>
          <a:xfrm>
            <a:off x="457200" y="1964482"/>
            <a:ext cx="5448300" cy="1489289"/>
          </a:xfrm>
        </p:spPr>
        <p:txBody>
          <a:bodyPr anchor="b"/>
          <a:lstStyle>
            <a:lvl1pPr>
              <a:defRPr sz="3600">
                <a:solidFill>
                  <a:srgbClr val="4F2D7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0"/>
          <p:cNvSpPr>
            <a:spLocks noGrp="1"/>
          </p:cNvSpPr>
          <p:nvPr>
            <p:ph type="body" sz="quarter" idx="10" hasCustomPrompt="1"/>
          </p:nvPr>
        </p:nvSpPr>
        <p:spPr>
          <a:xfrm>
            <a:off x="457200" y="3453771"/>
            <a:ext cx="5448300" cy="355397"/>
          </a:xfrm>
        </p:spPr>
        <p:txBody>
          <a:bodyPr anchor="b"/>
          <a:lstStyle>
            <a:lvl1pPr marL="0" indent="0">
              <a:buNone/>
              <a:defRPr sz="18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8" name="Content Placeholder 12"/>
          <p:cNvSpPr>
            <a:spLocks noGrp="1"/>
          </p:cNvSpPr>
          <p:nvPr>
            <p:ph sz="quarter" idx="11" hasCustomPrompt="1"/>
          </p:nvPr>
        </p:nvSpPr>
        <p:spPr>
          <a:xfrm>
            <a:off x="457201" y="4462222"/>
            <a:ext cx="3882571" cy="678543"/>
          </a:xfrm>
        </p:spPr>
        <p:txBody>
          <a:bodyPr/>
          <a:lstStyle>
            <a:lvl1pPr marL="0" indent="0">
              <a:buNone/>
              <a:defRPr sz="13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DATE TO GO HERE</a:t>
            </a:r>
          </a:p>
        </p:txBody>
      </p:sp>
    </p:spTree>
    <p:extLst>
      <p:ext uri="{BB962C8B-B14F-4D97-AF65-F5344CB8AC3E}">
        <p14:creationId xmlns:p14="http://schemas.microsoft.com/office/powerpoint/2010/main" val="17502965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and illustra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1819" t="21009" r="29137" b="12407"/>
          <a:stretch/>
        </p:blipFill>
        <p:spPr>
          <a:xfrm>
            <a:off x="4960938" y="-84666"/>
            <a:ext cx="4310063" cy="6549673"/>
          </a:xfrm>
          <a:prstGeom prst="rect">
            <a:avLst/>
          </a:prstGeom>
        </p:spPr>
      </p:pic>
      <p:pic>
        <p:nvPicPr>
          <p:cNvPr id="8" name="GTLogo" descr="GTlogo-horizontal-strapline-RGB.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8" r="44795"/>
          <a:stretch/>
        </p:blipFill>
        <p:spPr>
          <a:xfrm>
            <a:off x="457200" y="482600"/>
            <a:ext cx="2133690" cy="608797"/>
          </a:xfrm>
          <a:prstGeom prst="rect">
            <a:avLst/>
          </a:prstGeom>
        </p:spPr>
      </p:pic>
      <p:cxnSp>
        <p:nvCxnSpPr>
          <p:cNvPr id="14" name="Straight Connector 13"/>
          <p:cNvCxnSpPr/>
          <p:nvPr userDrawn="1"/>
        </p:nvCxnSpPr>
        <p:spPr>
          <a:xfrm>
            <a:off x="476252" y="4337273"/>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5" name="Title Placeholder"/>
          <p:cNvSpPr>
            <a:spLocks noGrp="1" noChangeArrowheads="1"/>
          </p:cNvSpPr>
          <p:nvPr>
            <p:ph type="ctrTitle" sz="quarter"/>
          </p:nvPr>
        </p:nvSpPr>
        <p:spPr>
          <a:xfrm>
            <a:off x="457200" y="1964482"/>
            <a:ext cx="5448300" cy="1489289"/>
          </a:xfrm>
        </p:spPr>
        <p:txBody>
          <a:bodyPr anchor="b"/>
          <a:lstStyle>
            <a:lvl1pPr>
              <a:defRPr sz="3600">
                <a:solidFill>
                  <a:srgbClr val="4F2D7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6" name="Text Placeholder 10"/>
          <p:cNvSpPr>
            <a:spLocks noGrp="1"/>
          </p:cNvSpPr>
          <p:nvPr>
            <p:ph type="body" sz="quarter" idx="10" hasCustomPrompt="1"/>
          </p:nvPr>
        </p:nvSpPr>
        <p:spPr>
          <a:xfrm>
            <a:off x="457200" y="3453771"/>
            <a:ext cx="5448300" cy="355397"/>
          </a:xfrm>
        </p:spPr>
        <p:txBody>
          <a:bodyPr anchor="b"/>
          <a:lstStyle>
            <a:lvl1pPr marL="0" indent="0">
              <a:buNone/>
              <a:defRPr sz="18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7" name="Content Placeholder 12"/>
          <p:cNvSpPr>
            <a:spLocks noGrp="1"/>
          </p:cNvSpPr>
          <p:nvPr>
            <p:ph sz="quarter" idx="11" hasCustomPrompt="1"/>
          </p:nvPr>
        </p:nvSpPr>
        <p:spPr>
          <a:xfrm>
            <a:off x="457201" y="4462222"/>
            <a:ext cx="3882571" cy="678543"/>
          </a:xfrm>
        </p:spPr>
        <p:txBody>
          <a:bodyPr/>
          <a:lstStyle>
            <a:lvl1pPr marL="0" indent="0">
              <a:buNone/>
              <a:defRPr sz="13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DATE TO GO HERE</a:t>
            </a:r>
          </a:p>
        </p:txBody>
      </p:sp>
    </p:spTree>
    <p:extLst>
      <p:ext uri="{BB962C8B-B14F-4D97-AF65-F5344CB8AC3E}">
        <p14:creationId xmlns:p14="http://schemas.microsoft.com/office/powerpoint/2010/main" val="24464472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and proposal illustration">
    <p:spTree>
      <p:nvGrpSpPr>
        <p:cNvPr id="1" name=""/>
        <p:cNvGrpSpPr/>
        <p:nvPr/>
      </p:nvGrpSpPr>
      <p:grpSpPr>
        <a:xfrm>
          <a:off x="0" y="0"/>
          <a:ext cx="0" cy="0"/>
          <a:chOff x="0" y="0"/>
          <a:chExt cx="0" cy="0"/>
        </a:xfrm>
      </p:grpSpPr>
      <p:pic>
        <p:nvPicPr>
          <p:cNvPr id="8"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76251" y="461579"/>
            <a:ext cx="2133690" cy="608797"/>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6078" t="9413" r="9611" b="10858"/>
          <a:stretch/>
        </p:blipFill>
        <p:spPr>
          <a:xfrm>
            <a:off x="5076972" y="-1286708"/>
            <a:ext cx="5109910" cy="6511851"/>
          </a:xfrm>
          <a:prstGeom prst="rect">
            <a:avLst/>
          </a:prstGeom>
        </p:spPr>
      </p:pic>
      <p:cxnSp>
        <p:nvCxnSpPr>
          <p:cNvPr id="15" name="Straight Connector 14"/>
          <p:cNvCxnSpPr/>
          <p:nvPr userDrawn="1"/>
        </p:nvCxnSpPr>
        <p:spPr>
          <a:xfrm>
            <a:off x="476252" y="4337273"/>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6" name="Title Placeholder"/>
          <p:cNvSpPr>
            <a:spLocks noGrp="1" noChangeArrowheads="1"/>
          </p:cNvSpPr>
          <p:nvPr>
            <p:ph type="ctrTitle" sz="quarter"/>
          </p:nvPr>
        </p:nvSpPr>
        <p:spPr>
          <a:xfrm>
            <a:off x="457200" y="1964482"/>
            <a:ext cx="5448300" cy="1489289"/>
          </a:xfrm>
        </p:spPr>
        <p:txBody>
          <a:bodyPr anchor="b"/>
          <a:lstStyle>
            <a:lvl1pPr>
              <a:defRPr sz="3600">
                <a:solidFill>
                  <a:srgbClr val="4F2D7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0"/>
          <p:cNvSpPr>
            <a:spLocks noGrp="1"/>
          </p:cNvSpPr>
          <p:nvPr>
            <p:ph type="body" sz="quarter" idx="10" hasCustomPrompt="1"/>
          </p:nvPr>
        </p:nvSpPr>
        <p:spPr>
          <a:xfrm>
            <a:off x="457200" y="3453771"/>
            <a:ext cx="5448300" cy="355397"/>
          </a:xfrm>
        </p:spPr>
        <p:txBody>
          <a:bodyPr anchor="b"/>
          <a:lstStyle>
            <a:lvl1pPr marL="0" indent="0">
              <a:buNone/>
              <a:defRPr sz="18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8" name="Content Placeholder 12"/>
          <p:cNvSpPr>
            <a:spLocks noGrp="1"/>
          </p:cNvSpPr>
          <p:nvPr>
            <p:ph sz="quarter" idx="11" hasCustomPrompt="1"/>
          </p:nvPr>
        </p:nvSpPr>
        <p:spPr>
          <a:xfrm>
            <a:off x="457201" y="4462222"/>
            <a:ext cx="3882571" cy="678543"/>
          </a:xfrm>
        </p:spPr>
        <p:txBody>
          <a:bodyPr/>
          <a:lstStyle>
            <a:lvl1pPr marL="0" indent="0">
              <a:buNone/>
              <a:defRPr sz="13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DATE TO GO HERE</a:t>
            </a:r>
          </a:p>
        </p:txBody>
      </p:sp>
    </p:spTree>
    <p:extLst>
      <p:ext uri="{BB962C8B-B14F-4D97-AF65-F5344CB8AC3E}">
        <p14:creationId xmlns:p14="http://schemas.microsoft.com/office/powerpoint/2010/main" val="3362843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and curved photo">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0" y="482600"/>
            <a:ext cx="2133690" cy="608797"/>
          </a:xfrm>
          <a:prstGeom prst="rect">
            <a:avLst/>
          </a:prstGeom>
        </p:spPr>
      </p:pic>
      <p:sp>
        <p:nvSpPr>
          <p:cNvPr id="10" name="Picture Placeholder 14"/>
          <p:cNvSpPr>
            <a:spLocks noGrp="1"/>
          </p:cNvSpPr>
          <p:nvPr>
            <p:ph type="pic" sz="quarter" idx="12" hasCustomPrompt="1"/>
          </p:nvPr>
        </p:nvSpPr>
        <p:spPr>
          <a:xfrm>
            <a:off x="4500563" y="1604434"/>
            <a:ext cx="4643438" cy="5253567"/>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2257" h="3946525">
                <a:moveTo>
                  <a:pt x="5420095" y="12179"/>
                </a:moveTo>
                <a:lnTo>
                  <a:pt x="5432257" y="0"/>
                </a:lnTo>
                <a:lnTo>
                  <a:pt x="5432257" y="3946525"/>
                </a:lnTo>
                <a:lnTo>
                  <a:pt x="1587" y="3946525"/>
                </a:lnTo>
                <a:cubicBezTo>
                  <a:pt x="-54433" y="2778027"/>
                  <a:pt x="1365326" y="84261"/>
                  <a:pt x="5420095" y="12179"/>
                </a:cubicBezTo>
                <a:close/>
              </a:path>
            </a:pathLst>
          </a:custGeom>
        </p:spPr>
        <p:txBody>
          <a:bodyPr vert="horz"/>
          <a:lstStyle>
            <a:lvl1pPr marL="0" indent="0" algn="r">
              <a:buNone/>
              <a:defRPr sz="1300">
                <a:solidFill>
                  <a:srgbClr val="00A7B5"/>
                </a:solidFill>
              </a:defRPr>
            </a:lvl1pPr>
          </a:lstStyle>
          <a:p>
            <a:r>
              <a:rPr lang="en-US" dirty="0"/>
              <a:t>Click icon to add photo</a:t>
            </a:r>
          </a:p>
        </p:txBody>
      </p:sp>
      <p:cxnSp>
        <p:nvCxnSpPr>
          <p:cNvPr id="14" name="Straight Connector 13"/>
          <p:cNvCxnSpPr/>
          <p:nvPr userDrawn="1"/>
        </p:nvCxnSpPr>
        <p:spPr>
          <a:xfrm>
            <a:off x="476252" y="4550151"/>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idx="1" hasCustomPrompt="1"/>
          </p:nvPr>
        </p:nvSpPr>
        <p:spPr>
          <a:xfrm>
            <a:off x="457200" y="4627068"/>
            <a:ext cx="6134100" cy="953187"/>
          </a:xfrm>
        </p:spPr>
        <p:txBody>
          <a:bodyPr anchor="b"/>
          <a:lstStyle>
            <a:lvl1pPr marL="0" indent="0">
              <a:lnSpc>
                <a:spcPct val="90000"/>
              </a:lnSpc>
              <a:buNone/>
              <a:defRPr lang="en-US" sz="2700" b="1" i="0" kern="1200" baseline="0" dirty="0" smtClean="0">
                <a:solidFill>
                  <a:srgbClr val="4F2D7F"/>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Primary header here</a:t>
            </a:r>
          </a:p>
        </p:txBody>
      </p:sp>
      <p:sp>
        <p:nvSpPr>
          <p:cNvPr id="18" name="Text Placeholder 8"/>
          <p:cNvSpPr>
            <a:spLocks noGrp="1"/>
          </p:cNvSpPr>
          <p:nvPr>
            <p:ph type="body" sz="quarter" idx="11" hasCustomPrompt="1"/>
          </p:nvPr>
        </p:nvSpPr>
        <p:spPr>
          <a:xfrm>
            <a:off x="457200" y="5590332"/>
            <a:ext cx="6134100" cy="372856"/>
          </a:xfrm>
        </p:spPr>
        <p:txBody>
          <a:bodyPr anchor="b"/>
          <a:lstStyle>
            <a:lvl1pPr marL="0" indent="0">
              <a:buNone/>
              <a:defRPr sz="18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3" name="Text Placeholder 3"/>
          <p:cNvSpPr>
            <a:spLocks noGrp="1"/>
          </p:cNvSpPr>
          <p:nvPr>
            <p:ph type="body" sz="quarter" idx="10" hasCustomPrompt="1"/>
          </p:nvPr>
        </p:nvSpPr>
        <p:spPr>
          <a:xfrm>
            <a:off x="476252" y="3810196"/>
            <a:ext cx="3333749" cy="608923"/>
          </a:xfrm>
        </p:spPr>
        <p:txBody>
          <a:bodyPr anchor="b"/>
          <a:lstStyle>
            <a:lvl1pPr marL="0" indent="0">
              <a:buFont typeface="Arial" panose="020B0604020202020204" pitchFamily="34" charset="0"/>
              <a:buNone/>
              <a:defRPr sz="1300" b="1">
                <a:solidFill>
                  <a:srgbClr val="000000"/>
                </a:solidFill>
                <a:latin typeface="Arial" panose="020B0604020202020204" pitchFamily="34" charset="0"/>
                <a:cs typeface="Arial" panose="020B0604020202020204" pitchFamily="34" charset="0"/>
              </a:defRPr>
            </a:lvl1pPr>
          </a:lstStyle>
          <a:p>
            <a:pPr lvl="0"/>
            <a:r>
              <a:rPr lang="en-US" dirty="0"/>
              <a:t>SECTION HEADER HERE</a:t>
            </a:r>
          </a:p>
        </p:txBody>
      </p:sp>
    </p:spTree>
    <p:extLst>
      <p:ext uri="{BB962C8B-B14F-4D97-AF65-F5344CB8AC3E}">
        <p14:creationId xmlns:p14="http://schemas.microsoft.com/office/powerpoint/2010/main" val="3251898382"/>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and color curved photo">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0" y="482600"/>
            <a:ext cx="2133690" cy="608797"/>
          </a:xfrm>
          <a:prstGeom prst="rect">
            <a:avLst/>
          </a:prstGeom>
        </p:spPr>
      </p:pic>
      <p:sp>
        <p:nvSpPr>
          <p:cNvPr id="11" name="Rectangle 1"/>
          <p:cNvSpPr/>
          <p:nvPr userDrawn="1"/>
        </p:nvSpPr>
        <p:spPr>
          <a:xfrm>
            <a:off x="4500564" y="1604433"/>
            <a:ext cx="4643437" cy="5283200"/>
          </a:xfrm>
          <a:custGeom>
            <a:avLst/>
            <a:gdLst>
              <a:gd name="connsiteX0" fmla="*/ 0 w 5143500"/>
              <a:gd name="connsiteY0" fmla="*/ 0 h 5143500"/>
              <a:gd name="connsiteX1" fmla="*/ 5143500 w 5143500"/>
              <a:gd name="connsiteY1" fmla="*/ 0 h 5143500"/>
              <a:gd name="connsiteX2" fmla="*/ 5143500 w 5143500"/>
              <a:gd name="connsiteY2" fmla="*/ 5143500 h 5143500"/>
              <a:gd name="connsiteX3" fmla="*/ 0 w 5143500"/>
              <a:gd name="connsiteY3" fmla="*/ 5143500 h 5143500"/>
              <a:gd name="connsiteX4" fmla="*/ 0 w 5143500"/>
              <a:gd name="connsiteY4" fmla="*/ 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8254 w 5144754"/>
              <a:gd name="connsiteY0" fmla="*/ 2006600 h 5143500"/>
              <a:gd name="connsiteX1" fmla="*/ 5144754 w 5144754"/>
              <a:gd name="connsiteY1" fmla="*/ 0 h 5143500"/>
              <a:gd name="connsiteX2" fmla="*/ 5144754 w 5144754"/>
              <a:gd name="connsiteY2" fmla="*/ 5143500 h 5143500"/>
              <a:gd name="connsiteX3" fmla="*/ 1254 w 5144754"/>
              <a:gd name="connsiteY3" fmla="*/ 5143500 h 5143500"/>
              <a:gd name="connsiteX4" fmla="*/ 1398254 w 5144754"/>
              <a:gd name="connsiteY4" fmla="*/ 2006600 h 5143500"/>
              <a:gd name="connsiteX0" fmla="*/ 1419236 w 5165736"/>
              <a:gd name="connsiteY0" fmla="*/ 2006600 h 5143500"/>
              <a:gd name="connsiteX1" fmla="*/ 5165736 w 5165736"/>
              <a:gd name="connsiteY1" fmla="*/ 0 h 5143500"/>
              <a:gd name="connsiteX2" fmla="*/ 5165736 w 5165736"/>
              <a:gd name="connsiteY2" fmla="*/ 5143500 h 5143500"/>
              <a:gd name="connsiteX3" fmla="*/ 22236 w 5165736"/>
              <a:gd name="connsiteY3" fmla="*/ 5143500 h 5143500"/>
              <a:gd name="connsiteX4" fmla="*/ 1419236 w 5165736"/>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600466 w 5143766"/>
              <a:gd name="connsiteY0" fmla="*/ 2120900 h 5143500"/>
              <a:gd name="connsiteX1" fmla="*/ 5143766 w 5143766"/>
              <a:gd name="connsiteY1" fmla="*/ 0 h 5143500"/>
              <a:gd name="connsiteX2" fmla="*/ 5143766 w 5143766"/>
              <a:gd name="connsiteY2" fmla="*/ 5143500 h 5143500"/>
              <a:gd name="connsiteX3" fmla="*/ 266 w 5143766"/>
              <a:gd name="connsiteY3" fmla="*/ 5143500 h 5143500"/>
              <a:gd name="connsiteX4" fmla="*/ 1600466 w 5143766"/>
              <a:gd name="connsiteY4" fmla="*/ 21209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1105234 w 5143833"/>
              <a:gd name="connsiteY3" fmla="*/ 5143500 h 5143500"/>
              <a:gd name="connsiteX4" fmla="*/ 333 w 5143833"/>
              <a:gd name="connsiteY4" fmla="*/ 5143500 h 5143500"/>
              <a:gd name="connsiteX5" fmla="*/ 1435433 w 5143833"/>
              <a:gd name="connsiteY5" fmla="*/ 2159000 h 5143500"/>
              <a:gd name="connsiteX0" fmla="*/ 487278 w 4195678"/>
              <a:gd name="connsiteY0" fmla="*/ 2159000 h 5168900"/>
              <a:gd name="connsiteX1" fmla="*/ 4195678 w 4195678"/>
              <a:gd name="connsiteY1" fmla="*/ 0 h 5168900"/>
              <a:gd name="connsiteX2" fmla="*/ 4195678 w 4195678"/>
              <a:gd name="connsiteY2" fmla="*/ 5143500 h 5168900"/>
              <a:gd name="connsiteX3" fmla="*/ 157079 w 4195678"/>
              <a:gd name="connsiteY3" fmla="*/ 5143500 h 5168900"/>
              <a:gd name="connsiteX4" fmla="*/ 144378 w 4195678"/>
              <a:gd name="connsiteY4" fmla="*/ 5168900 h 5168900"/>
              <a:gd name="connsiteX5" fmla="*/ 487278 w 4195678"/>
              <a:gd name="connsiteY5" fmla="*/ 2159000 h 5168900"/>
              <a:gd name="connsiteX0" fmla="*/ 928533 w 4636933"/>
              <a:gd name="connsiteY0" fmla="*/ 2159000 h 5181600"/>
              <a:gd name="connsiteX1" fmla="*/ 4636933 w 4636933"/>
              <a:gd name="connsiteY1" fmla="*/ 0 h 5181600"/>
              <a:gd name="connsiteX2" fmla="*/ 4636933 w 4636933"/>
              <a:gd name="connsiteY2" fmla="*/ 5143500 h 5181600"/>
              <a:gd name="connsiteX3" fmla="*/ 598334 w 4636933"/>
              <a:gd name="connsiteY3" fmla="*/ 5143500 h 5181600"/>
              <a:gd name="connsiteX4" fmla="*/ 1433 w 4636933"/>
              <a:gd name="connsiteY4" fmla="*/ 5181600 h 5181600"/>
              <a:gd name="connsiteX5" fmla="*/ 928533 w 4636933"/>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5" fmla="*/ 927100 w 4635500"/>
              <a:gd name="connsiteY5" fmla="*/ 21590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5147 h 5145147"/>
              <a:gd name="connsiteX1" fmla="*/ 4635500 w 4635500"/>
              <a:gd name="connsiteY1" fmla="*/ 1647 h 5145147"/>
              <a:gd name="connsiteX2" fmla="*/ 4635500 w 4635500"/>
              <a:gd name="connsiteY2" fmla="*/ 5145147 h 5145147"/>
              <a:gd name="connsiteX3" fmla="*/ 596901 w 4635500"/>
              <a:gd name="connsiteY3" fmla="*/ 5145147 h 5145147"/>
              <a:gd name="connsiteX4" fmla="*/ 0 w 4635500"/>
              <a:gd name="connsiteY4" fmla="*/ 5145147 h 5145147"/>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457700"/>
              <a:gd name="connsiteY0" fmla="*/ 5143500 h 5143500"/>
              <a:gd name="connsiteX1" fmla="*/ 4457700 w 4457700"/>
              <a:gd name="connsiteY1" fmla="*/ 0 h 5143500"/>
              <a:gd name="connsiteX2" fmla="*/ 4457700 w 4457700"/>
              <a:gd name="connsiteY2" fmla="*/ 5143500 h 5143500"/>
              <a:gd name="connsiteX3" fmla="*/ 419101 w 4457700"/>
              <a:gd name="connsiteY3" fmla="*/ 5143500 h 5143500"/>
              <a:gd name="connsiteX4" fmla="*/ 0 w 4457700"/>
              <a:gd name="connsiteY4" fmla="*/ 5143500 h 51435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5143500">
                <a:moveTo>
                  <a:pt x="0" y="5130800"/>
                </a:moveTo>
                <a:cubicBezTo>
                  <a:pt x="215900" y="1136650"/>
                  <a:pt x="3012017" y="38100"/>
                  <a:pt x="4610100" y="0"/>
                </a:cubicBezTo>
                <a:lnTo>
                  <a:pt x="4610100" y="5143500"/>
                </a:lnTo>
                <a:lnTo>
                  <a:pt x="571501" y="5143500"/>
                </a:lnTo>
                <a:lnTo>
                  <a:pt x="0" y="5130800"/>
                </a:lnTo>
                <a:close/>
              </a:path>
            </a:pathLst>
          </a:custGeom>
          <a:solidFill>
            <a:srgbClr val="4F2D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800" dirty="0">
              <a:solidFill>
                <a:prstClr val="white"/>
              </a:solidFill>
            </a:endParaRPr>
          </a:p>
        </p:txBody>
      </p:sp>
      <p:cxnSp>
        <p:nvCxnSpPr>
          <p:cNvPr id="14" name="Straight Connector 13"/>
          <p:cNvCxnSpPr/>
          <p:nvPr userDrawn="1"/>
        </p:nvCxnSpPr>
        <p:spPr>
          <a:xfrm>
            <a:off x="476252" y="4550151"/>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 hasCustomPrompt="1"/>
          </p:nvPr>
        </p:nvSpPr>
        <p:spPr>
          <a:xfrm>
            <a:off x="457200" y="4627068"/>
            <a:ext cx="6134100" cy="953187"/>
          </a:xfrm>
        </p:spPr>
        <p:txBody>
          <a:bodyPr anchor="b"/>
          <a:lstStyle>
            <a:lvl1pPr marL="0" indent="0">
              <a:lnSpc>
                <a:spcPct val="90000"/>
              </a:lnSpc>
              <a:buNone/>
              <a:defRPr lang="en-US" sz="2700" b="1" i="0" kern="1200" baseline="0" dirty="0" smtClean="0">
                <a:solidFill>
                  <a:srgbClr val="4F2D7F"/>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Primary header here</a:t>
            </a:r>
          </a:p>
        </p:txBody>
      </p:sp>
      <p:sp>
        <p:nvSpPr>
          <p:cNvPr id="16" name="Text Placeholder 8"/>
          <p:cNvSpPr>
            <a:spLocks noGrp="1"/>
          </p:cNvSpPr>
          <p:nvPr>
            <p:ph type="body" sz="quarter" idx="11" hasCustomPrompt="1"/>
          </p:nvPr>
        </p:nvSpPr>
        <p:spPr>
          <a:xfrm>
            <a:off x="457200" y="5590332"/>
            <a:ext cx="6134100" cy="372856"/>
          </a:xfrm>
        </p:spPr>
        <p:txBody>
          <a:bodyPr anchor="b"/>
          <a:lstStyle>
            <a:lvl1pPr marL="0" indent="0">
              <a:buNone/>
              <a:defRPr sz="18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7" name="Text Placeholder 3"/>
          <p:cNvSpPr>
            <a:spLocks noGrp="1"/>
          </p:cNvSpPr>
          <p:nvPr>
            <p:ph type="body" sz="quarter" idx="10" hasCustomPrompt="1"/>
          </p:nvPr>
        </p:nvSpPr>
        <p:spPr>
          <a:xfrm>
            <a:off x="476252" y="3810196"/>
            <a:ext cx="3333749" cy="608923"/>
          </a:xfrm>
        </p:spPr>
        <p:txBody>
          <a:bodyPr anchor="b"/>
          <a:lstStyle>
            <a:lvl1pPr marL="0" indent="0">
              <a:buFont typeface="Arial" panose="020B0604020202020204" pitchFamily="34" charset="0"/>
              <a:buNone/>
              <a:defRPr sz="1300" b="1">
                <a:solidFill>
                  <a:srgbClr val="000000"/>
                </a:solidFill>
                <a:latin typeface="Arial" panose="020B0604020202020204" pitchFamily="34" charset="0"/>
                <a:cs typeface="Arial" panose="020B0604020202020204" pitchFamily="34" charset="0"/>
              </a:defRPr>
            </a:lvl1pPr>
          </a:lstStyle>
          <a:p>
            <a:pPr lvl="0"/>
            <a:r>
              <a:rPr lang="en-US" dirty="0"/>
              <a:t>SECTION HEADER HERE</a:t>
            </a:r>
          </a:p>
        </p:txBody>
      </p:sp>
    </p:spTree>
    <p:extLst>
      <p:ext uri="{BB962C8B-B14F-4D97-AF65-F5344CB8AC3E}">
        <p14:creationId xmlns:p14="http://schemas.microsoft.com/office/powerpoint/2010/main" val="3566749283"/>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vider and illustratio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1820" t="7962" r="9760" b="12407"/>
          <a:stretch/>
        </p:blipFill>
        <p:spPr>
          <a:xfrm>
            <a:off x="4948540" y="-1962149"/>
            <a:ext cx="4961920" cy="6789580"/>
          </a:xfrm>
          <a:prstGeom prst="rect">
            <a:avLst/>
          </a:prstGeom>
        </p:spPr>
      </p:pic>
      <p:pic>
        <p:nvPicPr>
          <p:cNvPr id="12" name="GTLogo" descr="GTlogo-horizontal-strapline-RGB.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8" r="44795"/>
          <a:stretch/>
        </p:blipFill>
        <p:spPr>
          <a:xfrm>
            <a:off x="457200" y="482600"/>
            <a:ext cx="2133690" cy="608797"/>
          </a:xfrm>
          <a:prstGeom prst="rect">
            <a:avLst/>
          </a:prstGeom>
        </p:spPr>
      </p:pic>
      <p:cxnSp>
        <p:nvCxnSpPr>
          <p:cNvPr id="10" name="Straight Connector 9"/>
          <p:cNvCxnSpPr/>
          <p:nvPr userDrawn="1"/>
        </p:nvCxnSpPr>
        <p:spPr>
          <a:xfrm>
            <a:off x="476252" y="4550151"/>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 hasCustomPrompt="1"/>
          </p:nvPr>
        </p:nvSpPr>
        <p:spPr>
          <a:xfrm>
            <a:off x="457200" y="4627068"/>
            <a:ext cx="6134100" cy="953187"/>
          </a:xfrm>
        </p:spPr>
        <p:txBody>
          <a:bodyPr anchor="b"/>
          <a:lstStyle>
            <a:lvl1pPr marL="0" indent="0">
              <a:lnSpc>
                <a:spcPct val="90000"/>
              </a:lnSpc>
              <a:buNone/>
              <a:defRPr lang="en-US" sz="2700" b="1" i="0" kern="1200" baseline="0" dirty="0" smtClean="0">
                <a:solidFill>
                  <a:srgbClr val="4F2D7F"/>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Primary header here</a:t>
            </a:r>
          </a:p>
        </p:txBody>
      </p:sp>
      <p:sp>
        <p:nvSpPr>
          <p:cNvPr id="15" name="Text Placeholder 8"/>
          <p:cNvSpPr>
            <a:spLocks noGrp="1"/>
          </p:cNvSpPr>
          <p:nvPr>
            <p:ph type="body" sz="quarter" idx="11" hasCustomPrompt="1"/>
          </p:nvPr>
        </p:nvSpPr>
        <p:spPr>
          <a:xfrm>
            <a:off x="457200" y="5590332"/>
            <a:ext cx="6134100" cy="372856"/>
          </a:xfrm>
        </p:spPr>
        <p:txBody>
          <a:bodyPr anchor="b"/>
          <a:lstStyle>
            <a:lvl1pPr marL="0" indent="0">
              <a:buNone/>
              <a:defRPr sz="18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6" name="Text Placeholder 3"/>
          <p:cNvSpPr>
            <a:spLocks noGrp="1"/>
          </p:cNvSpPr>
          <p:nvPr>
            <p:ph type="body" sz="quarter" idx="10" hasCustomPrompt="1"/>
          </p:nvPr>
        </p:nvSpPr>
        <p:spPr>
          <a:xfrm>
            <a:off x="476252" y="3810196"/>
            <a:ext cx="3333749" cy="608923"/>
          </a:xfrm>
        </p:spPr>
        <p:txBody>
          <a:bodyPr anchor="b"/>
          <a:lstStyle>
            <a:lvl1pPr marL="0" indent="0">
              <a:buFont typeface="Arial" panose="020B0604020202020204" pitchFamily="34" charset="0"/>
              <a:buNone/>
              <a:defRPr sz="1300" b="1">
                <a:solidFill>
                  <a:srgbClr val="000000"/>
                </a:solidFill>
                <a:latin typeface="Arial" panose="020B0604020202020204" pitchFamily="34" charset="0"/>
                <a:cs typeface="Arial" panose="020B0604020202020204" pitchFamily="34" charset="0"/>
              </a:defRPr>
            </a:lvl1pPr>
          </a:lstStyle>
          <a:p>
            <a:pPr lvl="0"/>
            <a:r>
              <a:rPr lang="en-US" dirty="0"/>
              <a:t>SECTION HEADER HERE</a:t>
            </a:r>
          </a:p>
        </p:txBody>
      </p:sp>
    </p:spTree>
    <p:extLst>
      <p:ext uri="{BB962C8B-B14F-4D97-AF65-F5344CB8AC3E}">
        <p14:creationId xmlns:p14="http://schemas.microsoft.com/office/powerpoint/2010/main" val="1795156596"/>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and proposal illustration">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0" y="482600"/>
            <a:ext cx="2133690" cy="608797"/>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6078" t="9413" r="9611" b="10858"/>
          <a:stretch/>
        </p:blipFill>
        <p:spPr>
          <a:xfrm>
            <a:off x="5076972" y="-1286708"/>
            <a:ext cx="5109910" cy="6511851"/>
          </a:xfrm>
          <a:prstGeom prst="rect">
            <a:avLst/>
          </a:prstGeom>
        </p:spPr>
      </p:pic>
      <p:cxnSp>
        <p:nvCxnSpPr>
          <p:cNvPr id="11" name="Straight Connector 10"/>
          <p:cNvCxnSpPr/>
          <p:nvPr userDrawn="1"/>
        </p:nvCxnSpPr>
        <p:spPr>
          <a:xfrm>
            <a:off x="476252" y="4550151"/>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 hasCustomPrompt="1"/>
          </p:nvPr>
        </p:nvSpPr>
        <p:spPr>
          <a:xfrm>
            <a:off x="457200" y="4627068"/>
            <a:ext cx="6134100" cy="953187"/>
          </a:xfrm>
        </p:spPr>
        <p:txBody>
          <a:bodyPr anchor="b"/>
          <a:lstStyle>
            <a:lvl1pPr marL="0" indent="0">
              <a:lnSpc>
                <a:spcPct val="90000"/>
              </a:lnSpc>
              <a:buNone/>
              <a:defRPr lang="en-US" sz="2700" b="1" i="0" kern="1200" baseline="0" dirty="0" smtClean="0">
                <a:solidFill>
                  <a:srgbClr val="4F2D7F"/>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Primary header here</a:t>
            </a:r>
          </a:p>
        </p:txBody>
      </p:sp>
      <p:sp>
        <p:nvSpPr>
          <p:cNvPr id="16" name="Text Placeholder 8"/>
          <p:cNvSpPr>
            <a:spLocks noGrp="1"/>
          </p:cNvSpPr>
          <p:nvPr>
            <p:ph type="body" sz="quarter" idx="11" hasCustomPrompt="1"/>
          </p:nvPr>
        </p:nvSpPr>
        <p:spPr>
          <a:xfrm>
            <a:off x="457200" y="5590332"/>
            <a:ext cx="6134100" cy="372856"/>
          </a:xfrm>
        </p:spPr>
        <p:txBody>
          <a:bodyPr anchor="b"/>
          <a:lstStyle>
            <a:lvl1pPr marL="0" indent="0">
              <a:buNone/>
              <a:defRPr sz="18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7" name="Text Placeholder 3"/>
          <p:cNvSpPr>
            <a:spLocks noGrp="1"/>
          </p:cNvSpPr>
          <p:nvPr>
            <p:ph type="body" sz="quarter" idx="10" hasCustomPrompt="1"/>
          </p:nvPr>
        </p:nvSpPr>
        <p:spPr>
          <a:xfrm>
            <a:off x="476252" y="3810196"/>
            <a:ext cx="3333749" cy="608923"/>
          </a:xfrm>
        </p:spPr>
        <p:txBody>
          <a:bodyPr anchor="b"/>
          <a:lstStyle>
            <a:lvl1pPr marL="0" indent="0">
              <a:buFont typeface="Arial" panose="020B0604020202020204" pitchFamily="34" charset="0"/>
              <a:buNone/>
              <a:defRPr sz="1300" b="1">
                <a:solidFill>
                  <a:srgbClr val="000000"/>
                </a:solidFill>
                <a:latin typeface="Arial" panose="020B0604020202020204" pitchFamily="34" charset="0"/>
                <a:cs typeface="Arial" panose="020B0604020202020204" pitchFamily="34" charset="0"/>
              </a:defRPr>
            </a:lvl1pPr>
          </a:lstStyle>
          <a:p>
            <a:pPr lvl="0"/>
            <a:r>
              <a:rPr lang="en-US" dirty="0"/>
              <a:t>SECTION HEADER HERE</a:t>
            </a:r>
          </a:p>
        </p:txBody>
      </p:sp>
    </p:spTree>
    <p:extLst>
      <p:ext uri="{BB962C8B-B14F-4D97-AF65-F5344CB8AC3E}">
        <p14:creationId xmlns:p14="http://schemas.microsoft.com/office/powerpoint/2010/main" val="1734120340"/>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4F2D7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11"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0"/>
            <a:ext cx="1663085" cy="474521"/>
          </a:xfrm>
          <a:prstGeom prst="rect">
            <a:avLst/>
          </a:prstGeom>
        </p:spPr>
      </p:pic>
      <p:cxnSp>
        <p:nvCxnSpPr>
          <p:cNvPr id="12" name="Straight Connector 11"/>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BBB6584E-9D20-4B22-A8D4-F4298A2ED1D5}"/>
              </a:ext>
            </a:extLst>
          </p:cNvPr>
          <p:cNvSpPr>
            <a:spLocks noGrp="1"/>
          </p:cNvSpPr>
          <p:nvPr>
            <p:ph type="sldNum" sz="quarter" idx="4"/>
          </p:nvPr>
        </p:nvSpPr>
        <p:spPr>
          <a:xfrm>
            <a:off x="8430768" y="6449568"/>
            <a:ext cx="365760" cy="268224"/>
          </a:xfrm>
          <a:prstGeom prst="rect">
            <a:avLst/>
          </a:prstGeom>
        </p:spPr>
        <p:txBody>
          <a:bodyPr anchor="b" anchorCtr="0"/>
          <a:lstStyle>
            <a:lvl1pPr algn="r">
              <a:defRPr sz="700"/>
            </a:lvl1pPr>
          </a:lstStyle>
          <a:p>
            <a:pPr fontAlgn="base">
              <a:spcBef>
                <a:spcPct val="0"/>
              </a:spcBef>
              <a:spcAft>
                <a:spcPct val="0"/>
              </a:spcAft>
            </a:pPr>
            <a:fld id="{0E0C512C-2A69-4D15-9349-877CDA6B8ABD}" type="slidenum">
              <a:rPr lang="en-GB" smtClean="0">
                <a:solidFill>
                  <a:prstClr val="black"/>
                </a:solidFill>
                <a:latin typeface="Arial" charset="0"/>
              </a:rPr>
              <a:pPr fontAlgn="base">
                <a:spcBef>
                  <a:spcPct val="0"/>
                </a:spcBef>
                <a:spcAft>
                  <a:spcPct val="0"/>
                </a:spcAft>
              </a:pPr>
              <a:t>‹#›</a:t>
            </a:fld>
            <a:endParaRPr lang="en-GB" dirty="0">
              <a:solidFill>
                <a:prstClr val="black"/>
              </a:solidFill>
              <a:latin typeface="Arial" charset="0"/>
            </a:endParaRPr>
          </a:p>
        </p:txBody>
      </p:sp>
      <p:sp>
        <p:nvSpPr>
          <p:cNvPr id="8" name="Copyright_GT">
            <a:extLst>
              <a:ext uri="{FF2B5EF4-FFF2-40B4-BE49-F238E27FC236}">
                <a16:creationId xmlns:a16="http://schemas.microsoft.com/office/drawing/2014/main" id="{991CF199-1191-4EFB-BDF9-3554B06E47A4}"/>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dirty="0">
                <a:solidFill>
                  <a:srgbClr val="000000"/>
                </a:solidFill>
                <a:latin typeface="Arial" panose="020B0604020202020204" pitchFamily="34" charset="0"/>
                <a:cs typeface="Arial" panose="020B0604020202020204" pitchFamily="34" charset="0"/>
              </a:rPr>
              <a:t>© 2017 Grant Thornton LLP  |  All rights reserved  | U.S. member firm of Grant Thornton International Ltd</a:t>
            </a:r>
          </a:p>
          <a:p>
            <a:pPr algn="r" fontAlgn="base">
              <a:spcBef>
                <a:spcPct val="0"/>
              </a:spcBef>
              <a:spcAft>
                <a:spcPct val="0"/>
              </a:spcAft>
            </a:pPr>
            <a:endParaRPr lang="en-US" sz="500" dirty="0">
              <a:solidFill>
                <a:srgbClr val="000000"/>
              </a:solidFill>
              <a:latin typeface="Arial" panose="020B0604020202020204" pitchFamily="34" charset="0"/>
              <a:cs typeface="Arial" panose="020B0604020202020204" pitchFamily="34" charset="0"/>
            </a:endParaRPr>
          </a:p>
          <a:p>
            <a:pPr algn="r" fontAlgn="base">
              <a:spcBef>
                <a:spcPct val="0"/>
              </a:spcBef>
              <a:spcAft>
                <a:spcPct val="0"/>
              </a:spcAft>
            </a:pPr>
            <a:endParaRPr lang="en-US" sz="500" baseline="30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4425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4F2D7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857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Tx/>
              <a:buSzTx/>
              <a:buFont typeface="Arial"/>
              <a:buChar char="•"/>
              <a:tabLst/>
              <a:defRPr sz="180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2pPr>
            <a:lvl3pPr marL="1200150" marR="0" indent="-285750" algn="l" defTabSz="914400" rtl="0" eaLnBrk="1" fontAlgn="base" latinLnBrk="0" hangingPunct="1">
              <a:lnSpc>
                <a:spcPct val="100000"/>
              </a:lnSpc>
              <a:spcBef>
                <a:spcPct val="20000"/>
              </a:spcBef>
              <a:spcAft>
                <a:spcPct val="0"/>
              </a:spcAft>
              <a:buClrTx/>
              <a:buSzTx/>
              <a:buFont typeface="Arial"/>
              <a:buChar char="•"/>
              <a:tabLst/>
              <a:defRPr sz="180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3pPr>
            <a:lvl4pPr marL="1657350" marR="0" indent="-285750" algn="l" defTabSz="914400" rtl="0" eaLnBrk="1" fontAlgn="base" latinLnBrk="0" hangingPunct="1">
              <a:lnSpc>
                <a:spcPct val="100000"/>
              </a:lnSpc>
              <a:spcBef>
                <a:spcPct val="20000"/>
              </a:spcBef>
              <a:spcAft>
                <a:spcPct val="0"/>
              </a:spcAft>
              <a:buClrTx/>
              <a:buSzTx/>
              <a:buFont typeface="Arial"/>
              <a:buChar char="•"/>
              <a:tabLst/>
              <a:defRPr sz="135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4pPr>
            <a:lvl5pPr marL="2114550" marR="0" indent="-285750" algn="l" defTabSz="914400" rtl="0" eaLnBrk="1" fontAlgn="base" latinLnBrk="0" hangingPunct="1">
              <a:lnSpc>
                <a:spcPct val="100000"/>
              </a:lnSpc>
              <a:spcBef>
                <a:spcPct val="20000"/>
              </a:spcBef>
              <a:spcAft>
                <a:spcPct val="0"/>
              </a:spcAft>
              <a:buClrTx/>
              <a:buSzTx/>
              <a:buFont typeface="Arial"/>
              <a:buChar char="•"/>
              <a:tabLst/>
              <a:defRPr sz="90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0"/>
            <a:ext cx="1663085" cy="474521"/>
          </a:xfrm>
          <a:prstGeom prst="rect">
            <a:avLst/>
          </a:prstGeom>
        </p:spPr>
      </p:pic>
      <p:cxnSp>
        <p:nvCxnSpPr>
          <p:cNvPr id="9" name="Straight Connector 8"/>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A5CB563E-18CC-43AA-B35A-A1AE99C72EAA}"/>
              </a:ext>
            </a:extLst>
          </p:cNvPr>
          <p:cNvSpPr>
            <a:spLocks noGrp="1"/>
          </p:cNvSpPr>
          <p:nvPr>
            <p:ph type="sldNum" sz="quarter" idx="4"/>
          </p:nvPr>
        </p:nvSpPr>
        <p:spPr>
          <a:xfrm>
            <a:off x="8430768" y="6449568"/>
            <a:ext cx="365760" cy="268224"/>
          </a:xfrm>
          <a:prstGeom prst="rect">
            <a:avLst/>
          </a:prstGeom>
        </p:spPr>
        <p:txBody>
          <a:bodyPr anchor="b" anchorCtr="0"/>
          <a:lstStyle>
            <a:lvl1pPr algn="r">
              <a:defRPr sz="700"/>
            </a:lvl1pPr>
          </a:lstStyle>
          <a:p>
            <a:pPr fontAlgn="base">
              <a:spcBef>
                <a:spcPct val="0"/>
              </a:spcBef>
              <a:spcAft>
                <a:spcPct val="0"/>
              </a:spcAft>
            </a:pPr>
            <a:fld id="{0E0C512C-2A69-4D15-9349-877CDA6B8ABD}" type="slidenum">
              <a:rPr lang="en-GB" smtClean="0">
                <a:solidFill>
                  <a:prstClr val="black"/>
                </a:solidFill>
                <a:latin typeface="Arial" charset="0"/>
              </a:rPr>
              <a:pPr fontAlgn="base">
                <a:spcBef>
                  <a:spcPct val="0"/>
                </a:spcBef>
                <a:spcAft>
                  <a:spcPct val="0"/>
                </a:spcAft>
              </a:pPr>
              <a:t>‹#›</a:t>
            </a:fld>
            <a:endParaRPr lang="en-GB" dirty="0">
              <a:solidFill>
                <a:prstClr val="black"/>
              </a:solidFill>
              <a:latin typeface="Arial" charset="0"/>
            </a:endParaRPr>
          </a:p>
        </p:txBody>
      </p:sp>
      <p:sp>
        <p:nvSpPr>
          <p:cNvPr id="12" name="Copyright_GT">
            <a:extLst>
              <a:ext uri="{FF2B5EF4-FFF2-40B4-BE49-F238E27FC236}">
                <a16:creationId xmlns:a16="http://schemas.microsoft.com/office/drawing/2014/main" id="{53248B49-9F0A-473B-A215-C31BF348B665}"/>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dirty="0">
                <a:solidFill>
                  <a:srgbClr val="000000"/>
                </a:solidFill>
                <a:latin typeface="Arial" panose="020B0604020202020204" pitchFamily="34" charset="0"/>
                <a:cs typeface="Arial" panose="020B0604020202020204" pitchFamily="34" charset="0"/>
              </a:rPr>
              <a:t>© 2017 Grant Thornton LLP  |  All rights reserved  | U.S. member firm of Grant Thornton International Ltd</a:t>
            </a:r>
          </a:p>
          <a:p>
            <a:pPr algn="r" fontAlgn="base">
              <a:spcBef>
                <a:spcPct val="0"/>
              </a:spcBef>
              <a:spcAft>
                <a:spcPct val="0"/>
              </a:spcAft>
            </a:pPr>
            <a:endParaRPr lang="en-US" sz="500" dirty="0">
              <a:solidFill>
                <a:srgbClr val="000000"/>
              </a:solidFill>
              <a:latin typeface="Arial" panose="020B0604020202020204" pitchFamily="34" charset="0"/>
              <a:cs typeface="Arial" panose="020B0604020202020204" pitchFamily="34" charset="0"/>
            </a:endParaRPr>
          </a:p>
          <a:p>
            <a:pPr algn="r" fontAlgn="base">
              <a:spcBef>
                <a:spcPct val="0"/>
              </a:spcBef>
              <a:spcAft>
                <a:spcPct val="0"/>
              </a:spcAft>
            </a:pPr>
            <a:endParaRPr lang="en-US" sz="500" baseline="30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6915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2D7F"/>
                </a:solidFill>
              </a:defRPr>
            </a:lvl1pPr>
          </a:lstStyle>
          <a:p>
            <a:r>
              <a:rPr lang="en-US"/>
              <a:t>Click to edit Master title style</a:t>
            </a:r>
          </a:p>
        </p:txBody>
      </p:sp>
      <p:sp>
        <p:nvSpPr>
          <p:cNvPr id="10" name="Content Placeholder 2"/>
          <p:cNvSpPr>
            <a:spLocks noGrp="1"/>
          </p:cNvSpPr>
          <p:nvPr>
            <p:ph sz="half" idx="10"/>
          </p:nvPr>
        </p:nvSpPr>
        <p:spPr>
          <a:xfrm>
            <a:off x="455136" y="1903202"/>
            <a:ext cx="4068604" cy="37576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657726" y="1903202"/>
            <a:ext cx="4029075" cy="37576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0"/>
            <a:ext cx="1663085" cy="474521"/>
          </a:xfrm>
          <a:prstGeom prst="rect">
            <a:avLst/>
          </a:prstGeom>
        </p:spPr>
      </p:pic>
      <p:cxnSp>
        <p:nvCxnSpPr>
          <p:cNvPr id="14" name="Straight Connector 13"/>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6B14EF95-496B-4C25-85E8-5A8F06F2A5ED}"/>
              </a:ext>
            </a:extLst>
          </p:cNvPr>
          <p:cNvSpPr>
            <a:spLocks noGrp="1"/>
          </p:cNvSpPr>
          <p:nvPr>
            <p:ph type="sldNum" sz="quarter" idx="4"/>
          </p:nvPr>
        </p:nvSpPr>
        <p:spPr>
          <a:xfrm>
            <a:off x="8430768" y="6449568"/>
            <a:ext cx="365760" cy="268224"/>
          </a:xfrm>
          <a:prstGeom prst="rect">
            <a:avLst/>
          </a:prstGeom>
        </p:spPr>
        <p:txBody>
          <a:bodyPr anchor="b" anchorCtr="0"/>
          <a:lstStyle>
            <a:lvl1pPr algn="r">
              <a:defRPr sz="700"/>
            </a:lvl1pPr>
          </a:lstStyle>
          <a:p>
            <a:pPr fontAlgn="base">
              <a:spcBef>
                <a:spcPct val="0"/>
              </a:spcBef>
              <a:spcAft>
                <a:spcPct val="0"/>
              </a:spcAft>
            </a:pPr>
            <a:fld id="{0E0C512C-2A69-4D15-9349-877CDA6B8ABD}" type="slidenum">
              <a:rPr lang="en-GB" smtClean="0">
                <a:solidFill>
                  <a:prstClr val="black"/>
                </a:solidFill>
                <a:latin typeface="Arial" charset="0"/>
              </a:rPr>
              <a:pPr fontAlgn="base">
                <a:spcBef>
                  <a:spcPct val="0"/>
                </a:spcBef>
                <a:spcAft>
                  <a:spcPct val="0"/>
                </a:spcAft>
              </a:pPr>
              <a:t>‹#›</a:t>
            </a:fld>
            <a:endParaRPr lang="en-GB" dirty="0">
              <a:solidFill>
                <a:prstClr val="black"/>
              </a:solidFill>
              <a:latin typeface="Arial" charset="0"/>
            </a:endParaRPr>
          </a:p>
        </p:txBody>
      </p:sp>
      <p:sp>
        <p:nvSpPr>
          <p:cNvPr id="15" name="Copyright_GT">
            <a:extLst>
              <a:ext uri="{FF2B5EF4-FFF2-40B4-BE49-F238E27FC236}">
                <a16:creationId xmlns:a16="http://schemas.microsoft.com/office/drawing/2014/main" id="{7BAD5624-60F5-43FD-AC57-7F50F8559B72}"/>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dirty="0">
                <a:solidFill>
                  <a:srgbClr val="000000"/>
                </a:solidFill>
                <a:latin typeface="Arial" panose="020B0604020202020204" pitchFamily="34" charset="0"/>
                <a:cs typeface="Arial" panose="020B0604020202020204" pitchFamily="34" charset="0"/>
              </a:rPr>
              <a:t>© 2017 Grant Thornton LLP  |  All rights reserved  | U.S. member firm of Grant Thornton International Ltd</a:t>
            </a:r>
          </a:p>
          <a:p>
            <a:pPr algn="r" fontAlgn="base">
              <a:spcBef>
                <a:spcPct val="0"/>
              </a:spcBef>
              <a:spcAft>
                <a:spcPct val="0"/>
              </a:spcAft>
            </a:pPr>
            <a:endParaRPr lang="en-US" sz="500" dirty="0">
              <a:solidFill>
                <a:srgbClr val="000000"/>
              </a:solidFill>
              <a:latin typeface="Arial" panose="020B0604020202020204" pitchFamily="34" charset="0"/>
              <a:cs typeface="Arial" panose="020B0604020202020204" pitchFamily="34" charset="0"/>
            </a:endParaRPr>
          </a:p>
          <a:p>
            <a:pPr algn="r" fontAlgn="base">
              <a:spcBef>
                <a:spcPct val="0"/>
              </a:spcBef>
              <a:spcAft>
                <a:spcPct val="0"/>
              </a:spcAft>
            </a:pPr>
            <a:endParaRPr lang="en-US" sz="500" baseline="30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31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8344BD96-F24F-471C-B2C3-8B7DB34DA94C}" type="datetimeFigureOut">
              <a:rPr lang="en-US" smtClean="0"/>
              <a:t>3/16/20</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grpSp>
        <p:nvGrpSpPr>
          <p:cNvPr id="8" name="Группа 32">
            <a:extLst>
              <a:ext uri="{FF2B5EF4-FFF2-40B4-BE49-F238E27FC236}">
                <a16:creationId xmlns:a16="http://schemas.microsoft.com/office/drawing/2014/main" id="{AEC95C0C-DB6B-BD42-B8AE-2EEB46C9B351}"/>
              </a:ext>
            </a:extLst>
          </p:cNvPr>
          <p:cNvGrpSpPr/>
          <p:nvPr userDrawn="1"/>
        </p:nvGrpSpPr>
        <p:grpSpPr>
          <a:xfrm>
            <a:off x="457200" y="0"/>
            <a:ext cx="1938940" cy="76200"/>
            <a:chOff x="1783778" y="0"/>
            <a:chExt cx="2407221" cy="292796"/>
          </a:xfrm>
          <a:solidFill>
            <a:srgbClr val="005CA8"/>
          </a:solidFill>
        </p:grpSpPr>
        <p:sp>
          <p:nvSpPr>
            <p:cNvPr id="9" name="Rectangle 8">
              <a:extLst>
                <a:ext uri="{FF2B5EF4-FFF2-40B4-BE49-F238E27FC236}">
                  <a16:creationId xmlns:a16="http://schemas.microsoft.com/office/drawing/2014/main" id="{BCD025AA-5E7A-D741-8CF8-EBEDB8FEAE5F}"/>
                </a:ext>
              </a:extLst>
            </p:cNvPr>
            <p:cNvSpPr/>
            <p:nvPr userDrawn="1"/>
          </p:nvSpPr>
          <p:spPr>
            <a:xfrm>
              <a:off x="1783778" y="0"/>
              <a:ext cx="2407221" cy="1714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25" dirty="0"/>
            </a:p>
          </p:txBody>
        </p:sp>
        <p:sp>
          <p:nvSpPr>
            <p:cNvPr id="10" name="Скругленный прямоугольник 31">
              <a:extLst>
                <a:ext uri="{FF2B5EF4-FFF2-40B4-BE49-F238E27FC236}">
                  <a16:creationId xmlns:a16="http://schemas.microsoft.com/office/drawing/2014/main" id="{60C40DE7-47E6-5941-92AB-1ADEA1A45D45}"/>
                </a:ext>
              </a:extLst>
            </p:cNvPr>
            <p:cNvSpPr/>
            <p:nvPr userDrawn="1"/>
          </p:nvSpPr>
          <p:spPr>
            <a:xfrm>
              <a:off x="1783778" y="43754"/>
              <a:ext cx="2407221" cy="24904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3225" dirty="0"/>
            </a:p>
          </p:txBody>
        </p:sp>
      </p:grpSp>
      <p:pic>
        <p:nvPicPr>
          <p:cNvPr id="12" name="Picture 11">
            <a:extLst>
              <a:ext uri="{FF2B5EF4-FFF2-40B4-BE49-F238E27FC236}">
                <a16:creationId xmlns:a16="http://schemas.microsoft.com/office/drawing/2014/main" id="{F237A53A-0952-9743-92DB-E1D763A82325}"/>
              </a:ext>
            </a:extLst>
          </p:cNvPr>
          <p:cNvPicPr>
            <a:picLocks noChangeAspect="1"/>
          </p:cNvPicPr>
          <p:nvPr userDrawn="1"/>
        </p:nvPicPr>
        <p:blipFill>
          <a:blip r:embed="rId2"/>
          <a:stretch>
            <a:fillRect/>
          </a:stretch>
        </p:blipFill>
        <p:spPr>
          <a:xfrm>
            <a:off x="457200" y="6219149"/>
            <a:ext cx="1474797" cy="638851"/>
          </a:xfrm>
          <a:prstGeom prst="rect">
            <a:avLst/>
          </a:prstGeom>
        </p:spPr>
      </p:pic>
      <p:sp>
        <p:nvSpPr>
          <p:cNvPr id="13" name="Flowchart: Off-page Connector 9">
            <a:extLst>
              <a:ext uri="{FF2B5EF4-FFF2-40B4-BE49-F238E27FC236}">
                <a16:creationId xmlns:a16="http://schemas.microsoft.com/office/drawing/2014/main" id="{D2153ECB-48BF-3343-ABB4-23850A2ECE1D}"/>
              </a:ext>
            </a:extLst>
          </p:cNvPr>
          <p:cNvSpPr/>
          <p:nvPr userDrawn="1"/>
        </p:nvSpPr>
        <p:spPr>
          <a:xfrm>
            <a:off x="8493263" y="6436329"/>
            <a:ext cx="387074" cy="204490"/>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100" b="1" smtClean="0">
                <a:solidFill>
                  <a:srgbClr val="005CA8"/>
                </a:solidFill>
                <a:latin typeface="+mj-lt"/>
                <a:ea typeface="Open Sans" pitchFamily="34" charset="0"/>
                <a:cs typeface="Arial" pitchFamily="34" charset="0"/>
              </a:rPr>
              <a:pPr algn="ctr"/>
              <a:t>‹#›</a:t>
            </a:fld>
            <a:endParaRPr lang="en-US" sz="675" b="1" dirty="0">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34740003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4 headsho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2D7F"/>
                </a:solidFill>
              </a:defRPr>
            </a:lvl1pPr>
          </a:lstStyle>
          <a:p>
            <a:r>
              <a:rPr lang="en-US"/>
              <a:t>Click to edit Master title style</a:t>
            </a:r>
          </a:p>
        </p:txBody>
      </p:sp>
      <p:sp>
        <p:nvSpPr>
          <p:cNvPr id="14" name="Picture Placeholder 4"/>
          <p:cNvSpPr>
            <a:spLocks noGrp="1"/>
          </p:cNvSpPr>
          <p:nvPr>
            <p:ph type="pic" sz="quarter" idx="10" hasCustomPrompt="1"/>
          </p:nvPr>
        </p:nvSpPr>
        <p:spPr>
          <a:xfrm>
            <a:off x="786189" y="2451523"/>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15" name="Picture Placeholder 4"/>
          <p:cNvSpPr>
            <a:spLocks noGrp="1"/>
          </p:cNvSpPr>
          <p:nvPr>
            <p:ph type="pic" sz="quarter" idx="11" hasCustomPrompt="1"/>
          </p:nvPr>
        </p:nvSpPr>
        <p:spPr>
          <a:xfrm>
            <a:off x="2883574" y="2451523"/>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16" name="Picture Placeholder 4"/>
          <p:cNvSpPr>
            <a:spLocks noGrp="1"/>
          </p:cNvSpPr>
          <p:nvPr>
            <p:ph type="pic" sz="quarter" idx="12" hasCustomPrompt="1"/>
          </p:nvPr>
        </p:nvSpPr>
        <p:spPr>
          <a:xfrm>
            <a:off x="4975316" y="2451523"/>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17" name="Picture Placeholder 4"/>
          <p:cNvSpPr>
            <a:spLocks noGrp="1"/>
          </p:cNvSpPr>
          <p:nvPr>
            <p:ph type="pic" sz="quarter" idx="13" hasCustomPrompt="1"/>
          </p:nvPr>
        </p:nvSpPr>
        <p:spPr>
          <a:xfrm>
            <a:off x="7067058" y="2451523"/>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pic>
        <p:nvPicPr>
          <p:cNvPr id="7"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0"/>
            <a:ext cx="1663085" cy="474521"/>
          </a:xfrm>
          <a:prstGeom prst="rect">
            <a:avLst/>
          </a:prstGeom>
        </p:spPr>
      </p:pic>
      <p:cxnSp>
        <p:nvCxnSpPr>
          <p:cNvPr id="8" name="Straight Connector 7"/>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11" name="Slide Number Placeholder 3">
            <a:extLst>
              <a:ext uri="{FF2B5EF4-FFF2-40B4-BE49-F238E27FC236}">
                <a16:creationId xmlns:a16="http://schemas.microsoft.com/office/drawing/2014/main" id="{2D3B18F5-17EC-4822-8E58-1C8F6E42187D}"/>
              </a:ext>
            </a:extLst>
          </p:cNvPr>
          <p:cNvSpPr>
            <a:spLocks noGrp="1"/>
          </p:cNvSpPr>
          <p:nvPr>
            <p:ph type="sldNum" sz="quarter" idx="4"/>
          </p:nvPr>
        </p:nvSpPr>
        <p:spPr>
          <a:xfrm>
            <a:off x="8430768" y="6449568"/>
            <a:ext cx="365760" cy="268224"/>
          </a:xfrm>
          <a:prstGeom prst="rect">
            <a:avLst/>
          </a:prstGeom>
        </p:spPr>
        <p:txBody>
          <a:bodyPr anchor="b" anchorCtr="0"/>
          <a:lstStyle>
            <a:lvl1pPr algn="r">
              <a:defRPr sz="700"/>
            </a:lvl1pPr>
          </a:lstStyle>
          <a:p>
            <a:pPr fontAlgn="base">
              <a:spcBef>
                <a:spcPct val="0"/>
              </a:spcBef>
              <a:spcAft>
                <a:spcPct val="0"/>
              </a:spcAft>
            </a:pPr>
            <a:fld id="{0E0C512C-2A69-4D15-9349-877CDA6B8ABD}" type="slidenum">
              <a:rPr lang="en-GB" smtClean="0">
                <a:solidFill>
                  <a:prstClr val="black"/>
                </a:solidFill>
                <a:latin typeface="Arial" charset="0"/>
              </a:rPr>
              <a:pPr fontAlgn="base">
                <a:spcBef>
                  <a:spcPct val="0"/>
                </a:spcBef>
                <a:spcAft>
                  <a:spcPct val="0"/>
                </a:spcAft>
              </a:pPr>
              <a:t>‹#›</a:t>
            </a:fld>
            <a:endParaRPr lang="en-GB" dirty="0">
              <a:solidFill>
                <a:prstClr val="black"/>
              </a:solidFill>
              <a:latin typeface="Arial" charset="0"/>
            </a:endParaRPr>
          </a:p>
        </p:txBody>
      </p:sp>
      <p:sp>
        <p:nvSpPr>
          <p:cNvPr id="13" name="Copyright_GT">
            <a:extLst>
              <a:ext uri="{FF2B5EF4-FFF2-40B4-BE49-F238E27FC236}">
                <a16:creationId xmlns:a16="http://schemas.microsoft.com/office/drawing/2014/main" id="{75110DA5-A0F0-4E70-A66E-16D56B90D832}"/>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dirty="0">
                <a:solidFill>
                  <a:srgbClr val="000000"/>
                </a:solidFill>
                <a:latin typeface="Arial" panose="020B0604020202020204" pitchFamily="34" charset="0"/>
                <a:cs typeface="Arial" panose="020B0604020202020204" pitchFamily="34" charset="0"/>
              </a:rPr>
              <a:t>© 2017 Grant Thornton LLP  |  All rights reserved  | U.S. member firm of Grant Thornton International Ltd</a:t>
            </a:r>
          </a:p>
          <a:p>
            <a:pPr algn="r" fontAlgn="base">
              <a:spcBef>
                <a:spcPct val="0"/>
              </a:spcBef>
              <a:spcAft>
                <a:spcPct val="0"/>
              </a:spcAft>
            </a:pPr>
            <a:endParaRPr lang="en-US" sz="500" dirty="0">
              <a:solidFill>
                <a:srgbClr val="000000"/>
              </a:solidFill>
              <a:latin typeface="Arial" panose="020B0604020202020204" pitchFamily="34" charset="0"/>
              <a:cs typeface="Arial" panose="020B0604020202020204" pitchFamily="34" charset="0"/>
            </a:endParaRPr>
          </a:p>
          <a:p>
            <a:pPr algn="r" fontAlgn="base">
              <a:spcBef>
                <a:spcPct val="0"/>
              </a:spcBef>
              <a:spcAft>
                <a:spcPct val="0"/>
              </a:spcAft>
            </a:pPr>
            <a:endParaRPr lang="en-US" sz="500" baseline="30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7760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8 headsho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2D7F"/>
                </a:solidFill>
              </a:defRPr>
            </a:lvl1pPr>
          </a:lstStyle>
          <a:p>
            <a:r>
              <a:rPr lang="en-US"/>
              <a:t>Click to edit Master title style</a:t>
            </a:r>
          </a:p>
        </p:txBody>
      </p:sp>
      <p:pic>
        <p:nvPicPr>
          <p:cNvPr id="16"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0"/>
            <a:ext cx="1663085" cy="474521"/>
          </a:xfrm>
          <a:prstGeom prst="rect">
            <a:avLst/>
          </a:prstGeom>
        </p:spPr>
      </p:pic>
      <p:cxnSp>
        <p:nvCxnSpPr>
          <p:cNvPr id="23" name="Straight Connector 22"/>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25" name="Picture Placeholder 4"/>
          <p:cNvSpPr>
            <a:spLocks noGrp="1"/>
          </p:cNvSpPr>
          <p:nvPr>
            <p:ph type="pic" sz="quarter" idx="10" hasCustomPrompt="1"/>
          </p:nvPr>
        </p:nvSpPr>
        <p:spPr>
          <a:xfrm>
            <a:off x="786189" y="1468462"/>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26" name="Picture Placeholder 4"/>
          <p:cNvSpPr>
            <a:spLocks noGrp="1"/>
          </p:cNvSpPr>
          <p:nvPr>
            <p:ph type="pic" sz="quarter" idx="11" hasCustomPrompt="1"/>
          </p:nvPr>
        </p:nvSpPr>
        <p:spPr>
          <a:xfrm>
            <a:off x="2883574" y="1468462"/>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27" name="Picture Placeholder 4"/>
          <p:cNvSpPr>
            <a:spLocks noGrp="1"/>
          </p:cNvSpPr>
          <p:nvPr>
            <p:ph type="pic" sz="quarter" idx="12" hasCustomPrompt="1"/>
          </p:nvPr>
        </p:nvSpPr>
        <p:spPr>
          <a:xfrm>
            <a:off x="4975316" y="1468462"/>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28" name="Picture Placeholder 4"/>
          <p:cNvSpPr>
            <a:spLocks noGrp="1"/>
          </p:cNvSpPr>
          <p:nvPr>
            <p:ph type="pic" sz="quarter" idx="13" hasCustomPrompt="1"/>
          </p:nvPr>
        </p:nvSpPr>
        <p:spPr>
          <a:xfrm>
            <a:off x="7067058" y="1468462"/>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29" name="Picture Placeholder 4"/>
          <p:cNvSpPr>
            <a:spLocks noGrp="1"/>
          </p:cNvSpPr>
          <p:nvPr>
            <p:ph type="pic" sz="quarter" idx="14" hasCustomPrompt="1"/>
          </p:nvPr>
        </p:nvSpPr>
        <p:spPr>
          <a:xfrm>
            <a:off x="786189" y="3783358"/>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30" name="Picture Placeholder 4"/>
          <p:cNvSpPr>
            <a:spLocks noGrp="1"/>
          </p:cNvSpPr>
          <p:nvPr>
            <p:ph type="pic" sz="quarter" idx="15" hasCustomPrompt="1"/>
          </p:nvPr>
        </p:nvSpPr>
        <p:spPr>
          <a:xfrm>
            <a:off x="2883574" y="3783358"/>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31" name="Picture Placeholder 4"/>
          <p:cNvSpPr>
            <a:spLocks noGrp="1"/>
          </p:cNvSpPr>
          <p:nvPr>
            <p:ph type="pic" sz="quarter" idx="16" hasCustomPrompt="1"/>
          </p:nvPr>
        </p:nvSpPr>
        <p:spPr>
          <a:xfrm>
            <a:off x="4975316" y="3783358"/>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32" name="Picture Placeholder 4"/>
          <p:cNvSpPr>
            <a:spLocks noGrp="1"/>
          </p:cNvSpPr>
          <p:nvPr>
            <p:ph type="pic" sz="quarter" idx="17" hasCustomPrompt="1"/>
          </p:nvPr>
        </p:nvSpPr>
        <p:spPr>
          <a:xfrm>
            <a:off x="7067058" y="3783358"/>
            <a:ext cx="1054786" cy="1406381"/>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17" name="Slide Number Placeholder 3">
            <a:extLst>
              <a:ext uri="{FF2B5EF4-FFF2-40B4-BE49-F238E27FC236}">
                <a16:creationId xmlns:a16="http://schemas.microsoft.com/office/drawing/2014/main" id="{76D809F8-B526-4696-89F3-F5E423161B33}"/>
              </a:ext>
            </a:extLst>
          </p:cNvPr>
          <p:cNvSpPr>
            <a:spLocks noGrp="1"/>
          </p:cNvSpPr>
          <p:nvPr>
            <p:ph type="sldNum" sz="quarter" idx="4"/>
          </p:nvPr>
        </p:nvSpPr>
        <p:spPr>
          <a:xfrm>
            <a:off x="8430768" y="6449568"/>
            <a:ext cx="365760" cy="268224"/>
          </a:xfrm>
          <a:prstGeom prst="rect">
            <a:avLst/>
          </a:prstGeom>
        </p:spPr>
        <p:txBody>
          <a:bodyPr anchor="b" anchorCtr="0"/>
          <a:lstStyle>
            <a:lvl1pPr algn="r">
              <a:defRPr sz="700"/>
            </a:lvl1pPr>
          </a:lstStyle>
          <a:p>
            <a:pPr fontAlgn="base">
              <a:spcBef>
                <a:spcPct val="0"/>
              </a:spcBef>
              <a:spcAft>
                <a:spcPct val="0"/>
              </a:spcAft>
            </a:pPr>
            <a:fld id="{0E0C512C-2A69-4D15-9349-877CDA6B8ABD}" type="slidenum">
              <a:rPr lang="en-GB" smtClean="0">
                <a:solidFill>
                  <a:prstClr val="black"/>
                </a:solidFill>
                <a:latin typeface="Arial" charset="0"/>
              </a:rPr>
              <a:pPr fontAlgn="base">
                <a:spcBef>
                  <a:spcPct val="0"/>
                </a:spcBef>
                <a:spcAft>
                  <a:spcPct val="0"/>
                </a:spcAft>
              </a:pPr>
              <a:t>‹#›</a:t>
            </a:fld>
            <a:endParaRPr lang="en-GB" dirty="0">
              <a:solidFill>
                <a:prstClr val="black"/>
              </a:solidFill>
              <a:latin typeface="Arial" charset="0"/>
            </a:endParaRPr>
          </a:p>
        </p:txBody>
      </p:sp>
      <p:sp>
        <p:nvSpPr>
          <p:cNvPr id="18" name="Copyright_GT">
            <a:extLst>
              <a:ext uri="{FF2B5EF4-FFF2-40B4-BE49-F238E27FC236}">
                <a16:creationId xmlns:a16="http://schemas.microsoft.com/office/drawing/2014/main" id="{79C538C8-5D0B-4B76-9DC8-1B1EB0AA04E5}"/>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dirty="0">
                <a:solidFill>
                  <a:srgbClr val="000000"/>
                </a:solidFill>
                <a:latin typeface="Arial" panose="020B0604020202020204" pitchFamily="34" charset="0"/>
                <a:cs typeface="Arial" panose="020B0604020202020204" pitchFamily="34" charset="0"/>
              </a:rPr>
              <a:t>© 2017 Grant Thornton LLP  |  All rights reserved  | U.S. member firm of Grant Thornton International Ltd</a:t>
            </a:r>
          </a:p>
          <a:p>
            <a:pPr algn="r" fontAlgn="base">
              <a:spcBef>
                <a:spcPct val="0"/>
              </a:spcBef>
              <a:spcAft>
                <a:spcPct val="0"/>
              </a:spcAft>
            </a:pPr>
            <a:endParaRPr lang="en-US" sz="500" dirty="0">
              <a:solidFill>
                <a:srgbClr val="000000"/>
              </a:solidFill>
              <a:latin typeface="Arial" panose="020B0604020202020204" pitchFamily="34" charset="0"/>
              <a:cs typeface="Arial" panose="020B0604020202020204" pitchFamily="34" charset="0"/>
            </a:endParaRPr>
          </a:p>
          <a:p>
            <a:pPr algn="r" fontAlgn="base">
              <a:spcBef>
                <a:spcPct val="0"/>
              </a:spcBef>
              <a:spcAft>
                <a:spcPct val="0"/>
              </a:spcAft>
            </a:pPr>
            <a:endParaRPr lang="en-US" sz="500" baseline="30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86236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pic>
        <p:nvPicPr>
          <p:cNvPr id="11"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6269180"/>
            <a:ext cx="1663085" cy="474521"/>
          </a:xfrm>
          <a:prstGeom prst="rect">
            <a:avLst/>
          </a:prstGeom>
        </p:spPr>
      </p:pic>
      <p:cxnSp>
        <p:nvCxnSpPr>
          <p:cNvPr id="12" name="Straight Connector 11"/>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4C0E41C9-6D04-433D-87AF-1B8ECB2BFE2C}"/>
              </a:ext>
            </a:extLst>
          </p:cNvPr>
          <p:cNvSpPr>
            <a:spLocks noGrp="1"/>
          </p:cNvSpPr>
          <p:nvPr>
            <p:ph type="sldNum" sz="quarter" idx="4"/>
          </p:nvPr>
        </p:nvSpPr>
        <p:spPr>
          <a:xfrm>
            <a:off x="8430768" y="6449568"/>
            <a:ext cx="365760" cy="268224"/>
          </a:xfrm>
          <a:prstGeom prst="rect">
            <a:avLst/>
          </a:prstGeom>
        </p:spPr>
        <p:txBody>
          <a:bodyPr anchor="b" anchorCtr="0"/>
          <a:lstStyle>
            <a:lvl1pPr algn="r">
              <a:defRPr sz="700"/>
            </a:lvl1pPr>
          </a:lstStyle>
          <a:p>
            <a:pPr fontAlgn="base">
              <a:spcBef>
                <a:spcPct val="0"/>
              </a:spcBef>
              <a:spcAft>
                <a:spcPct val="0"/>
              </a:spcAft>
            </a:pPr>
            <a:fld id="{0E0C512C-2A69-4D15-9349-877CDA6B8ABD}" type="slidenum">
              <a:rPr lang="en-GB" smtClean="0">
                <a:solidFill>
                  <a:prstClr val="black"/>
                </a:solidFill>
                <a:latin typeface="Arial" charset="0"/>
              </a:rPr>
              <a:pPr fontAlgn="base">
                <a:spcBef>
                  <a:spcPct val="0"/>
                </a:spcBef>
                <a:spcAft>
                  <a:spcPct val="0"/>
                </a:spcAft>
              </a:pPr>
              <a:t>‹#›</a:t>
            </a:fld>
            <a:endParaRPr lang="en-GB" dirty="0">
              <a:solidFill>
                <a:prstClr val="black"/>
              </a:solidFill>
              <a:latin typeface="Arial" charset="0"/>
            </a:endParaRPr>
          </a:p>
        </p:txBody>
      </p:sp>
      <p:sp>
        <p:nvSpPr>
          <p:cNvPr id="8" name="Copyright_GT">
            <a:extLst>
              <a:ext uri="{FF2B5EF4-FFF2-40B4-BE49-F238E27FC236}">
                <a16:creationId xmlns:a16="http://schemas.microsoft.com/office/drawing/2014/main" id="{88AED1CD-1D4D-4D68-8874-89A858CC998F}"/>
              </a:ext>
            </a:extLst>
          </p:cNvPr>
          <p:cNvSpPr txBox="1">
            <a:spLocks noChangeArrowheads="1"/>
          </p:cNvSpPr>
          <p:nvPr userDrawn="1"/>
        </p:nvSpPr>
        <p:spPr bwMode="auto">
          <a:xfrm>
            <a:off x="4517066" y="6568960"/>
            <a:ext cx="3971299" cy="205184"/>
          </a:xfrm>
          <a:prstGeom prst="rect">
            <a:avLst/>
          </a:prstGeom>
          <a:noFill/>
          <a:ln w="9525">
            <a:noFill/>
            <a:miter lim="800000"/>
            <a:headEnd/>
            <a:tailEnd/>
          </a:ln>
          <a:effectLst/>
        </p:spPr>
        <p:txBody>
          <a:bodyPr wrap="square" lIns="0" tIns="0" rIns="0" bIns="0" anchor="ctr">
            <a:spAutoFit/>
          </a:bodyPr>
          <a:lstStyle/>
          <a:p>
            <a:pPr algn="r" fontAlgn="base">
              <a:spcBef>
                <a:spcPct val="0"/>
              </a:spcBef>
              <a:spcAft>
                <a:spcPct val="0"/>
              </a:spcAft>
            </a:pPr>
            <a:r>
              <a:rPr lang="en-US" sz="500" dirty="0">
                <a:solidFill>
                  <a:srgbClr val="000000"/>
                </a:solidFill>
                <a:latin typeface="Arial" panose="020B0604020202020204" pitchFamily="34" charset="0"/>
                <a:cs typeface="Arial" panose="020B0604020202020204" pitchFamily="34" charset="0"/>
              </a:rPr>
              <a:t>© 2017 Grant Thornton LLP  |  All rights reserved  | U.S. member firm of Grant Thornton International Ltd</a:t>
            </a:r>
          </a:p>
          <a:p>
            <a:pPr algn="r" fontAlgn="base">
              <a:spcBef>
                <a:spcPct val="0"/>
              </a:spcBef>
              <a:spcAft>
                <a:spcPct val="0"/>
              </a:spcAft>
            </a:pPr>
            <a:endParaRPr lang="en-US" sz="500" dirty="0">
              <a:solidFill>
                <a:srgbClr val="000000"/>
              </a:solidFill>
              <a:latin typeface="Arial" panose="020B0604020202020204" pitchFamily="34" charset="0"/>
              <a:cs typeface="Arial" panose="020B0604020202020204" pitchFamily="34" charset="0"/>
            </a:endParaRPr>
          </a:p>
          <a:p>
            <a:pPr algn="r" fontAlgn="base">
              <a:spcBef>
                <a:spcPct val="0"/>
              </a:spcBef>
              <a:spcAft>
                <a:spcPct val="0"/>
              </a:spcAft>
            </a:pPr>
            <a:endParaRPr lang="en-US" sz="500" baseline="30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8887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nted background">
    <p:spTree>
      <p:nvGrpSpPr>
        <p:cNvPr id="1" name=""/>
        <p:cNvGrpSpPr/>
        <p:nvPr/>
      </p:nvGrpSpPr>
      <p:grpSpPr>
        <a:xfrm>
          <a:off x="0" y="0"/>
          <a:ext cx="0" cy="0"/>
          <a:chOff x="0" y="0"/>
          <a:chExt cx="0" cy="0"/>
        </a:xfrm>
      </p:grpSpPr>
      <p:sp>
        <p:nvSpPr>
          <p:cNvPr id="7" name="Rectangle 6"/>
          <p:cNvSpPr/>
          <p:nvPr userDrawn="1"/>
        </p:nvSpPr>
        <p:spPr>
          <a:xfrm>
            <a:off x="0" y="234"/>
            <a:ext cx="9144000" cy="685776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800" dirty="0">
              <a:solidFill>
                <a:prstClr val="white"/>
              </a:solidFill>
            </a:endParaRPr>
          </a:p>
        </p:txBody>
      </p:sp>
    </p:spTree>
    <p:extLst>
      <p:ext uri="{BB962C8B-B14F-4D97-AF65-F5344CB8AC3E}">
        <p14:creationId xmlns:p14="http://schemas.microsoft.com/office/powerpoint/2010/main" val="3024287613"/>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back cover">
    <p:spTree>
      <p:nvGrpSpPr>
        <p:cNvPr id="1" name=""/>
        <p:cNvGrpSpPr/>
        <p:nvPr/>
      </p:nvGrpSpPr>
      <p:grpSpPr>
        <a:xfrm>
          <a:off x="0" y="0"/>
          <a:ext cx="0" cy="0"/>
          <a:chOff x="0" y="0"/>
          <a:chExt cx="0" cy="0"/>
        </a:xfrm>
      </p:grpSpPr>
      <p:sp>
        <p:nvSpPr>
          <p:cNvPr id="2" name="Rectangle 1"/>
          <p:cNvSpPr/>
          <p:nvPr userDrawn="1"/>
        </p:nvSpPr>
        <p:spPr>
          <a:xfrm>
            <a:off x="2458720" y="5933009"/>
            <a:ext cx="6314440" cy="323165"/>
          </a:xfrm>
          <a:prstGeom prst="rect">
            <a:avLst/>
          </a:prstGeom>
        </p:spPr>
        <p:txBody>
          <a:bodyPr wrap="square" anchor="b">
            <a:spAutoFit/>
          </a:bodyPr>
          <a:lstStyle/>
          <a:p>
            <a:pPr fontAlgn="base">
              <a:spcBef>
                <a:spcPct val="0"/>
              </a:spcBef>
              <a:spcAft>
                <a:spcPct val="0"/>
              </a:spcAft>
            </a:pPr>
            <a:r>
              <a:rPr lang="en-US" sz="500" dirty="0">
                <a:solidFill>
                  <a:srgbClr val="000000"/>
                </a:solidFill>
                <a:latin typeface="Arial" panose="020B0604020202020204" pitchFamily="34" charset="0"/>
                <a:cs typeface="Arial" panose="020B0604020202020204" pitchFamily="34" charset="0"/>
              </a:rPr>
              <a:t>“Grant Thornton” refers to Grant Thornton LLP, the U.S. member firm of Grant Thornton International Ltd (GTIL), and/or refers to the brand under which the independent network of GTIL member firms provide services to their clients, as the context requires. GTIL and each of its member firms are not a worldwide partnership and are not liable for one another’s acts or omissions. In the United States, visit grantthornton.com for details. </a:t>
            </a:r>
            <a:br>
              <a:rPr lang="en-US" sz="500" dirty="0">
                <a:solidFill>
                  <a:srgbClr val="000000"/>
                </a:solidFill>
                <a:latin typeface="Arial" panose="020B0604020202020204" pitchFamily="34" charset="0"/>
                <a:cs typeface="Arial" panose="020B0604020202020204" pitchFamily="34" charset="0"/>
              </a:rPr>
            </a:br>
            <a:r>
              <a:rPr lang="en-US" sz="500" dirty="0">
                <a:solidFill>
                  <a:srgbClr val="000000"/>
                </a:solidFill>
                <a:latin typeface="Arial" panose="020B0604020202020204" pitchFamily="34" charset="0"/>
                <a:cs typeface="Arial" panose="020B0604020202020204" pitchFamily="34" charset="0"/>
              </a:rPr>
              <a:t>© 2017 Grant Thornton LLP | All rights reserved | U.S. member firm of Grant Thornton International Ltd</a:t>
            </a:r>
            <a:endParaRPr lang="en-US" sz="500" baseline="30000" dirty="0">
              <a:solidFill>
                <a:srgbClr val="000000"/>
              </a:solidFill>
              <a:latin typeface="Arial" panose="020B0604020202020204" pitchFamily="34" charset="0"/>
              <a:cs typeface="Arial" panose="020B0604020202020204" pitchFamily="34" charset="0"/>
            </a:endParaRPr>
          </a:p>
        </p:txBody>
      </p:sp>
      <p:pic>
        <p:nvPicPr>
          <p:cNvPr id="5"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457201" y="5345678"/>
            <a:ext cx="1663085" cy="474521"/>
          </a:xfrm>
          <a:prstGeom prst="rect">
            <a:avLst/>
          </a:prstGeom>
        </p:spPr>
      </p:pic>
      <p:cxnSp>
        <p:nvCxnSpPr>
          <p:cNvPr id="7" name="Straight Connector 6"/>
          <p:cNvCxnSpPr/>
          <p:nvPr userDrawn="1"/>
        </p:nvCxnSpPr>
        <p:spPr>
          <a:xfrm>
            <a:off x="476252" y="6152261"/>
            <a:ext cx="15620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22110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ags" Target="../tags/tag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2.xml"/><Relationship Id="rId5" Type="http://schemas.openxmlformats.org/officeDocument/2006/relationships/slideLayout" Target="../slideLayouts/slideLayout20.xml"/><Relationship Id="rId10" Type="http://schemas.openxmlformats.org/officeDocument/2006/relationships/tags" Target="../tags/tag1.xml"/><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10" Type="http://schemas.openxmlformats.org/officeDocument/2006/relationships/theme" Target="../theme/theme6.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heme" Target="../theme/theme8.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2020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1" r:id="rId5"/>
    <p:sldLayoutId id="2147483652" r:id="rId6"/>
    <p:sldLayoutId id="2147483654" r:id="rId7"/>
    <p:sldLayoutId id="2147483655" r:id="rId8"/>
    <p:sldLayoutId id="2147483656" r:id="rId9"/>
    <p:sldLayoutId id="2147483657" r:id="rId10"/>
    <p:sldLayoutId id="2147483658" r:id="rId11"/>
    <p:sldLayoutId id="2147483659" r:id="rId12"/>
    <p:sldLayoutId id="2147483660" r:id="rId13"/>
    <p:sldLayoutId id="2147483735" r:id="rId14"/>
    <p:sldLayoutId id="2147483795" r:id="rId15"/>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9" name="BottomBarOutliner" hidden="1"/>
          <p:cNvSpPr>
            <a:spLocks noChangeArrowheads="1"/>
          </p:cNvSpPr>
          <p:nvPr>
            <p:custDataLst>
              <p:tags r:id="rId10"/>
            </p:custDataLst>
          </p:nvPr>
        </p:nvSpPr>
        <p:spPr bwMode="white">
          <a:xfrm>
            <a:off x="0" y="6432550"/>
            <a:ext cx="9144000" cy="425450"/>
          </a:xfrm>
          <a:prstGeom prst="rect">
            <a:avLst/>
          </a:prstGeom>
          <a:solidFill>
            <a:srgbClr val="808080"/>
          </a:solidFill>
          <a:ln w="9525">
            <a:noFill/>
            <a:miter lim="800000"/>
            <a:headEnd/>
            <a:tailEnd/>
          </a:ln>
        </p:spPr>
        <p:txBody>
          <a:bodyPr wrap="none" lIns="0" tIns="0" rIns="0" bIns="0" anchor="ctr"/>
          <a:lstStyle/>
          <a:p>
            <a:pPr algn="ctr" eaLnBrk="0" fontAlgn="base" hangingPunct="0">
              <a:spcBef>
                <a:spcPct val="50000"/>
              </a:spcBef>
              <a:spcAft>
                <a:spcPct val="0"/>
              </a:spcAft>
            </a:pPr>
            <a:endParaRPr lang="en-GB" sz="900" dirty="0">
              <a:solidFill>
                <a:srgbClr val="3F3F3F"/>
              </a:solidFill>
            </a:endParaRPr>
          </a:p>
        </p:txBody>
      </p:sp>
      <p:sp>
        <p:nvSpPr>
          <p:cNvPr id="4100" name="Title"/>
          <p:cNvSpPr>
            <a:spLocks noGrp="1" noChangeArrowheads="1"/>
          </p:cNvSpPr>
          <p:nvPr>
            <p:ph type="title"/>
            <p:custDataLst>
              <p:tags r:id="rId11"/>
            </p:custDataLst>
          </p:nvPr>
        </p:nvSpPr>
        <p:spPr bwMode="auto">
          <a:xfrm>
            <a:off x="579060" y="373063"/>
            <a:ext cx="7801429" cy="6080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4103" name="FileRef"/>
          <p:cNvSpPr txBox="1">
            <a:spLocks noChangeArrowheads="1"/>
          </p:cNvSpPr>
          <p:nvPr>
            <p:custDataLst>
              <p:tags r:id="rId12"/>
            </p:custDataLst>
          </p:nvPr>
        </p:nvSpPr>
        <p:spPr bwMode="auto">
          <a:xfrm>
            <a:off x="579061" y="6248400"/>
            <a:ext cx="772885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50000"/>
              </a:spcBef>
              <a:spcAft>
                <a:spcPct val="0"/>
              </a:spcAft>
              <a:defRPr sz="1200">
                <a:solidFill>
                  <a:schemeClr val="tx1"/>
                </a:solidFill>
                <a:latin typeface="Arial" charset="0"/>
              </a:defRPr>
            </a:lvl6pPr>
            <a:lvl7pPr marL="2971800" indent="-228600" algn="ctr" eaLnBrk="0" fontAlgn="base" hangingPunct="0">
              <a:spcBef>
                <a:spcPct val="50000"/>
              </a:spcBef>
              <a:spcAft>
                <a:spcPct val="0"/>
              </a:spcAft>
              <a:defRPr sz="1200">
                <a:solidFill>
                  <a:schemeClr val="tx1"/>
                </a:solidFill>
                <a:latin typeface="Arial" charset="0"/>
              </a:defRPr>
            </a:lvl7pPr>
            <a:lvl8pPr marL="3429000" indent="-228600" algn="ctr" eaLnBrk="0" fontAlgn="base" hangingPunct="0">
              <a:spcBef>
                <a:spcPct val="50000"/>
              </a:spcBef>
              <a:spcAft>
                <a:spcPct val="0"/>
              </a:spcAft>
              <a:defRPr sz="1200">
                <a:solidFill>
                  <a:schemeClr val="tx1"/>
                </a:solidFill>
                <a:latin typeface="Arial" charset="0"/>
              </a:defRPr>
            </a:lvl8pPr>
            <a:lvl9pPr marL="3886200" indent="-228600" algn="ctr" eaLnBrk="0" fontAlgn="base" hangingPunct="0">
              <a:spcBef>
                <a:spcPct val="50000"/>
              </a:spcBef>
              <a:spcAft>
                <a:spcPct val="0"/>
              </a:spcAft>
              <a:defRPr sz="1200">
                <a:solidFill>
                  <a:schemeClr val="tx1"/>
                </a:solidFill>
                <a:latin typeface="Arial" charset="0"/>
              </a:defRPr>
            </a:lvl9pPr>
          </a:lstStyle>
          <a:p>
            <a:pPr algn="r" eaLnBrk="0" fontAlgn="base" hangingPunct="0">
              <a:spcBef>
                <a:spcPct val="50000"/>
              </a:spcBef>
              <a:spcAft>
                <a:spcPct val="0"/>
              </a:spcAft>
              <a:defRPr/>
            </a:pPr>
            <a:endParaRPr lang="en-GB" sz="600" dirty="0">
              <a:solidFill>
                <a:srgbClr val="3F3F3F"/>
              </a:solidFill>
            </a:endParaRPr>
          </a:p>
        </p:txBody>
      </p:sp>
      <p:sp>
        <p:nvSpPr>
          <p:cNvPr id="4106" name="TextBox 8"/>
          <p:cNvSpPr txBox="1">
            <a:spLocks noChangeArrowheads="1"/>
          </p:cNvSpPr>
          <p:nvPr userDrawn="1"/>
        </p:nvSpPr>
        <p:spPr bwMode="black">
          <a:xfrm>
            <a:off x="8720035" y="6534177"/>
            <a:ext cx="362858"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50000"/>
              </a:spcBef>
              <a:spcAft>
                <a:spcPct val="0"/>
              </a:spcAft>
              <a:defRPr sz="1200">
                <a:solidFill>
                  <a:schemeClr val="tx1"/>
                </a:solidFill>
                <a:latin typeface="Arial" charset="0"/>
              </a:defRPr>
            </a:lvl6pPr>
            <a:lvl7pPr marL="2971800" indent="-228600" algn="ctr" eaLnBrk="0" fontAlgn="base" hangingPunct="0">
              <a:spcBef>
                <a:spcPct val="50000"/>
              </a:spcBef>
              <a:spcAft>
                <a:spcPct val="0"/>
              </a:spcAft>
              <a:defRPr sz="1200">
                <a:solidFill>
                  <a:schemeClr val="tx1"/>
                </a:solidFill>
                <a:latin typeface="Arial" charset="0"/>
              </a:defRPr>
            </a:lvl7pPr>
            <a:lvl8pPr marL="3429000" indent="-228600" algn="ctr" eaLnBrk="0" fontAlgn="base" hangingPunct="0">
              <a:spcBef>
                <a:spcPct val="50000"/>
              </a:spcBef>
              <a:spcAft>
                <a:spcPct val="0"/>
              </a:spcAft>
              <a:defRPr sz="1200">
                <a:solidFill>
                  <a:schemeClr val="tx1"/>
                </a:solidFill>
                <a:latin typeface="Arial" charset="0"/>
              </a:defRPr>
            </a:lvl8pPr>
            <a:lvl9pPr marL="3886200" indent="-228600" algn="ctr" eaLnBrk="0" fontAlgn="base" hangingPunct="0">
              <a:spcBef>
                <a:spcPct val="50000"/>
              </a:spcBef>
              <a:spcAft>
                <a:spcPct val="0"/>
              </a:spcAft>
              <a:defRPr sz="1200">
                <a:solidFill>
                  <a:schemeClr val="tx1"/>
                </a:solidFill>
                <a:latin typeface="Arial" charset="0"/>
              </a:defRPr>
            </a:lvl9pPr>
          </a:lstStyle>
          <a:p>
            <a:pPr fontAlgn="base">
              <a:spcBef>
                <a:spcPct val="0"/>
              </a:spcBef>
              <a:spcAft>
                <a:spcPct val="0"/>
              </a:spcAft>
              <a:defRPr/>
            </a:pPr>
            <a:fld id="{9ECCB9E9-7D55-4D88-9918-9A6CF136D7F8}" type="slidenum">
              <a:rPr lang="en-US" sz="675" smtClean="0">
                <a:solidFill>
                  <a:srgbClr val="7F7F7F"/>
                </a:solidFill>
                <a:latin typeface="Arial Narrow" panose="020B0606020202030204" pitchFamily="34" charset="0"/>
              </a:rPr>
              <a:pPr fontAlgn="base">
                <a:spcBef>
                  <a:spcPct val="0"/>
                </a:spcBef>
                <a:spcAft>
                  <a:spcPct val="0"/>
                </a:spcAft>
                <a:defRPr/>
              </a:pPr>
              <a:t>‹#›</a:t>
            </a:fld>
            <a:endParaRPr lang="en-US" sz="675" dirty="0">
              <a:solidFill>
                <a:srgbClr val="7F7F7F"/>
              </a:solidFill>
              <a:latin typeface="Arial Narrow" panose="020B0606020202030204" pitchFamily="34" charset="0"/>
            </a:endParaRPr>
          </a:p>
        </p:txBody>
      </p:sp>
    </p:spTree>
    <p:extLst>
      <p:ext uri="{BB962C8B-B14F-4D97-AF65-F5344CB8AC3E}">
        <p14:creationId xmlns:p14="http://schemas.microsoft.com/office/powerpoint/2010/main" val="230332986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transition>
    <p:wipe dir="r"/>
  </p:transition>
  <p:txStyles>
    <p:titleStyle>
      <a:lvl1pPr algn="l" defTabSz="704850" rtl="0" eaLnBrk="0" fontAlgn="base" hangingPunct="0">
        <a:lnSpc>
          <a:spcPct val="90000"/>
        </a:lnSpc>
        <a:spcBef>
          <a:spcPct val="0"/>
        </a:spcBef>
        <a:spcAft>
          <a:spcPct val="0"/>
        </a:spcAft>
        <a:defRPr sz="2700" b="0">
          <a:solidFill>
            <a:srgbClr val="4D4D4D"/>
          </a:solidFill>
          <a:latin typeface="Arial Narrow" panose="020B0606020202030204" pitchFamily="34" charset="0"/>
          <a:ea typeface="+mj-ea"/>
          <a:cs typeface="+mj-cs"/>
        </a:defRPr>
      </a:lvl1pPr>
      <a:lvl2pPr algn="l" defTabSz="704850" rtl="0" eaLnBrk="0" fontAlgn="base" hangingPunct="0">
        <a:lnSpc>
          <a:spcPct val="90000"/>
        </a:lnSpc>
        <a:spcBef>
          <a:spcPct val="0"/>
        </a:spcBef>
        <a:spcAft>
          <a:spcPct val="0"/>
        </a:spcAft>
        <a:defRPr sz="1500" b="1">
          <a:solidFill>
            <a:schemeClr val="bg1"/>
          </a:solidFill>
          <a:latin typeface="Arial" charset="0"/>
        </a:defRPr>
      </a:lvl2pPr>
      <a:lvl3pPr algn="l" defTabSz="704850" rtl="0" eaLnBrk="0" fontAlgn="base" hangingPunct="0">
        <a:lnSpc>
          <a:spcPct val="90000"/>
        </a:lnSpc>
        <a:spcBef>
          <a:spcPct val="0"/>
        </a:spcBef>
        <a:spcAft>
          <a:spcPct val="0"/>
        </a:spcAft>
        <a:defRPr sz="1500" b="1">
          <a:solidFill>
            <a:schemeClr val="bg1"/>
          </a:solidFill>
          <a:latin typeface="Arial" charset="0"/>
        </a:defRPr>
      </a:lvl3pPr>
      <a:lvl4pPr algn="l" defTabSz="704850" rtl="0" eaLnBrk="0" fontAlgn="base" hangingPunct="0">
        <a:lnSpc>
          <a:spcPct val="90000"/>
        </a:lnSpc>
        <a:spcBef>
          <a:spcPct val="0"/>
        </a:spcBef>
        <a:spcAft>
          <a:spcPct val="0"/>
        </a:spcAft>
        <a:defRPr sz="1500" b="1">
          <a:solidFill>
            <a:schemeClr val="bg1"/>
          </a:solidFill>
          <a:latin typeface="Arial" charset="0"/>
        </a:defRPr>
      </a:lvl4pPr>
      <a:lvl5pPr algn="l" defTabSz="704850" rtl="0" eaLnBrk="0" fontAlgn="base" hangingPunct="0">
        <a:lnSpc>
          <a:spcPct val="90000"/>
        </a:lnSpc>
        <a:spcBef>
          <a:spcPct val="0"/>
        </a:spcBef>
        <a:spcAft>
          <a:spcPct val="0"/>
        </a:spcAft>
        <a:defRPr sz="1500" b="1">
          <a:solidFill>
            <a:schemeClr val="bg1"/>
          </a:solidFill>
          <a:latin typeface="Arial" charset="0"/>
        </a:defRPr>
      </a:lvl5pPr>
      <a:lvl6pPr marL="342900" algn="l" defTabSz="704850" rtl="0" fontAlgn="base">
        <a:lnSpc>
          <a:spcPct val="90000"/>
        </a:lnSpc>
        <a:spcBef>
          <a:spcPct val="0"/>
        </a:spcBef>
        <a:spcAft>
          <a:spcPct val="0"/>
        </a:spcAft>
        <a:defRPr sz="1500" b="1">
          <a:solidFill>
            <a:schemeClr val="bg1"/>
          </a:solidFill>
          <a:latin typeface="Arial" charset="0"/>
        </a:defRPr>
      </a:lvl6pPr>
      <a:lvl7pPr marL="685800" algn="l" defTabSz="704850" rtl="0" fontAlgn="base">
        <a:lnSpc>
          <a:spcPct val="90000"/>
        </a:lnSpc>
        <a:spcBef>
          <a:spcPct val="0"/>
        </a:spcBef>
        <a:spcAft>
          <a:spcPct val="0"/>
        </a:spcAft>
        <a:defRPr sz="1500" b="1">
          <a:solidFill>
            <a:schemeClr val="bg1"/>
          </a:solidFill>
          <a:latin typeface="Arial" charset="0"/>
        </a:defRPr>
      </a:lvl7pPr>
      <a:lvl8pPr marL="1028700" algn="l" defTabSz="704850" rtl="0" fontAlgn="base">
        <a:lnSpc>
          <a:spcPct val="90000"/>
        </a:lnSpc>
        <a:spcBef>
          <a:spcPct val="0"/>
        </a:spcBef>
        <a:spcAft>
          <a:spcPct val="0"/>
        </a:spcAft>
        <a:defRPr sz="1500" b="1">
          <a:solidFill>
            <a:schemeClr val="bg1"/>
          </a:solidFill>
          <a:latin typeface="Arial" charset="0"/>
        </a:defRPr>
      </a:lvl8pPr>
      <a:lvl9pPr marL="1371600" algn="l" defTabSz="704850" rtl="0" fontAlgn="base">
        <a:lnSpc>
          <a:spcPct val="90000"/>
        </a:lnSpc>
        <a:spcBef>
          <a:spcPct val="0"/>
        </a:spcBef>
        <a:spcAft>
          <a:spcPct val="0"/>
        </a:spcAft>
        <a:defRPr sz="1500" b="1">
          <a:solidFill>
            <a:schemeClr val="bg1"/>
          </a:solidFill>
          <a:latin typeface="Arial" charset="0"/>
        </a:defRPr>
      </a:lvl9pPr>
    </p:titleStyle>
    <p:bodyStyle>
      <a:lvl1pPr marL="171450" indent="-171450" algn="l" defTabSz="704850" rtl="0" eaLnBrk="0" fontAlgn="base" hangingPunct="0">
        <a:spcBef>
          <a:spcPct val="60000"/>
        </a:spcBef>
        <a:spcAft>
          <a:spcPct val="0"/>
        </a:spcAft>
        <a:buClr>
          <a:schemeClr val="tx1"/>
        </a:buClr>
        <a:buSzPct val="90000"/>
        <a:buFont typeface="Wingdings" pitchFamily="2" charset="2"/>
        <a:buChar char="§"/>
        <a:defRPr sz="1500">
          <a:solidFill>
            <a:schemeClr val="tx1"/>
          </a:solidFill>
          <a:latin typeface="+mn-lt"/>
          <a:ea typeface="+mn-ea"/>
          <a:cs typeface="+mn-cs"/>
        </a:defRPr>
      </a:lvl1pPr>
      <a:lvl2pPr marL="428625" indent="-171450" algn="l" defTabSz="704850" rtl="0" eaLnBrk="0" fontAlgn="base" hangingPunct="0">
        <a:spcBef>
          <a:spcPct val="20000"/>
        </a:spcBef>
        <a:spcAft>
          <a:spcPct val="0"/>
        </a:spcAft>
        <a:buClr>
          <a:schemeClr val="tx1"/>
        </a:buClr>
        <a:buSzPct val="90000"/>
        <a:buFont typeface="Arial" charset="0"/>
        <a:buChar char="–"/>
        <a:defRPr sz="1500">
          <a:solidFill>
            <a:schemeClr val="tx1"/>
          </a:solidFill>
          <a:latin typeface="+mn-lt"/>
        </a:defRPr>
      </a:lvl2pPr>
      <a:lvl3pPr marL="685800" indent="-171450" algn="l" defTabSz="704850" rtl="0" eaLnBrk="0" fontAlgn="base" hangingPunct="0">
        <a:spcBef>
          <a:spcPct val="20000"/>
        </a:spcBef>
        <a:spcAft>
          <a:spcPct val="0"/>
        </a:spcAft>
        <a:buClr>
          <a:schemeClr val="tx1"/>
        </a:buClr>
        <a:buFont typeface="Wingdings" pitchFamily="2" charset="2"/>
        <a:buChar char="ú"/>
        <a:defRPr sz="1500">
          <a:solidFill>
            <a:schemeClr val="tx1"/>
          </a:solidFill>
          <a:latin typeface="+mn-lt"/>
        </a:defRPr>
      </a:lvl3pPr>
      <a:lvl4pPr marL="942975" indent="-171450" algn="l" defTabSz="704850" rtl="0" eaLnBrk="0" fontAlgn="base" hangingPunct="0">
        <a:spcBef>
          <a:spcPct val="20000"/>
        </a:spcBef>
        <a:spcAft>
          <a:spcPct val="0"/>
        </a:spcAft>
        <a:buClr>
          <a:schemeClr val="tx1"/>
        </a:buClr>
        <a:buSzPct val="90000"/>
        <a:buFont typeface="Arial" charset="0"/>
        <a:buChar char="-"/>
        <a:defRPr sz="1500">
          <a:solidFill>
            <a:schemeClr val="tx1"/>
          </a:solidFill>
          <a:latin typeface="+mn-lt"/>
        </a:defRPr>
      </a:lvl4pPr>
      <a:lvl5pPr marL="1175147" indent="-146447" algn="l" defTabSz="704850" rtl="0" eaLnBrk="0" fontAlgn="base" hangingPunct="0">
        <a:spcBef>
          <a:spcPct val="20000"/>
        </a:spcBef>
        <a:spcAft>
          <a:spcPct val="0"/>
        </a:spcAft>
        <a:buClr>
          <a:schemeClr val="bg2"/>
        </a:buClr>
        <a:buSzPct val="90000"/>
        <a:buFont typeface="Arial" charset="0"/>
        <a:buChar char="-"/>
        <a:defRPr sz="1500">
          <a:solidFill>
            <a:schemeClr val="tx1"/>
          </a:solidFill>
          <a:latin typeface="+mn-lt"/>
        </a:defRPr>
      </a:lvl5pPr>
      <a:lvl6pPr marL="1518047" indent="-146447" algn="l" defTabSz="704850" rtl="0" fontAlgn="base">
        <a:spcBef>
          <a:spcPct val="20000"/>
        </a:spcBef>
        <a:spcAft>
          <a:spcPct val="0"/>
        </a:spcAft>
        <a:buClr>
          <a:schemeClr val="bg2"/>
        </a:buClr>
        <a:buSzPct val="90000"/>
        <a:buFont typeface="Arial" charset="0"/>
        <a:buChar char="-"/>
        <a:defRPr sz="1500">
          <a:solidFill>
            <a:schemeClr val="tx1"/>
          </a:solidFill>
          <a:latin typeface="+mn-lt"/>
        </a:defRPr>
      </a:lvl6pPr>
      <a:lvl7pPr marL="1860947" indent="-146447" algn="l" defTabSz="704850" rtl="0" fontAlgn="base">
        <a:spcBef>
          <a:spcPct val="20000"/>
        </a:spcBef>
        <a:spcAft>
          <a:spcPct val="0"/>
        </a:spcAft>
        <a:buClr>
          <a:schemeClr val="bg2"/>
        </a:buClr>
        <a:buSzPct val="90000"/>
        <a:buFont typeface="Arial" charset="0"/>
        <a:buChar char="-"/>
        <a:defRPr sz="1500">
          <a:solidFill>
            <a:schemeClr val="tx1"/>
          </a:solidFill>
          <a:latin typeface="+mn-lt"/>
        </a:defRPr>
      </a:lvl7pPr>
      <a:lvl8pPr marL="2203847" indent="-146447" algn="l" defTabSz="704850" rtl="0" fontAlgn="base">
        <a:spcBef>
          <a:spcPct val="20000"/>
        </a:spcBef>
        <a:spcAft>
          <a:spcPct val="0"/>
        </a:spcAft>
        <a:buClr>
          <a:schemeClr val="bg2"/>
        </a:buClr>
        <a:buSzPct val="90000"/>
        <a:buFont typeface="Arial" charset="0"/>
        <a:buChar char="-"/>
        <a:defRPr sz="1500">
          <a:solidFill>
            <a:schemeClr val="tx1"/>
          </a:solidFill>
          <a:latin typeface="+mn-lt"/>
        </a:defRPr>
      </a:lvl8pPr>
      <a:lvl9pPr marL="2546747" indent="-146447" algn="l" defTabSz="704850" rtl="0" fontAlgn="base">
        <a:spcBef>
          <a:spcPct val="20000"/>
        </a:spcBef>
        <a:spcAft>
          <a:spcPct val="0"/>
        </a:spcAft>
        <a:buClr>
          <a:schemeClr val="bg2"/>
        </a:buClr>
        <a:buSzPct val="90000"/>
        <a:buFont typeface="Arial" charset="0"/>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p:cNvSpPr>
            <a:spLocks noGrp="1" noChangeArrowheads="1"/>
          </p:cNvSpPr>
          <p:nvPr>
            <p:ph type="title"/>
          </p:nvPr>
        </p:nvSpPr>
        <p:spPr bwMode="auto">
          <a:xfrm>
            <a:off x="457201" y="533400"/>
            <a:ext cx="8229601" cy="9350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9" name="Text Placeholder"/>
          <p:cNvSpPr>
            <a:spLocks noGrp="1" noChangeArrowheads="1"/>
          </p:cNvSpPr>
          <p:nvPr>
            <p:ph type="body" idx="1"/>
          </p:nvPr>
        </p:nvSpPr>
        <p:spPr bwMode="auto">
          <a:xfrm>
            <a:off x="457201" y="1904999"/>
            <a:ext cx="8229600" cy="41564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147191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sldNum="0" hdr="0" ftr="0" dt="0"/>
  <p:txStyles>
    <p:titleStyle>
      <a:lvl1pPr algn="l" rtl="0" eaLnBrk="1" fontAlgn="base" hangingPunct="1">
        <a:lnSpc>
          <a:spcPct val="85000"/>
        </a:lnSpc>
        <a:spcBef>
          <a:spcPct val="0"/>
        </a:spcBef>
        <a:spcAft>
          <a:spcPct val="0"/>
        </a:spcAft>
        <a:defRPr sz="3600" b="1" i="0">
          <a:solidFill>
            <a:srgbClr val="4F2D7F"/>
          </a:solidFill>
          <a:latin typeface="GT Walsheim Medium" charset="0"/>
          <a:ea typeface="GT Walsheim Medium" charset="0"/>
          <a:cs typeface="GT Walsheim Medium" charset="0"/>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189" algn="l" rtl="0" eaLnBrk="1" fontAlgn="base" hangingPunct="1">
        <a:spcBef>
          <a:spcPct val="0"/>
        </a:spcBef>
        <a:spcAft>
          <a:spcPct val="0"/>
        </a:spcAft>
        <a:defRPr sz="2800">
          <a:solidFill>
            <a:schemeClr val="tx2"/>
          </a:solidFill>
          <a:latin typeface="Arial" charset="0"/>
        </a:defRPr>
      </a:lvl6pPr>
      <a:lvl7pPr marL="914378" algn="l" rtl="0" eaLnBrk="1" fontAlgn="base" hangingPunct="1">
        <a:spcBef>
          <a:spcPct val="0"/>
        </a:spcBef>
        <a:spcAft>
          <a:spcPct val="0"/>
        </a:spcAft>
        <a:defRPr sz="2800">
          <a:solidFill>
            <a:schemeClr val="tx2"/>
          </a:solidFill>
          <a:latin typeface="Arial" charset="0"/>
        </a:defRPr>
      </a:lvl7pPr>
      <a:lvl8pPr marL="1371566" algn="l" rtl="0" eaLnBrk="1" fontAlgn="base" hangingPunct="1">
        <a:spcBef>
          <a:spcPct val="0"/>
        </a:spcBef>
        <a:spcAft>
          <a:spcPct val="0"/>
        </a:spcAft>
        <a:defRPr sz="2800">
          <a:solidFill>
            <a:schemeClr val="tx2"/>
          </a:solidFill>
          <a:latin typeface="Arial" charset="0"/>
        </a:defRPr>
      </a:lvl8pPr>
      <a:lvl9pPr marL="1828754" algn="l" rtl="0" eaLnBrk="1" fontAlgn="base" hangingPunct="1">
        <a:spcBef>
          <a:spcPct val="0"/>
        </a:spcBef>
        <a:spcAft>
          <a:spcPct val="0"/>
        </a:spcAft>
        <a:defRPr sz="2800">
          <a:solidFill>
            <a:schemeClr val="tx2"/>
          </a:solidFill>
          <a:latin typeface="Arial" charset="0"/>
        </a:defRPr>
      </a:lvl9pPr>
    </p:titleStyle>
    <p:bodyStyle>
      <a:lvl1pPr marL="285743" indent="-285743" algn="l" rtl="0" eaLnBrk="1" fontAlgn="base" hangingPunct="1">
        <a:spcBef>
          <a:spcPct val="20000"/>
        </a:spcBef>
        <a:spcAft>
          <a:spcPct val="0"/>
        </a:spcAft>
        <a:buFont typeface="Arial" panose="020B0604020202020204" pitchFamily="34" charset="0"/>
        <a:buChar char="•"/>
        <a:defRPr sz="1800" b="0" i="0">
          <a:solidFill>
            <a:sysClr val="windowText" lastClr="000000"/>
          </a:solidFill>
          <a:latin typeface="GT Walsheim Regular" panose="02000503030000020003" pitchFamily="50" charset="0"/>
          <a:ea typeface="GT Walsheim Regular" panose="02000503030000020003" pitchFamily="50" charset="0"/>
          <a:cs typeface="GT Walsheim Regular" panose="02000503030000020003" pitchFamily="50" charset="0"/>
        </a:defRPr>
      </a:lvl1pPr>
      <a:lvl2pPr marL="742931" indent="-285743" algn="l" rtl="0" eaLnBrk="1" fontAlgn="base" hangingPunct="1">
        <a:spcBef>
          <a:spcPct val="20000"/>
        </a:spcBef>
        <a:spcAft>
          <a:spcPct val="0"/>
        </a:spcAft>
        <a:buFont typeface="Arial"/>
        <a:buChar char="•"/>
        <a:defRPr sz="1800" b="0" i="0">
          <a:solidFill>
            <a:sysClr val="windowText" lastClr="000000"/>
          </a:solidFill>
          <a:latin typeface="GT Walsheim Regular" panose="02000503030000020003" pitchFamily="50" charset="0"/>
          <a:ea typeface="GT Walsheim Regular" panose="02000503030000020003" pitchFamily="50" charset="0"/>
          <a:cs typeface="GT Walsheim Regular" panose="02000503030000020003" pitchFamily="50" charset="0"/>
        </a:defRPr>
      </a:lvl2pPr>
      <a:lvl3pPr marL="1200120" indent="-285743" algn="l" rtl="0" eaLnBrk="1" fontAlgn="base" hangingPunct="1">
        <a:spcBef>
          <a:spcPct val="20000"/>
        </a:spcBef>
        <a:spcAft>
          <a:spcPct val="0"/>
        </a:spcAft>
        <a:buFont typeface="Arial"/>
        <a:buChar char="•"/>
        <a:defRPr sz="1800" b="0" i="0">
          <a:solidFill>
            <a:sysClr val="windowText" lastClr="000000"/>
          </a:solidFill>
          <a:latin typeface="GT Walsheim Regular" panose="02000503030000020003" pitchFamily="50" charset="0"/>
          <a:ea typeface="GT Walsheim Regular" panose="02000503030000020003" pitchFamily="50" charset="0"/>
          <a:cs typeface="GT Walsheim Regular" panose="02000503030000020003" pitchFamily="50" charset="0"/>
        </a:defRPr>
      </a:lvl3pPr>
      <a:lvl4pPr marL="1657309" indent="-285743" algn="l" rtl="0" eaLnBrk="1" fontAlgn="base" hangingPunct="1">
        <a:spcBef>
          <a:spcPct val="20000"/>
        </a:spcBef>
        <a:spcAft>
          <a:spcPct val="0"/>
        </a:spcAft>
        <a:buFont typeface="Arial"/>
        <a:buChar char="•"/>
        <a:defRPr sz="1800" b="0" i="0">
          <a:solidFill>
            <a:sysClr val="windowText" lastClr="000000"/>
          </a:solidFill>
          <a:latin typeface="GT Walsheim Regular" panose="02000503030000020003" pitchFamily="50" charset="0"/>
          <a:ea typeface="GT Walsheim Regular" panose="02000503030000020003" pitchFamily="50" charset="0"/>
          <a:cs typeface="GT Walsheim Regular" panose="02000503030000020003" pitchFamily="50" charset="0"/>
        </a:defRPr>
      </a:lvl4pPr>
      <a:lvl5pPr marL="2114498" indent="-285743" algn="l" rtl="0" eaLnBrk="1" fontAlgn="base" hangingPunct="1">
        <a:spcBef>
          <a:spcPct val="20000"/>
        </a:spcBef>
        <a:spcAft>
          <a:spcPct val="0"/>
        </a:spcAft>
        <a:buFont typeface="Arial"/>
        <a:buChar char="•"/>
        <a:defRPr sz="1800" b="0" i="0">
          <a:solidFill>
            <a:sysClr val="windowText" lastClr="000000"/>
          </a:solidFill>
          <a:latin typeface="GT Walsheim Regular" panose="02000503030000020003" pitchFamily="50" charset="0"/>
          <a:ea typeface="GT Walsheim Regular" panose="02000503030000020003" pitchFamily="50" charset="0"/>
          <a:cs typeface="GT Walsheim Regular" panose="02000503030000020003" pitchFamily="50" charset="0"/>
        </a:defRPr>
      </a:lvl5pPr>
      <a:lvl6pPr marL="2514537" indent="-228594" algn="l" rtl="0" eaLnBrk="1" fontAlgn="base" hangingPunct="1">
        <a:spcBef>
          <a:spcPct val="20000"/>
        </a:spcBef>
        <a:spcAft>
          <a:spcPct val="0"/>
        </a:spcAft>
        <a:buChar char="»"/>
        <a:defRPr sz="2800">
          <a:solidFill>
            <a:schemeClr val="tx1"/>
          </a:solidFill>
          <a:latin typeface="+mn-lt"/>
        </a:defRPr>
      </a:lvl6pPr>
      <a:lvl7pPr marL="2971726" indent="-228594" algn="l" rtl="0" eaLnBrk="1" fontAlgn="base" hangingPunct="1">
        <a:spcBef>
          <a:spcPct val="20000"/>
        </a:spcBef>
        <a:spcAft>
          <a:spcPct val="0"/>
        </a:spcAft>
        <a:buChar char="»"/>
        <a:defRPr sz="2800">
          <a:solidFill>
            <a:schemeClr val="tx1"/>
          </a:solidFill>
          <a:latin typeface="+mn-lt"/>
        </a:defRPr>
      </a:lvl7pPr>
      <a:lvl8pPr marL="3428915" indent="-228594" algn="l" rtl="0" eaLnBrk="1" fontAlgn="base" hangingPunct="1">
        <a:spcBef>
          <a:spcPct val="20000"/>
        </a:spcBef>
        <a:spcAft>
          <a:spcPct val="0"/>
        </a:spcAft>
        <a:buChar char="»"/>
        <a:defRPr sz="2800">
          <a:solidFill>
            <a:schemeClr val="tx1"/>
          </a:solidFill>
          <a:latin typeface="+mn-lt"/>
        </a:defRPr>
      </a:lvl8pPr>
      <a:lvl9pPr marL="3886103" indent="-228594" algn="l" rtl="0" eaLnBrk="1" fontAlgn="base" hangingPunct="1">
        <a:spcBef>
          <a:spcPct val="20000"/>
        </a:spcBef>
        <a:spcAft>
          <a:spcPct val="0"/>
        </a:spcAft>
        <a:buChar char="»"/>
        <a:defRPr sz="28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16">
          <p15:clr>
            <a:srgbClr val="F26B43"/>
          </p15:clr>
        </p15:guide>
        <p15:guide id="2" pos="288">
          <p15:clr>
            <a:srgbClr val="F26B43"/>
          </p15:clr>
        </p15:guide>
        <p15:guide id="3" pos="5472">
          <p15:clr>
            <a:srgbClr val="F26B43"/>
          </p15:clr>
        </p15:guide>
        <p15:guide id="4" orient="horz" pos="252">
          <p15:clr>
            <a:srgbClr val="F26B43"/>
          </p15:clr>
        </p15:guide>
        <p15:guide id="5" pos="648">
          <p15:clr>
            <a:srgbClr val="F26B43"/>
          </p15:clr>
        </p15:guide>
        <p15:guide id="6" pos="720">
          <p15:clr>
            <a:srgbClr val="F26B43"/>
          </p15:clr>
        </p15:guide>
        <p15:guide id="7" pos="1080">
          <p15:clr>
            <a:srgbClr val="F26B43"/>
          </p15:clr>
        </p15:guide>
        <p15:guide id="8" pos="2928">
          <p15:clr>
            <a:srgbClr val="F26B43"/>
          </p15:clr>
        </p15:guide>
        <p15:guide id="9" pos="1152">
          <p15:clr>
            <a:srgbClr val="F26B43"/>
          </p15:clr>
        </p15:guide>
        <p15:guide id="10" pos="1536">
          <p15:clr>
            <a:srgbClr val="F26B43"/>
          </p15:clr>
        </p15:guide>
        <p15:guide id="11" pos="1608">
          <p15:clr>
            <a:srgbClr val="F26B43"/>
          </p15:clr>
        </p15:guide>
        <p15:guide id="12" pos="1968">
          <p15:clr>
            <a:srgbClr val="F26B43"/>
          </p15:clr>
        </p15:guide>
        <p15:guide id="13" pos="2040">
          <p15:clr>
            <a:srgbClr val="F26B43"/>
          </p15:clr>
        </p15:guide>
        <p15:guide id="14" pos="2400">
          <p15:clr>
            <a:srgbClr val="F26B43"/>
          </p15:clr>
        </p15:guide>
        <p15:guide id="15" pos="2472">
          <p15:clr>
            <a:srgbClr val="F26B43"/>
          </p15:clr>
        </p15:guide>
        <p15:guide id="16" pos="2856">
          <p15:clr>
            <a:srgbClr val="F26B43"/>
          </p15:clr>
        </p15:guide>
        <p15:guide id="17" pos="3288">
          <p15:clr>
            <a:srgbClr val="F26B43"/>
          </p15:clr>
        </p15:guide>
        <p15:guide id="18" pos="3360">
          <p15:clr>
            <a:srgbClr val="F26B43"/>
          </p15:clr>
        </p15:guide>
        <p15:guide id="19" pos="3720">
          <p15:clr>
            <a:srgbClr val="F26B43"/>
          </p15:clr>
        </p15:guide>
        <p15:guide id="20" pos="3792">
          <p15:clr>
            <a:srgbClr val="F26B43"/>
          </p15:clr>
        </p15:guide>
        <p15:guide id="21" pos="4152">
          <p15:clr>
            <a:srgbClr val="F26B43"/>
          </p15:clr>
        </p15:guide>
        <p15:guide id="22" pos="4224">
          <p15:clr>
            <a:srgbClr val="F26B43"/>
          </p15:clr>
        </p15:guide>
        <p15:guide id="23" pos="4608">
          <p15:clr>
            <a:srgbClr val="F26B43"/>
          </p15:clr>
        </p15:guide>
        <p15:guide id="24" pos="4680">
          <p15:clr>
            <a:srgbClr val="F26B43"/>
          </p15:clr>
        </p15:guide>
        <p15:guide id="25" pos="5040">
          <p15:clr>
            <a:srgbClr val="F26B43"/>
          </p15:clr>
        </p15:guide>
        <p15:guide id="26" pos="5112">
          <p15:clr>
            <a:srgbClr val="F26B43"/>
          </p15:clr>
        </p15:guide>
        <p15:guide id="27" orient="horz" pos="636">
          <p15:clr>
            <a:srgbClr val="F26B43"/>
          </p15:clr>
        </p15:guide>
        <p15:guide id="28" orient="horz" pos="1020">
          <p15:clr>
            <a:srgbClr val="F26B43"/>
          </p15:clr>
        </p15:guide>
        <p15:guide id="29" orient="horz" pos="1380">
          <p15:clr>
            <a:srgbClr val="F26B43"/>
          </p15:clr>
        </p15:guide>
        <p15:guide id="30" orient="horz" pos="1764">
          <p15:clr>
            <a:srgbClr val="F26B43"/>
          </p15:clr>
        </p15:guide>
        <p15:guide id="31" orient="horz" pos="2148">
          <p15:clr>
            <a:srgbClr val="F26B43"/>
          </p15:clr>
        </p15:guide>
        <p15:guide id="32" orient="horz" pos="25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4E937577-7AF2-4027-AA67-6AB04CDB2D05}"/>
              </a:ext>
            </a:extLst>
          </p:cNvPr>
          <p:cNvSpPr>
            <a:spLocks noGrp="1"/>
          </p:cNvSpPr>
          <p:nvPr>
            <p:ph type="title"/>
          </p:nvPr>
        </p:nvSpPr>
        <p:spPr bwMode="auto">
          <a:xfrm>
            <a:off x="457200" y="4270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a:extLst>
              <a:ext uri="{FF2B5EF4-FFF2-40B4-BE49-F238E27FC236}">
                <a16:creationId xmlns:a16="http://schemas.microsoft.com/office/drawing/2014/main" id="{B85ADA34-D96B-4C3C-84D2-CD93E2CFDB6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Box 7">
            <a:extLst>
              <a:ext uri="{FF2B5EF4-FFF2-40B4-BE49-F238E27FC236}">
                <a16:creationId xmlns:a16="http://schemas.microsoft.com/office/drawing/2014/main" id="{AEFC8181-CE60-487D-975D-1F8C7DD9A1E8}"/>
              </a:ext>
            </a:extLst>
          </p:cNvPr>
          <p:cNvSpPr txBox="1">
            <a:spLocks noChangeArrowheads="1"/>
          </p:cNvSpPr>
          <p:nvPr/>
        </p:nvSpPr>
        <p:spPr bwMode="auto">
          <a:xfrm>
            <a:off x="0" y="6719888"/>
            <a:ext cx="3651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440F8DAA-0A2C-41FB-A72E-018F8C2C06D2}" type="slidenum">
              <a:rPr lang="en-US" altLang="en-US" sz="900">
                <a:solidFill>
                  <a:srgbClr val="717171"/>
                </a:solidFill>
                <a:latin typeface="Arial" panose="020B0604020202020204" pitchFamily="34" charset="0"/>
              </a:rPr>
              <a:pPr algn="ctr" eaLnBrk="1" hangingPunct="1"/>
              <a:t>‹#›</a:t>
            </a:fld>
            <a:endParaRPr lang="en-US" altLang="en-US" sz="900">
              <a:solidFill>
                <a:srgbClr val="717171"/>
              </a:solidFill>
              <a:latin typeface="Arial" panose="020B0604020202020204" pitchFamily="34" charset="0"/>
            </a:endParaRPr>
          </a:p>
        </p:txBody>
      </p:sp>
      <p:sp>
        <p:nvSpPr>
          <p:cNvPr id="7" name="Footer Placeholder 4">
            <a:extLst>
              <a:ext uri="{FF2B5EF4-FFF2-40B4-BE49-F238E27FC236}">
                <a16:creationId xmlns:a16="http://schemas.microsoft.com/office/drawing/2014/main" id="{F9843BE3-3F2E-4269-BDD0-514ECED2369C}"/>
              </a:ext>
            </a:extLst>
          </p:cNvPr>
          <p:cNvSpPr>
            <a:spLocks noGrp="1"/>
          </p:cNvSpPr>
          <p:nvPr>
            <p:ph type="ftr" sz="quarter" idx="3"/>
          </p:nvPr>
        </p:nvSpPr>
        <p:spPr>
          <a:xfrm>
            <a:off x="365125" y="6675438"/>
            <a:ext cx="823913" cy="182562"/>
          </a:xfrm>
          <a:prstGeom prst="rect">
            <a:avLst/>
          </a:prstGeom>
        </p:spPr>
        <p:txBody>
          <a:bodyPr vert="horz" lIns="0" tIns="0" rIns="0" bIns="0" rtlCol="0" anchor="b" anchorCtr="0"/>
          <a:lstStyle>
            <a:lvl1pPr algn="l" eaLnBrk="1" fontAlgn="auto" hangingPunct="1">
              <a:spcBef>
                <a:spcPts val="0"/>
              </a:spcBef>
              <a:spcAft>
                <a:spcPts val="0"/>
              </a:spcAft>
              <a:defRPr sz="900">
                <a:solidFill>
                  <a:srgbClr val="717171"/>
                </a:solidFill>
                <a:latin typeface="Arial" panose="020B0604020202020204" pitchFamily="34" charset="0"/>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5973340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hf sldNum="0" hdr="0" dt="0"/>
  <p:txStyles>
    <p:titleStyle>
      <a:lvl1pPr algn="ctr" rtl="0" eaLnBrk="0" fontAlgn="base" hangingPunct="0">
        <a:spcBef>
          <a:spcPct val="0"/>
        </a:spcBef>
        <a:spcAft>
          <a:spcPct val="0"/>
        </a:spcAft>
        <a:defRPr sz="3400" b="1" kern="1200">
          <a:solidFill>
            <a:srgbClr val="1F497D"/>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400" b="1">
          <a:solidFill>
            <a:srgbClr val="1F497D"/>
          </a:solidFill>
          <a:latin typeface="Arial" charset="0"/>
          <a:cs typeface="Arial" charset="0"/>
        </a:defRPr>
      </a:lvl2pPr>
      <a:lvl3pPr algn="ctr" rtl="0" eaLnBrk="0" fontAlgn="base" hangingPunct="0">
        <a:spcBef>
          <a:spcPct val="0"/>
        </a:spcBef>
        <a:spcAft>
          <a:spcPct val="0"/>
        </a:spcAft>
        <a:defRPr sz="3400" b="1">
          <a:solidFill>
            <a:srgbClr val="1F497D"/>
          </a:solidFill>
          <a:latin typeface="Arial" charset="0"/>
          <a:cs typeface="Arial" charset="0"/>
        </a:defRPr>
      </a:lvl3pPr>
      <a:lvl4pPr algn="ctr" rtl="0" eaLnBrk="0" fontAlgn="base" hangingPunct="0">
        <a:spcBef>
          <a:spcPct val="0"/>
        </a:spcBef>
        <a:spcAft>
          <a:spcPct val="0"/>
        </a:spcAft>
        <a:defRPr sz="3400" b="1">
          <a:solidFill>
            <a:srgbClr val="1F497D"/>
          </a:solidFill>
          <a:latin typeface="Arial" charset="0"/>
          <a:cs typeface="Arial" charset="0"/>
        </a:defRPr>
      </a:lvl4pPr>
      <a:lvl5pPr algn="ctr" rtl="0" eaLnBrk="0" fontAlgn="base" hangingPunct="0">
        <a:spcBef>
          <a:spcPct val="0"/>
        </a:spcBef>
        <a:spcAft>
          <a:spcPct val="0"/>
        </a:spcAft>
        <a:defRPr sz="3400" b="1">
          <a:solidFill>
            <a:srgbClr val="1F497D"/>
          </a:solidFill>
          <a:latin typeface="Arial" charset="0"/>
          <a:cs typeface="Arial" charset="0"/>
        </a:defRPr>
      </a:lvl5pPr>
      <a:lvl6pPr marL="457200" algn="ctr" rtl="0" fontAlgn="base">
        <a:spcBef>
          <a:spcPct val="0"/>
        </a:spcBef>
        <a:spcAft>
          <a:spcPct val="0"/>
        </a:spcAft>
        <a:defRPr sz="3400" b="1">
          <a:solidFill>
            <a:srgbClr val="1F497D"/>
          </a:solidFill>
          <a:latin typeface="Arial" charset="0"/>
          <a:cs typeface="Arial" charset="0"/>
        </a:defRPr>
      </a:lvl6pPr>
      <a:lvl7pPr marL="914400" algn="ctr" rtl="0" fontAlgn="base">
        <a:spcBef>
          <a:spcPct val="0"/>
        </a:spcBef>
        <a:spcAft>
          <a:spcPct val="0"/>
        </a:spcAft>
        <a:defRPr sz="3400" b="1">
          <a:solidFill>
            <a:srgbClr val="1F497D"/>
          </a:solidFill>
          <a:latin typeface="Arial" charset="0"/>
          <a:cs typeface="Arial" charset="0"/>
        </a:defRPr>
      </a:lvl7pPr>
      <a:lvl8pPr marL="1371600" algn="ctr" rtl="0" fontAlgn="base">
        <a:spcBef>
          <a:spcPct val="0"/>
        </a:spcBef>
        <a:spcAft>
          <a:spcPct val="0"/>
        </a:spcAft>
        <a:defRPr sz="3400" b="1">
          <a:solidFill>
            <a:srgbClr val="1F497D"/>
          </a:solidFill>
          <a:latin typeface="Arial" charset="0"/>
          <a:cs typeface="Arial" charset="0"/>
        </a:defRPr>
      </a:lvl8pPr>
      <a:lvl9pPr marL="1828800" algn="ctr" rtl="0" fontAlgn="base">
        <a:spcBef>
          <a:spcPct val="0"/>
        </a:spcBef>
        <a:spcAft>
          <a:spcPct val="0"/>
        </a:spcAft>
        <a:defRPr sz="3400" b="1">
          <a:solidFill>
            <a:srgbClr val="1F497D"/>
          </a:solidFill>
          <a:latin typeface="Arial" charset="0"/>
          <a:cs typeface="Arial" charset="0"/>
        </a:defRPr>
      </a:lvl9pPr>
    </p:titleStyle>
    <p:bodyStyle>
      <a:lvl1pPr marL="182563" indent="-182563" algn="l" rtl="0" eaLnBrk="0" fontAlgn="base" hangingPunct="0">
        <a:spcBef>
          <a:spcPts val="600"/>
        </a:spcBef>
        <a:spcAft>
          <a:spcPct val="0"/>
        </a:spcAft>
        <a:buFont typeface="Arial" panose="020B0604020202020204" pitchFamily="34" charset="0"/>
        <a:buChar char="•"/>
        <a:defRPr sz="2400" kern="1200">
          <a:solidFill>
            <a:srgbClr val="1F497D"/>
          </a:solidFill>
          <a:latin typeface="Arial" panose="020B0604020202020204" pitchFamily="34" charset="0"/>
          <a:ea typeface="+mn-ea"/>
          <a:cs typeface="Arial" panose="020B0604020202020204" pitchFamily="34" charset="0"/>
        </a:defRPr>
      </a:lvl1pPr>
      <a:lvl2pPr marL="365125" indent="-182563" algn="l" rtl="0" eaLnBrk="0" fontAlgn="base" hangingPunct="0">
        <a:spcBef>
          <a:spcPts val="600"/>
        </a:spcBef>
        <a:spcAft>
          <a:spcPct val="0"/>
        </a:spcAft>
        <a:buFont typeface="Arial" panose="020B0604020202020204" pitchFamily="34" charset="0"/>
        <a:buChar char="−"/>
        <a:defRPr sz="2000" kern="1200">
          <a:solidFill>
            <a:srgbClr val="1F497D"/>
          </a:solidFill>
          <a:latin typeface="Arial" panose="020B0604020202020204" pitchFamily="34" charset="0"/>
          <a:ea typeface="+mn-ea"/>
          <a:cs typeface="Arial" panose="020B0604020202020204" pitchFamily="34" charset="0"/>
        </a:defRPr>
      </a:lvl2pPr>
      <a:lvl3pPr marL="547688" indent="-182563" algn="l" rtl="0" eaLnBrk="0" fontAlgn="base" hangingPunct="0">
        <a:spcBef>
          <a:spcPts val="600"/>
        </a:spcBef>
        <a:spcAft>
          <a:spcPct val="0"/>
        </a:spcAft>
        <a:buFont typeface="Arial" panose="020B0604020202020204" pitchFamily="34" charset="0"/>
        <a:buChar char="•"/>
        <a:defRPr kern="1200">
          <a:solidFill>
            <a:srgbClr val="1F497D"/>
          </a:solidFill>
          <a:latin typeface="Arial" panose="020B0604020202020204" pitchFamily="34" charset="0"/>
          <a:ea typeface="+mn-ea"/>
          <a:cs typeface="Arial" panose="020B0604020202020204" pitchFamily="34" charset="0"/>
        </a:defRPr>
      </a:lvl3pPr>
      <a:lvl4pPr marL="730250" indent="-182563" algn="l" rtl="0" eaLnBrk="0" fontAlgn="base" hangingPunct="0">
        <a:spcBef>
          <a:spcPts val="600"/>
        </a:spcBef>
        <a:spcAft>
          <a:spcPct val="0"/>
        </a:spcAft>
        <a:buFont typeface="Arial" panose="020B0604020202020204" pitchFamily="34" charset="0"/>
        <a:buChar char="−"/>
        <a:defRPr kern="1200">
          <a:solidFill>
            <a:srgbClr val="1F497D"/>
          </a:solidFill>
          <a:latin typeface="Arial" panose="020B0604020202020204" pitchFamily="34" charset="0"/>
          <a:ea typeface="+mn-ea"/>
          <a:cs typeface="Arial" panose="020B0604020202020204" pitchFamily="34" charset="0"/>
        </a:defRPr>
      </a:lvl4pPr>
      <a:lvl5pPr marL="914400" indent="-182563" algn="l" rtl="0" eaLnBrk="0" fontAlgn="base" hangingPunct="0">
        <a:spcBef>
          <a:spcPts val="600"/>
        </a:spcBef>
        <a:spcAft>
          <a:spcPct val="0"/>
        </a:spcAft>
        <a:buFont typeface="Arial" panose="020B0604020202020204" pitchFamily="34" charset="0"/>
        <a:buChar char="•"/>
        <a:defRPr kern="1200">
          <a:solidFill>
            <a:srgbClr val="1F49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p:cNvSpPr>
            <a:spLocks noGrp="1" noChangeArrowheads="1"/>
          </p:cNvSpPr>
          <p:nvPr>
            <p:ph type="title"/>
          </p:nvPr>
        </p:nvSpPr>
        <p:spPr bwMode="auto">
          <a:xfrm>
            <a:off x="457201" y="533400"/>
            <a:ext cx="8229601" cy="9350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9" name="Text Placeholder"/>
          <p:cNvSpPr>
            <a:spLocks noGrp="1" noChangeArrowheads="1"/>
          </p:cNvSpPr>
          <p:nvPr>
            <p:ph type="body" idx="1"/>
          </p:nvPr>
        </p:nvSpPr>
        <p:spPr bwMode="auto">
          <a:xfrm>
            <a:off x="457201" y="1904999"/>
            <a:ext cx="8229600" cy="41564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405608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hf hdr="0" ftr="0" dt="0"/>
  <p:txStyles>
    <p:titleStyle>
      <a:lvl1pPr algn="l" rtl="0" eaLnBrk="1" fontAlgn="base" hangingPunct="1">
        <a:lnSpc>
          <a:spcPct val="85000"/>
        </a:lnSpc>
        <a:spcBef>
          <a:spcPct val="0"/>
        </a:spcBef>
        <a:spcAft>
          <a:spcPct val="0"/>
        </a:spcAft>
        <a:defRPr sz="3600" b="1" i="0">
          <a:solidFill>
            <a:srgbClr val="4F2D7F"/>
          </a:solidFill>
          <a:latin typeface="Arial" panose="020B0604020202020204" pitchFamily="34" charset="0"/>
          <a:ea typeface="Arial" panose="020B0604020202020204" pitchFamily="34" charset="0"/>
          <a:cs typeface="Arial" panose="020B0604020202020204" pitchFamily="34" charset="0"/>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189" algn="l" rtl="0" eaLnBrk="1" fontAlgn="base" hangingPunct="1">
        <a:spcBef>
          <a:spcPct val="0"/>
        </a:spcBef>
        <a:spcAft>
          <a:spcPct val="0"/>
        </a:spcAft>
        <a:defRPr sz="2800">
          <a:solidFill>
            <a:schemeClr val="tx2"/>
          </a:solidFill>
          <a:latin typeface="Arial" charset="0"/>
        </a:defRPr>
      </a:lvl6pPr>
      <a:lvl7pPr marL="914378" algn="l" rtl="0" eaLnBrk="1" fontAlgn="base" hangingPunct="1">
        <a:spcBef>
          <a:spcPct val="0"/>
        </a:spcBef>
        <a:spcAft>
          <a:spcPct val="0"/>
        </a:spcAft>
        <a:defRPr sz="2800">
          <a:solidFill>
            <a:schemeClr val="tx2"/>
          </a:solidFill>
          <a:latin typeface="Arial" charset="0"/>
        </a:defRPr>
      </a:lvl7pPr>
      <a:lvl8pPr marL="1371566" algn="l" rtl="0" eaLnBrk="1" fontAlgn="base" hangingPunct="1">
        <a:spcBef>
          <a:spcPct val="0"/>
        </a:spcBef>
        <a:spcAft>
          <a:spcPct val="0"/>
        </a:spcAft>
        <a:defRPr sz="2800">
          <a:solidFill>
            <a:schemeClr val="tx2"/>
          </a:solidFill>
          <a:latin typeface="Arial" charset="0"/>
        </a:defRPr>
      </a:lvl8pPr>
      <a:lvl9pPr marL="1828754" algn="l" rtl="0" eaLnBrk="1" fontAlgn="base" hangingPunct="1">
        <a:spcBef>
          <a:spcPct val="0"/>
        </a:spcBef>
        <a:spcAft>
          <a:spcPct val="0"/>
        </a:spcAft>
        <a:defRPr sz="2800">
          <a:solidFill>
            <a:schemeClr val="tx2"/>
          </a:solidFill>
          <a:latin typeface="Arial" charset="0"/>
        </a:defRPr>
      </a:lvl9pPr>
    </p:titleStyle>
    <p:bodyStyle>
      <a:lvl1pPr marL="285743" indent="-285743" algn="l" rtl="0" eaLnBrk="1" fontAlgn="base" hangingPunct="1">
        <a:spcBef>
          <a:spcPct val="20000"/>
        </a:spcBef>
        <a:spcAft>
          <a:spcPct val="0"/>
        </a:spcAft>
        <a:buFont typeface="Arial" panose="020B0604020202020204" pitchFamily="34" charset="0"/>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1pPr>
      <a:lvl2pPr marL="742931" indent="-285743" algn="l" rtl="0" eaLnBrk="1" fontAlgn="base" hangingPunct="1">
        <a:spcBef>
          <a:spcPct val="20000"/>
        </a:spcBef>
        <a:spcAft>
          <a:spcPct val="0"/>
        </a:spcAft>
        <a:buFont typeface="Arial"/>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2pPr>
      <a:lvl3pPr marL="1200120" indent="-285743" algn="l" rtl="0" eaLnBrk="1" fontAlgn="base" hangingPunct="1">
        <a:spcBef>
          <a:spcPct val="20000"/>
        </a:spcBef>
        <a:spcAft>
          <a:spcPct val="0"/>
        </a:spcAft>
        <a:buFont typeface="Arial"/>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3pPr>
      <a:lvl4pPr marL="1657309" indent="-285743" algn="l" rtl="0" eaLnBrk="1" fontAlgn="base" hangingPunct="1">
        <a:spcBef>
          <a:spcPct val="20000"/>
        </a:spcBef>
        <a:spcAft>
          <a:spcPct val="0"/>
        </a:spcAft>
        <a:buFont typeface="Arial"/>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4pPr>
      <a:lvl5pPr marL="2114498" indent="-285743" algn="l" rtl="0" eaLnBrk="1" fontAlgn="base" hangingPunct="1">
        <a:spcBef>
          <a:spcPct val="20000"/>
        </a:spcBef>
        <a:spcAft>
          <a:spcPct val="0"/>
        </a:spcAft>
        <a:buFont typeface="Arial"/>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5pPr>
      <a:lvl6pPr marL="2514537" indent="-228594" algn="l" rtl="0" eaLnBrk="1" fontAlgn="base" hangingPunct="1">
        <a:spcBef>
          <a:spcPct val="20000"/>
        </a:spcBef>
        <a:spcAft>
          <a:spcPct val="0"/>
        </a:spcAft>
        <a:buChar char="»"/>
        <a:defRPr sz="2800">
          <a:solidFill>
            <a:schemeClr val="tx1"/>
          </a:solidFill>
          <a:latin typeface="+mn-lt"/>
        </a:defRPr>
      </a:lvl6pPr>
      <a:lvl7pPr marL="2971726" indent="-228594" algn="l" rtl="0" eaLnBrk="1" fontAlgn="base" hangingPunct="1">
        <a:spcBef>
          <a:spcPct val="20000"/>
        </a:spcBef>
        <a:spcAft>
          <a:spcPct val="0"/>
        </a:spcAft>
        <a:buChar char="»"/>
        <a:defRPr sz="2800">
          <a:solidFill>
            <a:schemeClr val="tx1"/>
          </a:solidFill>
          <a:latin typeface="+mn-lt"/>
        </a:defRPr>
      </a:lvl7pPr>
      <a:lvl8pPr marL="3428915" indent="-228594" algn="l" rtl="0" eaLnBrk="1" fontAlgn="base" hangingPunct="1">
        <a:spcBef>
          <a:spcPct val="20000"/>
        </a:spcBef>
        <a:spcAft>
          <a:spcPct val="0"/>
        </a:spcAft>
        <a:buChar char="»"/>
        <a:defRPr sz="2800">
          <a:solidFill>
            <a:schemeClr val="tx1"/>
          </a:solidFill>
          <a:latin typeface="+mn-lt"/>
        </a:defRPr>
      </a:lvl8pPr>
      <a:lvl9pPr marL="3886103" indent="-228594" algn="l" rtl="0" eaLnBrk="1" fontAlgn="base" hangingPunct="1">
        <a:spcBef>
          <a:spcPct val="20000"/>
        </a:spcBef>
        <a:spcAft>
          <a:spcPct val="0"/>
        </a:spcAft>
        <a:buChar char="»"/>
        <a:defRPr sz="28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16">
          <p15:clr>
            <a:srgbClr val="F26B43"/>
          </p15:clr>
        </p15:guide>
        <p15:guide id="2" pos="288">
          <p15:clr>
            <a:srgbClr val="F26B43"/>
          </p15:clr>
        </p15:guide>
        <p15:guide id="3" pos="5472">
          <p15:clr>
            <a:srgbClr val="F26B43"/>
          </p15:clr>
        </p15:guide>
        <p15:guide id="4" orient="horz" pos="252">
          <p15:clr>
            <a:srgbClr val="F26B43"/>
          </p15:clr>
        </p15:guide>
        <p15:guide id="5" pos="648">
          <p15:clr>
            <a:srgbClr val="F26B43"/>
          </p15:clr>
        </p15:guide>
        <p15:guide id="6" pos="720">
          <p15:clr>
            <a:srgbClr val="F26B43"/>
          </p15:clr>
        </p15:guide>
        <p15:guide id="7" pos="1080">
          <p15:clr>
            <a:srgbClr val="F26B43"/>
          </p15:clr>
        </p15:guide>
        <p15:guide id="8" pos="2928">
          <p15:clr>
            <a:srgbClr val="F26B43"/>
          </p15:clr>
        </p15:guide>
        <p15:guide id="9" pos="1152">
          <p15:clr>
            <a:srgbClr val="F26B43"/>
          </p15:clr>
        </p15:guide>
        <p15:guide id="10" pos="1536">
          <p15:clr>
            <a:srgbClr val="F26B43"/>
          </p15:clr>
        </p15:guide>
        <p15:guide id="11" pos="1608">
          <p15:clr>
            <a:srgbClr val="F26B43"/>
          </p15:clr>
        </p15:guide>
        <p15:guide id="12" pos="1968">
          <p15:clr>
            <a:srgbClr val="F26B43"/>
          </p15:clr>
        </p15:guide>
        <p15:guide id="13" pos="2040">
          <p15:clr>
            <a:srgbClr val="F26B43"/>
          </p15:clr>
        </p15:guide>
        <p15:guide id="14" pos="2400">
          <p15:clr>
            <a:srgbClr val="F26B43"/>
          </p15:clr>
        </p15:guide>
        <p15:guide id="15" pos="2472">
          <p15:clr>
            <a:srgbClr val="F26B43"/>
          </p15:clr>
        </p15:guide>
        <p15:guide id="16" pos="2856">
          <p15:clr>
            <a:srgbClr val="F26B43"/>
          </p15:clr>
        </p15:guide>
        <p15:guide id="17" pos="3288">
          <p15:clr>
            <a:srgbClr val="F26B43"/>
          </p15:clr>
        </p15:guide>
        <p15:guide id="18" pos="3360">
          <p15:clr>
            <a:srgbClr val="F26B43"/>
          </p15:clr>
        </p15:guide>
        <p15:guide id="19" pos="3720">
          <p15:clr>
            <a:srgbClr val="F26B43"/>
          </p15:clr>
        </p15:guide>
        <p15:guide id="20" pos="3792">
          <p15:clr>
            <a:srgbClr val="F26B43"/>
          </p15:clr>
        </p15:guide>
        <p15:guide id="21" pos="4152">
          <p15:clr>
            <a:srgbClr val="F26B43"/>
          </p15:clr>
        </p15:guide>
        <p15:guide id="22" pos="4224">
          <p15:clr>
            <a:srgbClr val="F26B43"/>
          </p15:clr>
        </p15:guide>
        <p15:guide id="23" pos="4608">
          <p15:clr>
            <a:srgbClr val="F26B43"/>
          </p15:clr>
        </p15:guide>
        <p15:guide id="24" pos="4680">
          <p15:clr>
            <a:srgbClr val="F26B43"/>
          </p15:clr>
        </p15:guide>
        <p15:guide id="25" pos="5040">
          <p15:clr>
            <a:srgbClr val="F26B43"/>
          </p15:clr>
        </p15:guide>
        <p15:guide id="26" pos="5112">
          <p15:clr>
            <a:srgbClr val="F26B43"/>
          </p15:clr>
        </p15:guide>
        <p15:guide id="27" orient="horz" pos="636">
          <p15:clr>
            <a:srgbClr val="F26B43"/>
          </p15:clr>
        </p15:guide>
        <p15:guide id="28" orient="horz" pos="1020">
          <p15:clr>
            <a:srgbClr val="F26B43"/>
          </p15:clr>
        </p15:guide>
        <p15:guide id="29" orient="horz" pos="1380">
          <p15:clr>
            <a:srgbClr val="F26B43"/>
          </p15:clr>
        </p15:guide>
        <p15:guide id="30" orient="horz" pos="1764">
          <p15:clr>
            <a:srgbClr val="F26B43"/>
          </p15:clr>
        </p15:guide>
        <p15:guide id="31" orient="horz" pos="2148">
          <p15:clr>
            <a:srgbClr val="F26B43"/>
          </p15:clr>
        </p15:guide>
        <p15:guide id="32" orient="horz" pos="25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427038"/>
            <a:ext cx="8229600" cy="94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7172" name="TextBox 7"/>
          <p:cNvSpPr txBox="1">
            <a:spLocks noChangeArrowheads="1"/>
          </p:cNvSpPr>
          <p:nvPr/>
        </p:nvSpPr>
        <p:spPr bwMode="auto">
          <a:xfrm>
            <a:off x="0" y="6719888"/>
            <a:ext cx="365125"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457200" fontAlgn="base">
              <a:spcBef>
                <a:spcPct val="0"/>
              </a:spcBef>
              <a:spcAft>
                <a:spcPct val="0"/>
              </a:spcAft>
              <a:defRPr/>
            </a:pPr>
            <a:fld id="{AD1CB093-A7DA-44D4-B429-52F7FB24A5FD}" type="slidenum">
              <a:rPr lang="en-US" sz="900" smtClean="0">
                <a:solidFill>
                  <a:srgbClr val="717171"/>
                </a:solidFill>
                <a:latin typeface="Arial" panose="020B0604020202020204" pitchFamily="34" charset="0"/>
                <a:cs typeface="Arial" panose="020B0604020202020204" pitchFamily="34" charset="0"/>
              </a:rPr>
              <a:pPr algn="ctr" defTabSz="457200" fontAlgn="base">
                <a:spcBef>
                  <a:spcPct val="0"/>
                </a:spcBef>
                <a:spcAft>
                  <a:spcPct val="0"/>
                </a:spcAft>
                <a:defRPr/>
              </a:pPr>
              <a:t>‹#›</a:t>
            </a:fld>
            <a:endParaRPr lang="en-US" sz="900" dirty="0">
              <a:solidFill>
                <a:srgbClr val="717171"/>
              </a:solidFill>
              <a:latin typeface="Arial" panose="020B0604020202020204" pitchFamily="34" charset="0"/>
              <a:cs typeface="Arial" panose="020B0604020202020204" pitchFamily="34" charset="0"/>
            </a:endParaRPr>
          </a:p>
        </p:txBody>
      </p:sp>
      <p:sp>
        <p:nvSpPr>
          <p:cNvPr id="7" name="Footer Placeholder 4"/>
          <p:cNvSpPr>
            <a:spLocks noGrp="1"/>
          </p:cNvSpPr>
          <p:nvPr>
            <p:ph type="ftr" sz="quarter" idx="3"/>
          </p:nvPr>
        </p:nvSpPr>
        <p:spPr>
          <a:xfrm>
            <a:off x="365125" y="6675438"/>
            <a:ext cx="823913" cy="182562"/>
          </a:xfrm>
          <a:prstGeom prst="rect">
            <a:avLst/>
          </a:prstGeom>
        </p:spPr>
        <p:txBody>
          <a:bodyPr vert="horz" lIns="0" tIns="0" rIns="0" bIns="0" rtlCol="0" anchor="b" anchorCtr="0"/>
          <a:lstStyle>
            <a:lvl1pPr algn="l" eaLnBrk="1" fontAlgn="auto" hangingPunct="1">
              <a:spcBef>
                <a:spcPts val="0"/>
              </a:spcBef>
              <a:spcAft>
                <a:spcPts val="0"/>
              </a:spcAft>
              <a:defRPr sz="900">
                <a:solidFill>
                  <a:srgbClr val="717171"/>
                </a:solidFill>
                <a:latin typeface="Arial" panose="020B0604020202020204" pitchFamily="34" charset="0"/>
                <a:cs typeface="Arial" panose="020B0604020202020204" pitchFamily="34" charset="0"/>
              </a:defRPr>
            </a:lvl1pPr>
          </a:lstStyle>
          <a:p>
            <a:pPr defTabSz="457200">
              <a:defRPr/>
            </a:pPr>
            <a:endParaRPr lang="en-US" dirty="0"/>
          </a:p>
        </p:txBody>
      </p:sp>
    </p:spTree>
    <p:extLst>
      <p:ext uri="{BB962C8B-B14F-4D97-AF65-F5344CB8AC3E}">
        <p14:creationId xmlns:p14="http://schemas.microsoft.com/office/powerpoint/2010/main" val="211986948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transition/>
  <p:hf sldNum="0" hdr="0" dt="0"/>
  <p:txStyles>
    <p:titleStyle>
      <a:lvl1pPr algn="ctr" rtl="0" eaLnBrk="0" fontAlgn="base" hangingPunct="0">
        <a:spcBef>
          <a:spcPct val="0"/>
        </a:spcBef>
        <a:spcAft>
          <a:spcPct val="0"/>
        </a:spcAft>
        <a:defRPr sz="3400" b="1" kern="1200">
          <a:solidFill>
            <a:srgbClr val="1F497D"/>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400" b="1">
          <a:solidFill>
            <a:srgbClr val="1F497D"/>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400" b="1">
          <a:solidFill>
            <a:srgbClr val="1F497D"/>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400" b="1">
          <a:solidFill>
            <a:srgbClr val="1F497D"/>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400" b="1">
          <a:solidFill>
            <a:srgbClr val="1F497D"/>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3400" b="1">
          <a:solidFill>
            <a:srgbClr val="1F497D"/>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3400" b="1">
          <a:solidFill>
            <a:srgbClr val="1F497D"/>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3400" b="1">
          <a:solidFill>
            <a:srgbClr val="1F497D"/>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3400" b="1">
          <a:solidFill>
            <a:srgbClr val="1F497D"/>
          </a:solidFill>
          <a:latin typeface="Arial" panose="020B0604020202020204" pitchFamily="34" charset="0"/>
          <a:cs typeface="Arial" panose="020B0604020202020204" pitchFamily="34" charset="0"/>
        </a:defRPr>
      </a:lvl9pPr>
    </p:titleStyle>
    <p:bodyStyle>
      <a:lvl1pPr marL="182563" indent="-182563" algn="l" rtl="0" eaLnBrk="0" fontAlgn="base" hangingPunct="0">
        <a:spcBef>
          <a:spcPts val="600"/>
        </a:spcBef>
        <a:spcAft>
          <a:spcPct val="0"/>
        </a:spcAft>
        <a:buFont typeface="Arial" panose="020B0604020202020204" pitchFamily="34" charset="0"/>
        <a:buChar char="•"/>
        <a:defRPr sz="2400" kern="1200">
          <a:solidFill>
            <a:srgbClr val="1F497D"/>
          </a:solidFill>
          <a:latin typeface="Arial" panose="020B0604020202020204" pitchFamily="34" charset="0"/>
          <a:ea typeface="+mn-ea"/>
          <a:cs typeface="Arial" panose="020B0604020202020204" pitchFamily="34" charset="0"/>
        </a:defRPr>
      </a:lvl1pPr>
      <a:lvl2pPr marL="365125" indent="-182563" algn="l" rtl="0" eaLnBrk="0" fontAlgn="base" hangingPunct="0">
        <a:spcBef>
          <a:spcPts val="600"/>
        </a:spcBef>
        <a:spcAft>
          <a:spcPct val="0"/>
        </a:spcAft>
        <a:buFont typeface="Arial" panose="020B0604020202020204" pitchFamily="34" charset="0"/>
        <a:buChar char="−"/>
        <a:defRPr sz="2000" kern="1200">
          <a:solidFill>
            <a:srgbClr val="1F497D"/>
          </a:solidFill>
          <a:latin typeface="Arial" panose="020B0604020202020204" pitchFamily="34" charset="0"/>
          <a:ea typeface="+mn-ea"/>
          <a:cs typeface="Arial" panose="020B0604020202020204" pitchFamily="34" charset="0"/>
        </a:defRPr>
      </a:lvl2pPr>
      <a:lvl3pPr marL="547688" indent="-182563" algn="l" rtl="0" eaLnBrk="0" fontAlgn="base" hangingPunct="0">
        <a:spcBef>
          <a:spcPts val="600"/>
        </a:spcBef>
        <a:spcAft>
          <a:spcPct val="0"/>
        </a:spcAft>
        <a:buFont typeface="Arial" panose="020B0604020202020204" pitchFamily="34" charset="0"/>
        <a:buChar char="•"/>
        <a:defRPr kern="1200">
          <a:solidFill>
            <a:srgbClr val="1F497D"/>
          </a:solidFill>
          <a:latin typeface="Arial" panose="020B0604020202020204" pitchFamily="34" charset="0"/>
          <a:ea typeface="+mn-ea"/>
          <a:cs typeface="Arial" panose="020B0604020202020204" pitchFamily="34" charset="0"/>
        </a:defRPr>
      </a:lvl3pPr>
      <a:lvl4pPr marL="730250" indent="-182563" algn="l" rtl="0" eaLnBrk="0" fontAlgn="base" hangingPunct="0">
        <a:spcBef>
          <a:spcPts val="600"/>
        </a:spcBef>
        <a:spcAft>
          <a:spcPct val="0"/>
        </a:spcAft>
        <a:buFont typeface="Arial" panose="020B0604020202020204" pitchFamily="34" charset="0"/>
        <a:buChar char="−"/>
        <a:defRPr kern="1200">
          <a:solidFill>
            <a:srgbClr val="1F497D"/>
          </a:solidFill>
          <a:latin typeface="Arial" panose="020B0604020202020204" pitchFamily="34" charset="0"/>
          <a:ea typeface="+mn-ea"/>
          <a:cs typeface="Arial" panose="020B0604020202020204" pitchFamily="34" charset="0"/>
        </a:defRPr>
      </a:lvl4pPr>
      <a:lvl5pPr marL="914400" indent="-182563" algn="l" rtl="0" eaLnBrk="0" fontAlgn="base" hangingPunct="0">
        <a:spcBef>
          <a:spcPts val="600"/>
        </a:spcBef>
        <a:spcAft>
          <a:spcPct val="0"/>
        </a:spcAft>
        <a:buFont typeface="Arial" panose="020B0604020202020204" pitchFamily="34" charset="0"/>
        <a:buChar char="•"/>
        <a:defRPr kern="1200">
          <a:solidFill>
            <a:srgbClr val="1F49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p:cNvSpPr>
            <a:spLocks noGrp="1" noChangeArrowheads="1"/>
          </p:cNvSpPr>
          <p:nvPr>
            <p:ph type="title"/>
          </p:nvPr>
        </p:nvSpPr>
        <p:spPr bwMode="auto">
          <a:xfrm>
            <a:off x="457201" y="533400"/>
            <a:ext cx="8229601" cy="9350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9" name="Text Placeholder"/>
          <p:cNvSpPr>
            <a:spLocks noGrp="1" noChangeArrowheads="1"/>
          </p:cNvSpPr>
          <p:nvPr>
            <p:ph type="body" idx="1"/>
          </p:nvPr>
        </p:nvSpPr>
        <p:spPr bwMode="auto">
          <a:xfrm>
            <a:off x="457201" y="1904999"/>
            <a:ext cx="8229600" cy="41564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608327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p:hf hdr="0" ftr="0" dt="0"/>
  <p:txStyles>
    <p:titleStyle>
      <a:lvl1pPr algn="l" rtl="0" eaLnBrk="1" fontAlgn="base" hangingPunct="1">
        <a:lnSpc>
          <a:spcPct val="85000"/>
        </a:lnSpc>
        <a:spcBef>
          <a:spcPct val="0"/>
        </a:spcBef>
        <a:spcAft>
          <a:spcPct val="0"/>
        </a:spcAft>
        <a:defRPr sz="3600" b="1" i="0">
          <a:solidFill>
            <a:srgbClr val="4F2D7F"/>
          </a:solidFill>
          <a:latin typeface="Arial" panose="020B0604020202020204" pitchFamily="34" charset="0"/>
          <a:ea typeface="Arial" panose="020B0604020202020204" pitchFamily="34" charset="0"/>
          <a:cs typeface="Arial" panose="020B0604020202020204" pitchFamily="34" charset="0"/>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85750" indent="-285750" algn="l" rtl="0" eaLnBrk="1" fontAlgn="base" hangingPunct="1">
        <a:spcBef>
          <a:spcPct val="20000"/>
        </a:spcBef>
        <a:spcAft>
          <a:spcPct val="0"/>
        </a:spcAft>
        <a:buFont typeface="Arial" panose="020B0604020202020204" pitchFamily="34" charset="0"/>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1pPr>
      <a:lvl2pPr marL="742950" indent="-285750" algn="l" rtl="0" eaLnBrk="1" fontAlgn="base" hangingPunct="1">
        <a:spcBef>
          <a:spcPct val="20000"/>
        </a:spcBef>
        <a:spcAft>
          <a:spcPct val="0"/>
        </a:spcAft>
        <a:buFont typeface="Arial"/>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2pPr>
      <a:lvl3pPr marL="1200150" indent="-285750" algn="l" rtl="0" eaLnBrk="1" fontAlgn="base" hangingPunct="1">
        <a:spcBef>
          <a:spcPct val="20000"/>
        </a:spcBef>
        <a:spcAft>
          <a:spcPct val="0"/>
        </a:spcAft>
        <a:buFont typeface="Arial"/>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3pPr>
      <a:lvl4pPr marL="1657350" indent="-285750" algn="l" rtl="0" eaLnBrk="1" fontAlgn="base" hangingPunct="1">
        <a:spcBef>
          <a:spcPct val="20000"/>
        </a:spcBef>
        <a:spcAft>
          <a:spcPct val="0"/>
        </a:spcAft>
        <a:buFont typeface="Arial"/>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4pPr>
      <a:lvl5pPr marL="2114550" indent="-285750" algn="l" rtl="0" eaLnBrk="1" fontAlgn="base" hangingPunct="1">
        <a:spcBef>
          <a:spcPct val="20000"/>
        </a:spcBef>
        <a:spcAft>
          <a:spcPct val="0"/>
        </a:spcAft>
        <a:buFont typeface="Arial"/>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800">
          <a:solidFill>
            <a:schemeClr val="tx1"/>
          </a:solidFill>
          <a:latin typeface="+mn-lt"/>
        </a:defRPr>
      </a:lvl6pPr>
      <a:lvl7pPr marL="2971800" indent="-228600" algn="l" rtl="0" eaLnBrk="1" fontAlgn="base" hangingPunct="1">
        <a:spcBef>
          <a:spcPct val="20000"/>
        </a:spcBef>
        <a:spcAft>
          <a:spcPct val="0"/>
        </a:spcAft>
        <a:buChar char="»"/>
        <a:defRPr sz="2800">
          <a:solidFill>
            <a:schemeClr val="tx1"/>
          </a:solidFill>
          <a:latin typeface="+mn-lt"/>
        </a:defRPr>
      </a:lvl7pPr>
      <a:lvl8pPr marL="3429000" indent="-228600" algn="l" rtl="0" eaLnBrk="1" fontAlgn="base" hangingPunct="1">
        <a:spcBef>
          <a:spcPct val="20000"/>
        </a:spcBef>
        <a:spcAft>
          <a:spcPct val="0"/>
        </a:spcAft>
        <a:buChar char="»"/>
        <a:defRPr sz="2800">
          <a:solidFill>
            <a:schemeClr val="tx1"/>
          </a:solidFill>
          <a:latin typeface="+mn-lt"/>
        </a:defRPr>
      </a:lvl8pPr>
      <a:lvl9pPr marL="3886200" indent="-228600" algn="l" rtl="0" eaLnBrk="1" fontAlgn="base" hangingPunct="1">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16">
          <p15:clr>
            <a:srgbClr val="F26B43"/>
          </p15:clr>
        </p15:guide>
        <p15:guide id="2" pos="288">
          <p15:clr>
            <a:srgbClr val="F26B43"/>
          </p15:clr>
        </p15:guide>
        <p15:guide id="3" pos="5472">
          <p15:clr>
            <a:srgbClr val="F26B43"/>
          </p15:clr>
        </p15:guide>
        <p15:guide id="4" orient="horz" pos="252">
          <p15:clr>
            <a:srgbClr val="F26B43"/>
          </p15:clr>
        </p15:guide>
        <p15:guide id="5" pos="648">
          <p15:clr>
            <a:srgbClr val="F26B43"/>
          </p15:clr>
        </p15:guide>
        <p15:guide id="6" pos="720">
          <p15:clr>
            <a:srgbClr val="F26B43"/>
          </p15:clr>
        </p15:guide>
        <p15:guide id="7" pos="1080">
          <p15:clr>
            <a:srgbClr val="F26B43"/>
          </p15:clr>
        </p15:guide>
        <p15:guide id="8" pos="2928">
          <p15:clr>
            <a:srgbClr val="F26B43"/>
          </p15:clr>
        </p15:guide>
        <p15:guide id="9" pos="1152">
          <p15:clr>
            <a:srgbClr val="F26B43"/>
          </p15:clr>
        </p15:guide>
        <p15:guide id="10" pos="1536">
          <p15:clr>
            <a:srgbClr val="F26B43"/>
          </p15:clr>
        </p15:guide>
        <p15:guide id="11" pos="1608">
          <p15:clr>
            <a:srgbClr val="F26B43"/>
          </p15:clr>
        </p15:guide>
        <p15:guide id="12" pos="1968">
          <p15:clr>
            <a:srgbClr val="F26B43"/>
          </p15:clr>
        </p15:guide>
        <p15:guide id="13" pos="2040">
          <p15:clr>
            <a:srgbClr val="F26B43"/>
          </p15:clr>
        </p15:guide>
        <p15:guide id="14" pos="2400">
          <p15:clr>
            <a:srgbClr val="F26B43"/>
          </p15:clr>
        </p15:guide>
        <p15:guide id="15" pos="2472">
          <p15:clr>
            <a:srgbClr val="F26B43"/>
          </p15:clr>
        </p15:guide>
        <p15:guide id="16" pos="2856">
          <p15:clr>
            <a:srgbClr val="F26B43"/>
          </p15:clr>
        </p15:guide>
        <p15:guide id="17" pos="3288">
          <p15:clr>
            <a:srgbClr val="F26B43"/>
          </p15:clr>
        </p15:guide>
        <p15:guide id="18" pos="3360">
          <p15:clr>
            <a:srgbClr val="F26B43"/>
          </p15:clr>
        </p15:guide>
        <p15:guide id="19" pos="3720">
          <p15:clr>
            <a:srgbClr val="F26B43"/>
          </p15:clr>
        </p15:guide>
        <p15:guide id="20" pos="3792">
          <p15:clr>
            <a:srgbClr val="F26B43"/>
          </p15:clr>
        </p15:guide>
        <p15:guide id="21" pos="4152">
          <p15:clr>
            <a:srgbClr val="F26B43"/>
          </p15:clr>
        </p15:guide>
        <p15:guide id="22" pos="4224">
          <p15:clr>
            <a:srgbClr val="F26B43"/>
          </p15:clr>
        </p15:guide>
        <p15:guide id="23" pos="4608">
          <p15:clr>
            <a:srgbClr val="F26B43"/>
          </p15:clr>
        </p15:guide>
        <p15:guide id="24" pos="4680">
          <p15:clr>
            <a:srgbClr val="F26B43"/>
          </p15:clr>
        </p15:guide>
        <p15:guide id="25" pos="5040">
          <p15:clr>
            <a:srgbClr val="F26B43"/>
          </p15:clr>
        </p15:guide>
        <p15:guide id="26" pos="5112">
          <p15:clr>
            <a:srgbClr val="F26B43"/>
          </p15:clr>
        </p15:guide>
        <p15:guide id="27" orient="horz" pos="636">
          <p15:clr>
            <a:srgbClr val="F26B43"/>
          </p15:clr>
        </p15:guide>
        <p15:guide id="28" orient="horz" pos="1020">
          <p15:clr>
            <a:srgbClr val="F26B43"/>
          </p15:clr>
        </p15:guide>
        <p15:guide id="29" orient="horz" pos="1380">
          <p15:clr>
            <a:srgbClr val="F26B43"/>
          </p15:clr>
        </p15:guide>
        <p15:guide id="30" orient="horz" pos="1764">
          <p15:clr>
            <a:srgbClr val="F26B43"/>
          </p15:clr>
        </p15:guide>
        <p15:guide id="31" orient="horz" pos="2148">
          <p15:clr>
            <a:srgbClr val="F26B43"/>
          </p15:clr>
        </p15:guide>
        <p15:guide id="32" orient="horz" pos="25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p:cNvSpPr>
            <a:spLocks noGrp="1" noChangeArrowheads="1"/>
          </p:cNvSpPr>
          <p:nvPr>
            <p:ph type="title"/>
          </p:nvPr>
        </p:nvSpPr>
        <p:spPr bwMode="auto">
          <a:xfrm>
            <a:off x="457201" y="533400"/>
            <a:ext cx="8229601" cy="9350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9" name="Text Placeholder"/>
          <p:cNvSpPr>
            <a:spLocks noGrp="1" noChangeArrowheads="1"/>
          </p:cNvSpPr>
          <p:nvPr>
            <p:ph type="body" idx="1"/>
          </p:nvPr>
        </p:nvSpPr>
        <p:spPr bwMode="auto">
          <a:xfrm>
            <a:off x="457201" y="1904999"/>
            <a:ext cx="8229600" cy="41564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373515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Lst>
  <p:hf hdr="0" ftr="0" dt="0"/>
  <p:txStyles>
    <p:titleStyle>
      <a:lvl1pPr algn="l" rtl="0" eaLnBrk="1" fontAlgn="base" hangingPunct="1">
        <a:lnSpc>
          <a:spcPct val="85000"/>
        </a:lnSpc>
        <a:spcBef>
          <a:spcPct val="0"/>
        </a:spcBef>
        <a:spcAft>
          <a:spcPct val="0"/>
        </a:spcAft>
        <a:defRPr sz="3600" b="1" i="0">
          <a:solidFill>
            <a:srgbClr val="4F2D7F"/>
          </a:solidFill>
          <a:latin typeface="Arial" panose="020B0604020202020204" pitchFamily="34" charset="0"/>
          <a:ea typeface="Arial" panose="020B0604020202020204" pitchFamily="34" charset="0"/>
          <a:cs typeface="Arial" panose="020B0604020202020204" pitchFamily="34" charset="0"/>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85750" indent="-285750" algn="l" rtl="0" eaLnBrk="1" fontAlgn="base" hangingPunct="1">
        <a:spcBef>
          <a:spcPct val="20000"/>
        </a:spcBef>
        <a:spcAft>
          <a:spcPct val="0"/>
        </a:spcAft>
        <a:buFont typeface="Arial" panose="020B0604020202020204" pitchFamily="34" charset="0"/>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1pPr>
      <a:lvl2pPr marL="742950" indent="-285750" algn="l" rtl="0" eaLnBrk="1" fontAlgn="base" hangingPunct="1">
        <a:spcBef>
          <a:spcPct val="20000"/>
        </a:spcBef>
        <a:spcAft>
          <a:spcPct val="0"/>
        </a:spcAft>
        <a:buFont typeface="Arial"/>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2pPr>
      <a:lvl3pPr marL="1200150" indent="-285750" algn="l" rtl="0" eaLnBrk="1" fontAlgn="base" hangingPunct="1">
        <a:spcBef>
          <a:spcPct val="20000"/>
        </a:spcBef>
        <a:spcAft>
          <a:spcPct val="0"/>
        </a:spcAft>
        <a:buFont typeface="Arial"/>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3pPr>
      <a:lvl4pPr marL="1657350" indent="-285750" algn="l" rtl="0" eaLnBrk="1" fontAlgn="base" hangingPunct="1">
        <a:spcBef>
          <a:spcPct val="20000"/>
        </a:spcBef>
        <a:spcAft>
          <a:spcPct val="0"/>
        </a:spcAft>
        <a:buFont typeface="Arial"/>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4pPr>
      <a:lvl5pPr marL="2114550" indent="-285750" algn="l" rtl="0" eaLnBrk="1" fontAlgn="base" hangingPunct="1">
        <a:spcBef>
          <a:spcPct val="20000"/>
        </a:spcBef>
        <a:spcAft>
          <a:spcPct val="0"/>
        </a:spcAft>
        <a:buFont typeface="Arial"/>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800">
          <a:solidFill>
            <a:schemeClr val="tx1"/>
          </a:solidFill>
          <a:latin typeface="+mn-lt"/>
        </a:defRPr>
      </a:lvl6pPr>
      <a:lvl7pPr marL="2971800" indent="-228600" algn="l" rtl="0" eaLnBrk="1" fontAlgn="base" hangingPunct="1">
        <a:spcBef>
          <a:spcPct val="20000"/>
        </a:spcBef>
        <a:spcAft>
          <a:spcPct val="0"/>
        </a:spcAft>
        <a:buChar char="»"/>
        <a:defRPr sz="2800">
          <a:solidFill>
            <a:schemeClr val="tx1"/>
          </a:solidFill>
          <a:latin typeface="+mn-lt"/>
        </a:defRPr>
      </a:lvl7pPr>
      <a:lvl8pPr marL="3429000" indent="-228600" algn="l" rtl="0" eaLnBrk="1" fontAlgn="base" hangingPunct="1">
        <a:spcBef>
          <a:spcPct val="20000"/>
        </a:spcBef>
        <a:spcAft>
          <a:spcPct val="0"/>
        </a:spcAft>
        <a:buChar char="»"/>
        <a:defRPr sz="2800">
          <a:solidFill>
            <a:schemeClr val="tx1"/>
          </a:solidFill>
          <a:latin typeface="+mn-lt"/>
        </a:defRPr>
      </a:lvl8pPr>
      <a:lvl9pPr marL="3886200" indent="-228600" algn="l" rtl="0" eaLnBrk="1" fontAlgn="base" hangingPunct="1">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16">
          <p15:clr>
            <a:srgbClr val="F26B43"/>
          </p15:clr>
        </p15:guide>
        <p15:guide id="2" pos="288">
          <p15:clr>
            <a:srgbClr val="F26B43"/>
          </p15:clr>
        </p15:guide>
        <p15:guide id="3" pos="5472">
          <p15:clr>
            <a:srgbClr val="F26B43"/>
          </p15:clr>
        </p15:guide>
        <p15:guide id="4" orient="horz" pos="252">
          <p15:clr>
            <a:srgbClr val="F26B43"/>
          </p15:clr>
        </p15:guide>
        <p15:guide id="5" pos="648">
          <p15:clr>
            <a:srgbClr val="F26B43"/>
          </p15:clr>
        </p15:guide>
        <p15:guide id="6" pos="720">
          <p15:clr>
            <a:srgbClr val="F26B43"/>
          </p15:clr>
        </p15:guide>
        <p15:guide id="7" pos="1080">
          <p15:clr>
            <a:srgbClr val="F26B43"/>
          </p15:clr>
        </p15:guide>
        <p15:guide id="8" pos="2928">
          <p15:clr>
            <a:srgbClr val="F26B43"/>
          </p15:clr>
        </p15:guide>
        <p15:guide id="9" pos="1152">
          <p15:clr>
            <a:srgbClr val="F26B43"/>
          </p15:clr>
        </p15:guide>
        <p15:guide id="10" pos="1536">
          <p15:clr>
            <a:srgbClr val="F26B43"/>
          </p15:clr>
        </p15:guide>
        <p15:guide id="11" pos="1608">
          <p15:clr>
            <a:srgbClr val="F26B43"/>
          </p15:clr>
        </p15:guide>
        <p15:guide id="12" pos="1968">
          <p15:clr>
            <a:srgbClr val="F26B43"/>
          </p15:clr>
        </p15:guide>
        <p15:guide id="13" pos="2040">
          <p15:clr>
            <a:srgbClr val="F26B43"/>
          </p15:clr>
        </p15:guide>
        <p15:guide id="14" pos="2400">
          <p15:clr>
            <a:srgbClr val="F26B43"/>
          </p15:clr>
        </p15:guide>
        <p15:guide id="15" pos="2472">
          <p15:clr>
            <a:srgbClr val="F26B43"/>
          </p15:clr>
        </p15:guide>
        <p15:guide id="16" pos="2856">
          <p15:clr>
            <a:srgbClr val="F26B43"/>
          </p15:clr>
        </p15:guide>
        <p15:guide id="17" pos="3288">
          <p15:clr>
            <a:srgbClr val="F26B43"/>
          </p15:clr>
        </p15:guide>
        <p15:guide id="18" pos="3360">
          <p15:clr>
            <a:srgbClr val="F26B43"/>
          </p15:clr>
        </p15:guide>
        <p15:guide id="19" pos="3720">
          <p15:clr>
            <a:srgbClr val="F26B43"/>
          </p15:clr>
        </p15:guide>
        <p15:guide id="20" pos="3792">
          <p15:clr>
            <a:srgbClr val="F26B43"/>
          </p15:clr>
        </p15:guide>
        <p15:guide id="21" pos="4152">
          <p15:clr>
            <a:srgbClr val="F26B43"/>
          </p15:clr>
        </p15:guide>
        <p15:guide id="22" pos="4224">
          <p15:clr>
            <a:srgbClr val="F26B43"/>
          </p15:clr>
        </p15:guide>
        <p15:guide id="23" pos="4608">
          <p15:clr>
            <a:srgbClr val="F26B43"/>
          </p15:clr>
        </p15:guide>
        <p15:guide id="24" pos="4680">
          <p15:clr>
            <a:srgbClr val="F26B43"/>
          </p15:clr>
        </p15:guide>
        <p15:guide id="25" pos="5040">
          <p15:clr>
            <a:srgbClr val="F26B43"/>
          </p15:clr>
        </p15:guide>
        <p15:guide id="26" pos="5112">
          <p15:clr>
            <a:srgbClr val="F26B43"/>
          </p15:clr>
        </p15:guide>
        <p15:guide id="27" orient="horz" pos="636">
          <p15:clr>
            <a:srgbClr val="F26B43"/>
          </p15:clr>
        </p15:guide>
        <p15:guide id="28" orient="horz" pos="1020">
          <p15:clr>
            <a:srgbClr val="F26B43"/>
          </p15:clr>
        </p15:guide>
        <p15:guide id="29" orient="horz" pos="1380">
          <p15:clr>
            <a:srgbClr val="F26B43"/>
          </p15:clr>
        </p15:guide>
        <p15:guide id="30" orient="horz" pos="1764">
          <p15:clr>
            <a:srgbClr val="F26B43"/>
          </p15:clr>
        </p15:guide>
        <p15:guide id="31" orient="horz" pos="2148">
          <p15:clr>
            <a:srgbClr val="F26B43"/>
          </p15:clr>
        </p15:guide>
        <p15:guide id="32" orient="horz" pos="25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616222" y="4580692"/>
            <a:ext cx="3999413" cy="677108"/>
          </a:xfrm>
        </p:spPr>
        <p:txBody>
          <a:bodyPr/>
          <a:lstStyle/>
          <a:p>
            <a:r>
              <a:rPr lang="en-US" dirty="0">
                <a:latin typeface="Arial" panose="020B0604020202020204" pitchFamily="34" charset="0"/>
                <a:cs typeface="Arial" panose="020B0604020202020204" pitchFamily="34" charset="0"/>
              </a:rPr>
              <a:t>Case for Quality Forum</a:t>
            </a:r>
          </a:p>
          <a:p>
            <a:r>
              <a:rPr lang="en-US" dirty="0">
                <a:latin typeface="Arial" panose="020B0604020202020204" pitchFamily="34" charset="0"/>
                <a:cs typeface="Arial" panose="020B0604020202020204" pitchFamily="34" charset="0"/>
              </a:rPr>
              <a:t>McLean, VA </a:t>
            </a:r>
          </a:p>
        </p:txBody>
      </p:sp>
      <p:sp>
        <p:nvSpPr>
          <p:cNvPr id="7" name="Text Placeholder 6"/>
          <p:cNvSpPr>
            <a:spLocks noGrp="1"/>
          </p:cNvSpPr>
          <p:nvPr>
            <p:ph type="body" sz="quarter" idx="15"/>
          </p:nvPr>
        </p:nvSpPr>
        <p:spPr>
          <a:xfrm>
            <a:off x="2585742" y="5391192"/>
            <a:ext cx="3999413" cy="307777"/>
          </a:xfrm>
        </p:spPr>
        <p:txBody>
          <a:bodyPr/>
          <a:lstStyle/>
          <a:p>
            <a:r>
              <a:rPr lang="en-US" dirty="0">
                <a:latin typeface="Arial" panose="020B0604020202020204" pitchFamily="34" charset="0"/>
                <a:cs typeface="Arial" panose="020B0604020202020204" pitchFamily="34" charset="0"/>
              </a:rPr>
              <a:t>March 12</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2020</a:t>
            </a:r>
          </a:p>
        </p:txBody>
      </p:sp>
    </p:spTree>
    <p:extLst>
      <p:ext uri="{BB962C8B-B14F-4D97-AF65-F5344CB8AC3E}">
        <p14:creationId xmlns:p14="http://schemas.microsoft.com/office/powerpoint/2010/main" val="203789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3CC4D8F-6422-DA40-829E-E927DDC50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159347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598DE-1152-48FE-905F-EE85DBE72BA5}"/>
              </a:ext>
            </a:extLst>
          </p:cNvPr>
          <p:cNvSpPr>
            <a:spLocks noGrp="1"/>
          </p:cNvSpPr>
          <p:nvPr>
            <p:ph type="title"/>
          </p:nvPr>
        </p:nvSpPr>
        <p:spPr>
          <a:xfrm>
            <a:off x="76200" y="199872"/>
            <a:ext cx="8839200" cy="685799"/>
          </a:xfrm>
        </p:spPr>
        <p:txBody>
          <a:bodyPr>
            <a:noAutofit/>
          </a:bodyPr>
          <a:lstStyle/>
          <a:p>
            <a:pPr lvl="0">
              <a:spcBef>
                <a:spcPts val="0"/>
              </a:spcBef>
            </a:pPr>
            <a:r>
              <a:rPr lang="en-US" sz="3200" dirty="0">
                <a:solidFill>
                  <a:schemeClr val="accent6">
                    <a:lumMod val="50000"/>
                  </a:schemeClr>
                </a:solidFill>
                <a:latin typeface="+mn-lt"/>
                <a:ea typeface="+mn-ea"/>
                <a:cs typeface="+mn-cs"/>
              </a:rPr>
              <a:t>Goals for today</a:t>
            </a:r>
          </a:p>
        </p:txBody>
      </p:sp>
      <p:sp>
        <p:nvSpPr>
          <p:cNvPr id="2" name="TextBox 1"/>
          <p:cNvSpPr txBox="1"/>
          <p:nvPr/>
        </p:nvSpPr>
        <p:spPr>
          <a:xfrm>
            <a:off x="76200" y="885671"/>
            <a:ext cx="8458200" cy="5262979"/>
          </a:xfrm>
          <a:prstGeom prst="rect">
            <a:avLst/>
          </a:prstGeom>
          <a:noFill/>
        </p:spPr>
        <p:txBody>
          <a:bodyPr wrap="square" rtlCol="0">
            <a:spAutoFit/>
          </a:bodyPr>
          <a:lstStyle/>
          <a:p>
            <a:pPr algn="ctr"/>
            <a:r>
              <a:rPr lang="en-US" sz="2400" b="1" dirty="0">
                <a:solidFill>
                  <a:schemeClr val="tx2">
                    <a:lumMod val="50000"/>
                  </a:schemeClr>
                </a:solidFill>
                <a:cs typeface="Arial" panose="020B0604020202020204" pitchFamily="34" charset="0"/>
              </a:rPr>
              <a:t>Collaboration and engagement from all attendees</a:t>
            </a:r>
          </a:p>
          <a:p>
            <a:pPr marL="342900" indent="-342900">
              <a:buFont typeface="Arial" panose="020B0604020202020204" pitchFamily="34" charset="0"/>
              <a:buChar char="•"/>
            </a:pPr>
            <a:r>
              <a:rPr lang="en-US" sz="2400" dirty="0">
                <a:solidFill>
                  <a:schemeClr val="tx2">
                    <a:lumMod val="50000"/>
                  </a:schemeClr>
                </a:solidFill>
                <a:cs typeface="Arial" panose="020B0604020202020204" pitchFamily="34" charset="0"/>
              </a:rPr>
              <a:t>Drives momentum</a:t>
            </a:r>
          </a:p>
          <a:p>
            <a:pPr marL="342900" indent="-342900">
              <a:buFont typeface="Arial" panose="020B0604020202020204" pitchFamily="34" charset="0"/>
              <a:buChar char="•"/>
            </a:pPr>
            <a:r>
              <a:rPr lang="en-US" sz="2400" dirty="0">
                <a:solidFill>
                  <a:schemeClr val="tx2">
                    <a:lumMod val="50000"/>
                  </a:schemeClr>
                </a:solidFill>
                <a:cs typeface="Arial" panose="020B0604020202020204" pitchFamily="34" charset="0"/>
              </a:rPr>
              <a:t>Supports our mission and vision</a:t>
            </a:r>
          </a:p>
          <a:p>
            <a:pPr marL="342900" indent="-342900">
              <a:buFont typeface="Arial" panose="020B0604020202020204" pitchFamily="34" charset="0"/>
              <a:buChar char="•"/>
            </a:pPr>
            <a:r>
              <a:rPr lang="en-US" sz="2400" dirty="0">
                <a:solidFill>
                  <a:schemeClr val="tx2">
                    <a:lumMod val="50000"/>
                  </a:schemeClr>
                </a:solidFill>
                <a:cs typeface="Arial" panose="020B0604020202020204" pitchFamily="34" charset="0"/>
              </a:rPr>
              <a:t>Supports CHDRH priorities </a:t>
            </a:r>
          </a:p>
          <a:p>
            <a:pPr marL="342900" indent="-342900">
              <a:buFont typeface="Arial" panose="020B0604020202020204" pitchFamily="34" charset="0"/>
              <a:buChar char="•"/>
            </a:pPr>
            <a:r>
              <a:rPr lang="en-US" sz="2400" dirty="0">
                <a:solidFill>
                  <a:schemeClr val="tx2">
                    <a:lumMod val="50000"/>
                  </a:schemeClr>
                </a:solidFill>
                <a:cs typeface="Arial" panose="020B0604020202020204" pitchFamily="34" charset="0"/>
              </a:rPr>
              <a:t>Continue to shape and influence across the medical device quality ecosystem</a:t>
            </a:r>
          </a:p>
          <a:p>
            <a:pPr marL="285750" indent="-285750">
              <a:buFont typeface="Arial" panose="020B0604020202020204" pitchFamily="34" charset="0"/>
              <a:buChar char="•"/>
            </a:pPr>
            <a:r>
              <a:rPr lang="en-US" sz="2400" dirty="0">
                <a:solidFill>
                  <a:schemeClr val="tx2">
                    <a:lumMod val="50000"/>
                  </a:schemeClr>
                </a:solidFill>
                <a:cs typeface="Arial" panose="020B0604020202020204" pitchFamily="34" charset="0"/>
              </a:rPr>
              <a:t>Today, we have an opportunity to</a:t>
            </a:r>
          </a:p>
          <a:p>
            <a:pPr marL="742950" lvl="1" indent="-285750">
              <a:buFont typeface="Arial" panose="020B0604020202020204" pitchFamily="34" charset="0"/>
              <a:buChar char="•"/>
            </a:pPr>
            <a:r>
              <a:rPr lang="en-US" sz="2400" dirty="0">
                <a:solidFill>
                  <a:schemeClr val="tx2">
                    <a:lumMod val="50000"/>
                  </a:schemeClr>
                </a:solidFill>
                <a:cs typeface="Arial" panose="020B0604020202020204" pitchFamily="34" charset="0"/>
              </a:rPr>
              <a:t>Engage in a strategy discussion</a:t>
            </a:r>
          </a:p>
          <a:p>
            <a:pPr marL="742950" lvl="1" indent="-285750">
              <a:buFont typeface="Arial" panose="020B0604020202020204" pitchFamily="34" charset="0"/>
              <a:buChar char="•"/>
            </a:pPr>
            <a:r>
              <a:rPr lang="en-US" sz="2400" dirty="0">
                <a:solidFill>
                  <a:schemeClr val="tx2">
                    <a:lumMod val="50000"/>
                  </a:schemeClr>
                </a:solidFill>
                <a:cs typeface="Arial" panose="020B0604020202020204" pitchFamily="34" charset="0"/>
              </a:rPr>
              <a:t>Learn and collaborate on VIP &amp; Expansion, Safe Space</a:t>
            </a:r>
          </a:p>
          <a:p>
            <a:pPr marL="742950" lvl="1" indent="-285750">
              <a:buFont typeface="Arial" panose="020B0604020202020204" pitchFamily="34" charset="0"/>
              <a:buChar char="•"/>
            </a:pPr>
            <a:r>
              <a:rPr lang="en-US" sz="2400" dirty="0">
                <a:solidFill>
                  <a:schemeClr val="tx2">
                    <a:lumMod val="50000"/>
                  </a:schemeClr>
                </a:solidFill>
                <a:cs typeface="Arial" panose="020B0604020202020204" pitchFamily="34" charset="0"/>
              </a:rPr>
              <a:t>Engage in a discussion on CAPA and Non-Compliant Site pilot study</a:t>
            </a:r>
          </a:p>
          <a:p>
            <a:pPr marL="742950" lvl="1" indent="-285750">
              <a:buFont typeface="Arial" panose="020B0604020202020204" pitchFamily="34" charset="0"/>
              <a:buChar char="•"/>
            </a:pPr>
            <a:r>
              <a:rPr lang="en-US" sz="2400" dirty="0">
                <a:solidFill>
                  <a:schemeClr val="tx2">
                    <a:lumMod val="50000"/>
                  </a:schemeClr>
                </a:solidFill>
                <a:cs typeface="Arial" panose="020B0604020202020204" pitchFamily="34" charset="0"/>
              </a:rPr>
              <a:t>Learn and collaborate on new approaches to innovation, quality, and manufacturing</a:t>
            </a:r>
          </a:p>
          <a:p>
            <a:pPr marL="342900" indent="-342900">
              <a:buFont typeface="Arial" panose="020B0604020202020204" pitchFamily="34" charset="0"/>
              <a:buChar char="•"/>
            </a:pPr>
            <a:r>
              <a:rPr lang="en-US" sz="2400" dirty="0">
                <a:solidFill>
                  <a:schemeClr val="tx2">
                    <a:lumMod val="50000"/>
                  </a:schemeClr>
                </a:solidFill>
                <a:cs typeface="Arial" panose="020B0604020202020204" pitchFamily="34" charset="0"/>
              </a:rPr>
              <a:t>What is next, what does Case for Quality 2020 look like?</a:t>
            </a:r>
          </a:p>
        </p:txBody>
      </p:sp>
    </p:spTree>
    <p:extLst>
      <p:ext uri="{BB962C8B-B14F-4D97-AF65-F5344CB8AC3E}">
        <p14:creationId xmlns:p14="http://schemas.microsoft.com/office/powerpoint/2010/main" val="3547724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COA_SMARTSHAPE" val="Y"/>
  <p:tag name="MMCOA_FONTSIZE_L" val="12"/>
  <p:tag name="MMCOA_FONTSIZE_M" val="12"/>
  <p:tag name="MMCOA_FONTSIZE_S" val="12"/>
  <p:tag name="MMCOA_POSITION_L" val="0;506.5;33.5;756"/>
  <p:tag name="MMCOA_POSITION_M" val="0;506.5;33.5;756"/>
  <p:tag name="MMCOA_POSITION_S" val="0;506.5;33.5;756"/>
  <p:tag name="MMCOA_HIDEONCOLOUR" val="N"/>
  <p:tag name="MMCOA_HIDEONWHITE" val="Y"/>
</p:tagLst>
</file>

<file path=ppt/tags/tag2.xml><?xml version="1.0" encoding="utf-8"?>
<p:tagLst xmlns:a="http://schemas.openxmlformats.org/drawingml/2006/main" xmlns:r="http://schemas.openxmlformats.org/officeDocument/2006/relationships" xmlns:p="http://schemas.openxmlformats.org/presentationml/2006/main">
  <p:tag name="MMCOA_SMARTSHAPE" val="Y"/>
  <p:tag name="MMCOA_FONTSIZE_L" val="28"/>
  <p:tag name="MMCOA_FONTSIZE_M" val="20"/>
  <p:tag name="MMCOA_FONTSIZE_S" val="14"/>
  <p:tag name="MMCOA_POSITION_L" val="66.875;27.375;61.25;618.875"/>
  <p:tag name="MMCOA_POSITION_M" val="47.875;29.375;47.875;645"/>
  <p:tag name="MMCOA_POSITION_S" val="47.875;35.625;47.875;645"/>
  <p:tag name="MMCOA_HIDEONCOLOUR" val="N"/>
  <p:tag name="MMCOA_HIDEONWHITE" val="N"/>
</p:tagLst>
</file>

<file path=ppt/tags/tag3.xml><?xml version="1.0" encoding="utf-8"?>
<p:tagLst xmlns:a="http://schemas.openxmlformats.org/drawingml/2006/main" xmlns:r="http://schemas.openxmlformats.org/officeDocument/2006/relationships" xmlns:p="http://schemas.openxmlformats.org/presentationml/2006/main">
  <p:tag name="MMCOA_SMARTSHAPE" val="Y"/>
  <p:tag name="MMCOA_FONTSIZE_L" val="8"/>
  <p:tag name="MMCOA_FONTSIZE_M" val="8"/>
  <p:tag name="MMCOA_FONTSIZE_S" val="8"/>
  <p:tag name="MMCOA_POSITION_L" val="47.875;492;9.625;639"/>
  <p:tag name="MMCOA_POSITION_M" val="47.875;492;9.625;639"/>
  <p:tag name="MMCOA_POSITION_S" val="47.875;492;9.625;639"/>
  <p:tag name="MMCOA_HIDEONCOLOUR" val="N"/>
  <p:tag name="MMCOA_HIDEONWHITE" val="N"/>
</p:tagLst>
</file>

<file path=ppt/theme/theme1.xml><?xml version="1.0" encoding="utf-8"?>
<a:theme xmlns:a="http://schemas.openxmlformats.org/drawingml/2006/main" name="Office Theme">
  <a:themeElements>
    <a:clrScheme name="MDIC">
      <a:dk1>
        <a:srgbClr val="737572"/>
      </a:dk1>
      <a:lt1>
        <a:srgbClr val="FFFFFF"/>
      </a:lt1>
      <a:dk2>
        <a:srgbClr val="005CA8"/>
      </a:dk2>
      <a:lt2>
        <a:srgbClr val="FFFFFF"/>
      </a:lt2>
      <a:accent1>
        <a:srgbClr val="707371"/>
      </a:accent1>
      <a:accent2>
        <a:srgbClr val="565755"/>
      </a:accent2>
      <a:accent3>
        <a:srgbClr val="E8C369"/>
      </a:accent3>
      <a:accent4>
        <a:srgbClr val="565755"/>
      </a:accent4>
      <a:accent5>
        <a:srgbClr val="73C0D3"/>
      </a:accent5>
      <a:accent6>
        <a:srgbClr val="565755"/>
      </a:accent6>
      <a:hlink>
        <a:srgbClr val="393A39"/>
      </a:hlink>
      <a:folHlink>
        <a:srgbClr val="393A3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MMC Standard">
  <a:themeElements>
    <a:clrScheme name="3_MMC Standard 1">
      <a:dk1>
        <a:srgbClr val="3F3F3F"/>
      </a:dk1>
      <a:lt1>
        <a:srgbClr val="FFFFFF"/>
      </a:lt1>
      <a:dk2>
        <a:srgbClr val="00A2DF"/>
      </a:dk2>
      <a:lt2>
        <a:srgbClr val="0057A6"/>
      </a:lt2>
      <a:accent1>
        <a:srgbClr val="00A2DF"/>
      </a:accent1>
      <a:accent2>
        <a:srgbClr val="FF6400"/>
      </a:accent2>
      <a:accent3>
        <a:srgbClr val="FFFFFF"/>
      </a:accent3>
      <a:accent4>
        <a:srgbClr val="343434"/>
      </a:accent4>
      <a:accent5>
        <a:srgbClr val="AACEEC"/>
      </a:accent5>
      <a:accent6>
        <a:srgbClr val="E75A00"/>
      </a:accent6>
      <a:hlink>
        <a:srgbClr val="FCC917"/>
      </a:hlink>
      <a:folHlink>
        <a:srgbClr val="86C100"/>
      </a:folHlink>
    </a:clrScheme>
    <a:fontScheme name="3_MMC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3_MMC Standard 1">
        <a:dk1>
          <a:srgbClr val="3F3F3F"/>
        </a:dk1>
        <a:lt1>
          <a:srgbClr val="FFFFFF"/>
        </a:lt1>
        <a:dk2>
          <a:srgbClr val="00A2DF"/>
        </a:dk2>
        <a:lt2>
          <a:srgbClr val="0057A6"/>
        </a:lt2>
        <a:accent1>
          <a:srgbClr val="00A2DF"/>
        </a:accent1>
        <a:accent2>
          <a:srgbClr val="FF6400"/>
        </a:accent2>
        <a:accent3>
          <a:srgbClr val="FFFFFF"/>
        </a:accent3>
        <a:accent4>
          <a:srgbClr val="343434"/>
        </a:accent4>
        <a:accent5>
          <a:srgbClr val="AACEEC"/>
        </a:accent5>
        <a:accent6>
          <a:srgbClr val="E75A00"/>
        </a:accent6>
        <a:hlink>
          <a:srgbClr val="FCC917"/>
        </a:hlink>
        <a:folHlink>
          <a:srgbClr val="86C100"/>
        </a:folHlink>
      </a:clrScheme>
      <a:clrMap bg1="lt1" tx1="dk1" bg2="lt2" tx2="dk2" accent1="accent1" accent2="accent2" accent3="accent3" accent4="accent4" accent5="accent5" accent6="accent6" hlink="hlink" folHlink="folHlink"/>
    </a:extraClrScheme>
    <a:extraClrScheme>
      <a:clrScheme name="3_MMC Standard 2">
        <a:dk1>
          <a:srgbClr val="3F3F3F"/>
        </a:dk1>
        <a:lt1>
          <a:srgbClr val="FFFFFF"/>
        </a:lt1>
        <a:dk2>
          <a:srgbClr val="00A2DF"/>
        </a:dk2>
        <a:lt2>
          <a:srgbClr val="0057A6"/>
        </a:lt2>
        <a:accent1>
          <a:srgbClr val="FF6400"/>
        </a:accent1>
        <a:accent2>
          <a:srgbClr val="FCC917"/>
        </a:accent2>
        <a:accent3>
          <a:srgbClr val="FFFFFF"/>
        </a:accent3>
        <a:accent4>
          <a:srgbClr val="343434"/>
        </a:accent4>
        <a:accent5>
          <a:srgbClr val="FFB8AA"/>
        </a:accent5>
        <a:accent6>
          <a:srgbClr val="E4B614"/>
        </a:accent6>
        <a:hlink>
          <a:srgbClr val="86C100"/>
        </a:hlink>
        <a:folHlink>
          <a:srgbClr val="E23828"/>
        </a:folHlink>
      </a:clrScheme>
      <a:clrMap bg1="lt1" tx1="dk1" bg2="lt2" tx2="dk2" accent1="accent1" accent2="accent2" accent3="accent3" accent4="accent4" accent5="accent5" accent6="accent6" hlink="hlink" folHlink="folHlink"/>
    </a:extraClrScheme>
    <a:extraClrScheme>
      <a:clrScheme name="3_MMC Standard 3">
        <a:dk1>
          <a:srgbClr val="3F3F3F"/>
        </a:dk1>
        <a:lt1>
          <a:srgbClr val="FFFFFF"/>
        </a:lt1>
        <a:dk2>
          <a:srgbClr val="00A2DF"/>
        </a:dk2>
        <a:lt2>
          <a:srgbClr val="0057A6"/>
        </a:lt2>
        <a:accent1>
          <a:srgbClr val="FCC917"/>
        </a:accent1>
        <a:accent2>
          <a:srgbClr val="FF6400"/>
        </a:accent2>
        <a:accent3>
          <a:srgbClr val="FFFFFF"/>
        </a:accent3>
        <a:accent4>
          <a:srgbClr val="343434"/>
        </a:accent4>
        <a:accent5>
          <a:srgbClr val="FDE1AB"/>
        </a:accent5>
        <a:accent6>
          <a:srgbClr val="E75A00"/>
        </a:accent6>
        <a:hlink>
          <a:srgbClr val="86C100"/>
        </a:hlink>
        <a:folHlink>
          <a:srgbClr val="E23828"/>
        </a:folHlink>
      </a:clrScheme>
      <a:clrMap bg1="lt1" tx1="dk1" bg2="lt2" tx2="dk2" accent1="accent1" accent2="accent2" accent3="accent3" accent4="accent4" accent5="accent5" accent6="accent6" hlink="hlink" folHlink="folHlink"/>
    </a:extraClrScheme>
    <a:extraClrScheme>
      <a:clrScheme name="3_MMC Standard 4">
        <a:dk1>
          <a:srgbClr val="3F3F3F"/>
        </a:dk1>
        <a:lt1>
          <a:srgbClr val="FFFFFF"/>
        </a:lt1>
        <a:dk2>
          <a:srgbClr val="00A2DF"/>
        </a:dk2>
        <a:lt2>
          <a:srgbClr val="0057A6"/>
        </a:lt2>
        <a:accent1>
          <a:srgbClr val="86C100"/>
        </a:accent1>
        <a:accent2>
          <a:srgbClr val="E23828"/>
        </a:accent2>
        <a:accent3>
          <a:srgbClr val="FFFFFF"/>
        </a:accent3>
        <a:accent4>
          <a:srgbClr val="343434"/>
        </a:accent4>
        <a:accent5>
          <a:srgbClr val="C3DDAA"/>
        </a:accent5>
        <a:accent6>
          <a:srgbClr val="CD3223"/>
        </a:accent6>
        <a:hlink>
          <a:srgbClr val="FCC917"/>
        </a:hlink>
        <a:folHlink>
          <a:srgbClr val="FF6400"/>
        </a:folHlink>
      </a:clrScheme>
      <a:clrMap bg1="lt1" tx1="dk1" bg2="lt2" tx2="dk2" accent1="accent1" accent2="accent2" accent3="accent3" accent4="accent4" accent5="accent5" accent6="accent6" hlink="hlink" folHlink="folHlink"/>
    </a:extraClrScheme>
    <a:extraClrScheme>
      <a:clrScheme name="3_MMC Standard 5">
        <a:dk1>
          <a:srgbClr val="3F3F3F"/>
        </a:dk1>
        <a:lt1>
          <a:srgbClr val="FFFFFF"/>
        </a:lt1>
        <a:dk2>
          <a:srgbClr val="00A2DF"/>
        </a:dk2>
        <a:lt2>
          <a:srgbClr val="0057A6"/>
        </a:lt2>
        <a:accent1>
          <a:srgbClr val="E23828"/>
        </a:accent1>
        <a:accent2>
          <a:srgbClr val="86C100"/>
        </a:accent2>
        <a:accent3>
          <a:srgbClr val="FFFFFF"/>
        </a:accent3>
        <a:accent4>
          <a:srgbClr val="343434"/>
        </a:accent4>
        <a:accent5>
          <a:srgbClr val="EEAEAC"/>
        </a:accent5>
        <a:accent6>
          <a:srgbClr val="79AF00"/>
        </a:accent6>
        <a:hlink>
          <a:srgbClr val="FCC917"/>
        </a:hlink>
        <a:folHlink>
          <a:srgbClr val="FF6400"/>
        </a:folHlink>
      </a:clrScheme>
      <a:clrMap bg1="lt1" tx1="dk1" bg2="lt2" tx2="dk2" accent1="accent1" accent2="accent2" accent3="accent3" accent4="accent4" accent5="accent5" accent6="accent6" hlink="hlink" folHlink="folHlink"/>
    </a:extraClrScheme>
    <a:extraClrScheme>
      <a:clrScheme name="3_MMC Standard 6">
        <a:dk1>
          <a:srgbClr val="3F3F3F"/>
        </a:dk1>
        <a:lt1>
          <a:srgbClr val="FFFFFF"/>
        </a:lt1>
        <a:dk2>
          <a:srgbClr val="00A2DF"/>
        </a:dk2>
        <a:lt2>
          <a:srgbClr val="0057A6"/>
        </a:lt2>
        <a:accent1>
          <a:srgbClr val="70512C"/>
        </a:accent1>
        <a:accent2>
          <a:srgbClr val="86C100"/>
        </a:accent2>
        <a:accent3>
          <a:srgbClr val="FFFFFF"/>
        </a:accent3>
        <a:accent4>
          <a:srgbClr val="343434"/>
        </a:accent4>
        <a:accent5>
          <a:srgbClr val="BBB3AC"/>
        </a:accent5>
        <a:accent6>
          <a:srgbClr val="79AF00"/>
        </a:accent6>
        <a:hlink>
          <a:srgbClr val="FCC917"/>
        </a:hlink>
        <a:folHlink>
          <a:srgbClr val="FF6400"/>
        </a:folHlink>
      </a:clrScheme>
      <a:clrMap bg1="lt1" tx1="dk1" bg2="lt2" tx2="dk2" accent1="accent1" accent2="accent2" accent3="accent3" accent4="accent4" accent5="accent5" accent6="accent6" hlink="hlink" folHlink="folHlink"/>
    </a:extraClrScheme>
    <a:extraClrScheme>
      <a:clrScheme name="3_MMC Standard 7">
        <a:dk1>
          <a:srgbClr val="00A2DF"/>
        </a:dk1>
        <a:lt1>
          <a:srgbClr val="FFFFFF"/>
        </a:lt1>
        <a:dk2>
          <a:srgbClr val="3F3F3F"/>
        </a:dk2>
        <a:lt2>
          <a:srgbClr val="0057A6"/>
        </a:lt2>
        <a:accent1>
          <a:srgbClr val="00A2DF"/>
        </a:accent1>
        <a:accent2>
          <a:srgbClr val="FF6400"/>
        </a:accent2>
        <a:accent3>
          <a:srgbClr val="AFAFAF"/>
        </a:accent3>
        <a:accent4>
          <a:srgbClr val="DADADA"/>
        </a:accent4>
        <a:accent5>
          <a:srgbClr val="AACEEC"/>
        </a:accent5>
        <a:accent6>
          <a:srgbClr val="E75A00"/>
        </a:accent6>
        <a:hlink>
          <a:srgbClr val="FCC917"/>
        </a:hlink>
        <a:folHlink>
          <a:srgbClr val="86C100"/>
        </a:folHlink>
      </a:clrScheme>
      <a:clrMap bg1="dk2" tx1="lt1" bg2="dk1" tx2="lt2" accent1="accent1" accent2="accent2" accent3="accent3" accent4="accent4" accent5="accent5" accent6="accent6" hlink="hlink" folHlink="folHlink"/>
    </a:extraClrScheme>
    <a:extraClrScheme>
      <a:clrScheme name="3_MMC Standard 8">
        <a:dk1>
          <a:srgbClr val="00A2DF"/>
        </a:dk1>
        <a:lt1>
          <a:srgbClr val="FFFFFF"/>
        </a:lt1>
        <a:dk2>
          <a:srgbClr val="3F3F3F"/>
        </a:dk2>
        <a:lt2>
          <a:srgbClr val="0057A6"/>
        </a:lt2>
        <a:accent1>
          <a:srgbClr val="FF6400"/>
        </a:accent1>
        <a:accent2>
          <a:srgbClr val="FCC917"/>
        </a:accent2>
        <a:accent3>
          <a:srgbClr val="AFAFAF"/>
        </a:accent3>
        <a:accent4>
          <a:srgbClr val="DADADA"/>
        </a:accent4>
        <a:accent5>
          <a:srgbClr val="FFB8AA"/>
        </a:accent5>
        <a:accent6>
          <a:srgbClr val="E4B614"/>
        </a:accent6>
        <a:hlink>
          <a:srgbClr val="86C100"/>
        </a:hlink>
        <a:folHlink>
          <a:srgbClr val="E23828"/>
        </a:folHlink>
      </a:clrScheme>
      <a:clrMap bg1="dk2" tx1="lt1" bg2="dk1" tx2="lt2" accent1="accent1" accent2="accent2" accent3="accent3" accent4="accent4" accent5="accent5" accent6="accent6" hlink="hlink" folHlink="folHlink"/>
    </a:extraClrScheme>
    <a:extraClrScheme>
      <a:clrScheme name="3_MMC Standard 9">
        <a:dk1>
          <a:srgbClr val="00A2DF"/>
        </a:dk1>
        <a:lt1>
          <a:srgbClr val="FFFFFF"/>
        </a:lt1>
        <a:dk2>
          <a:srgbClr val="3F3F3F"/>
        </a:dk2>
        <a:lt2>
          <a:srgbClr val="0057A6"/>
        </a:lt2>
        <a:accent1>
          <a:srgbClr val="FCC917"/>
        </a:accent1>
        <a:accent2>
          <a:srgbClr val="FF6400"/>
        </a:accent2>
        <a:accent3>
          <a:srgbClr val="AFAFAF"/>
        </a:accent3>
        <a:accent4>
          <a:srgbClr val="DADADA"/>
        </a:accent4>
        <a:accent5>
          <a:srgbClr val="FDE1AB"/>
        </a:accent5>
        <a:accent6>
          <a:srgbClr val="E75A00"/>
        </a:accent6>
        <a:hlink>
          <a:srgbClr val="86C100"/>
        </a:hlink>
        <a:folHlink>
          <a:srgbClr val="E23828"/>
        </a:folHlink>
      </a:clrScheme>
      <a:clrMap bg1="dk2" tx1="lt1" bg2="dk1" tx2="lt2" accent1="accent1" accent2="accent2" accent3="accent3" accent4="accent4" accent5="accent5" accent6="accent6" hlink="hlink" folHlink="folHlink"/>
    </a:extraClrScheme>
    <a:extraClrScheme>
      <a:clrScheme name="3_MMC Standard 10">
        <a:dk1>
          <a:srgbClr val="00A2DF"/>
        </a:dk1>
        <a:lt1>
          <a:srgbClr val="FFFFFF"/>
        </a:lt1>
        <a:dk2>
          <a:srgbClr val="3F3F3F"/>
        </a:dk2>
        <a:lt2>
          <a:srgbClr val="0057A6"/>
        </a:lt2>
        <a:accent1>
          <a:srgbClr val="86C100"/>
        </a:accent1>
        <a:accent2>
          <a:srgbClr val="E23828"/>
        </a:accent2>
        <a:accent3>
          <a:srgbClr val="AFAFAF"/>
        </a:accent3>
        <a:accent4>
          <a:srgbClr val="DADADA"/>
        </a:accent4>
        <a:accent5>
          <a:srgbClr val="C3DDAA"/>
        </a:accent5>
        <a:accent6>
          <a:srgbClr val="CD3223"/>
        </a:accent6>
        <a:hlink>
          <a:srgbClr val="FCC917"/>
        </a:hlink>
        <a:folHlink>
          <a:srgbClr val="FF6400"/>
        </a:folHlink>
      </a:clrScheme>
      <a:clrMap bg1="dk2" tx1="lt1" bg2="dk1" tx2="lt2" accent1="accent1" accent2="accent2" accent3="accent3" accent4="accent4" accent5="accent5" accent6="accent6" hlink="hlink" folHlink="folHlink"/>
    </a:extraClrScheme>
    <a:extraClrScheme>
      <a:clrScheme name="3_MMC Standard 11">
        <a:dk1>
          <a:srgbClr val="00A2DF"/>
        </a:dk1>
        <a:lt1>
          <a:srgbClr val="FFFFFF"/>
        </a:lt1>
        <a:dk2>
          <a:srgbClr val="3F3F3F"/>
        </a:dk2>
        <a:lt2>
          <a:srgbClr val="0057A6"/>
        </a:lt2>
        <a:accent1>
          <a:srgbClr val="E23828"/>
        </a:accent1>
        <a:accent2>
          <a:srgbClr val="86C100"/>
        </a:accent2>
        <a:accent3>
          <a:srgbClr val="AFAFAF"/>
        </a:accent3>
        <a:accent4>
          <a:srgbClr val="DADADA"/>
        </a:accent4>
        <a:accent5>
          <a:srgbClr val="EEAEAC"/>
        </a:accent5>
        <a:accent6>
          <a:srgbClr val="79AF00"/>
        </a:accent6>
        <a:hlink>
          <a:srgbClr val="FCC917"/>
        </a:hlink>
        <a:folHlink>
          <a:srgbClr val="FF6400"/>
        </a:folHlink>
      </a:clrScheme>
      <a:clrMap bg1="dk2" tx1="lt1" bg2="dk1" tx2="lt2" accent1="accent1" accent2="accent2" accent3="accent3" accent4="accent4" accent5="accent5" accent6="accent6" hlink="hlink" folHlink="folHlink"/>
    </a:extraClrScheme>
    <a:extraClrScheme>
      <a:clrScheme name="3_MMC Standard 12">
        <a:dk1>
          <a:srgbClr val="00A2DF"/>
        </a:dk1>
        <a:lt1>
          <a:srgbClr val="FFFFFF"/>
        </a:lt1>
        <a:dk2>
          <a:srgbClr val="3F3F3F"/>
        </a:dk2>
        <a:lt2>
          <a:srgbClr val="0057A6"/>
        </a:lt2>
        <a:accent1>
          <a:srgbClr val="70512C"/>
        </a:accent1>
        <a:accent2>
          <a:srgbClr val="86C100"/>
        </a:accent2>
        <a:accent3>
          <a:srgbClr val="AFAFAF"/>
        </a:accent3>
        <a:accent4>
          <a:srgbClr val="DADADA"/>
        </a:accent4>
        <a:accent5>
          <a:srgbClr val="BBB3AC"/>
        </a:accent5>
        <a:accent6>
          <a:srgbClr val="79AF00"/>
        </a:accent6>
        <a:hlink>
          <a:srgbClr val="FCC917"/>
        </a:hlink>
        <a:folHlink>
          <a:srgbClr val="FF64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2">
      <a:dk1>
        <a:srgbClr val="000000"/>
      </a:dk1>
      <a:lt1>
        <a:srgbClr val="FFFFFF"/>
      </a:lt1>
      <a:dk2>
        <a:srgbClr val="75787B"/>
      </a:dk2>
      <a:lt2>
        <a:srgbClr val="75787B"/>
      </a:lt2>
      <a:accent1>
        <a:srgbClr val="4F2D7F"/>
      </a:accent1>
      <a:accent2>
        <a:srgbClr val="C8BEAF"/>
      </a:accent2>
      <a:accent3>
        <a:srgbClr val="00A7B5"/>
      </a:accent3>
      <a:accent4>
        <a:srgbClr val="FF7D1E"/>
      </a:accent4>
      <a:accent5>
        <a:srgbClr val="9BD732"/>
      </a:accent5>
      <a:accent6>
        <a:srgbClr val="E92841"/>
      </a:accent6>
      <a:hlink>
        <a:srgbClr val="000000"/>
      </a:hlink>
      <a:folHlink>
        <a:srgbClr val="000000"/>
      </a:folHlink>
    </a:clrScheme>
    <a:fontScheme name="Grant Thornton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T Walsheim.potx" id="{16EB110D-C14B-42A0-9E11-0416ACBDD410}" vid="{118D7026-E777-4D38-A790-B66CE6C70DE1}"/>
    </a:ext>
  </a:extLst>
</a:theme>
</file>

<file path=ppt/theme/theme4.xml><?xml version="1.0" encoding="utf-8"?>
<a:theme xmlns:a="http://schemas.openxmlformats.org/drawingml/2006/main" name="8_Default Theme">
  <a:themeElements>
    <a:clrScheme name="MDIC">
      <a:dk1>
        <a:sysClr val="windowText" lastClr="000000"/>
      </a:dk1>
      <a:lt1>
        <a:sysClr val="window" lastClr="FFFFFF"/>
      </a:lt1>
      <a:dk2>
        <a:srgbClr val="1F497D"/>
      </a:dk2>
      <a:lt2>
        <a:srgbClr val="717171"/>
      </a:lt2>
      <a:accent1>
        <a:srgbClr val="E67D1E"/>
      </a:accent1>
      <a:accent2>
        <a:srgbClr val="5AAF46"/>
      </a:accent2>
      <a:accent3>
        <a:srgbClr val="0055A0"/>
      </a:accent3>
      <a:accent4>
        <a:srgbClr val="C00000"/>
      </a:accent4>
      <a:accent5>
        <a:srgbClr val="4BACC6"/>
      </a:accent5>
      <a:accent6>
        <a:srgbClr val="F79646"/>
      </a:accent6>
      <a:hlink>
        <a:srgbClr val="0000FF"/>
      </a:hlink>
      <a:folHlink>
        <a:srgbClr val="800080"/>
      </a:folHlink>
    </a:clrScheme>
    <a:fontScheme name="MDIC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fault Theme" id="{3A0FE509-45E6-40CD-8314-AA2989021F67}" vid="{8D581AF3-7F78-45F5-A305-BDE0322A29CF}"/>
    </a:ext>
  </a:extLst>
</a:theme>
</file>

<file path=ppt/theme/theme5.xml><?xml version="1.0" encoding="utf-8"?>
<a:theme xmlns:a="http://schemas.openxmlformats.org/drawingml/2006/main" name="2_Default Design">
  <a:themeElements>
    <a:clrScheme name="Custom 1">
      <a:dk1>
        <a:sysClr val="windowText" lastClr="000000"/>
      </a:dk1>
      <a:lt1>
        <a:sysClr val="window" lastClr="FFFFFF"/>
      </a:lt1>
      <a:dk2>
        <a:srgbClr val="75787B"/>
      </a:dk2>
      <a:lt2>
        <a:srgbClr val="75787B"/>
      </a:lt2>
      <a:accent1>
        <a:srgbClr val="4F2D7F"/>
      </a:accent1>
      <a:accent2>
        <a:srgbClr val="C8BEAF"/>
      </a:accent2>
      <a:accent3>
        <a:srgbClr val="00A7B5"/>
      </a:accent3>
      <a:accent4>
        <a:srgbClr val="FF7D1E"/>
      </a:accent4>
      <a:accent5>
        <a:srgbClr val="9BD732"/>
      </a:accent5>
      <a:accent6>
        <a:srgbClr val="E92841"/>
      </a:accent6>
      <a:hlink>
        <a:srgbClr val="000000"/>
      </a:hlink>
      <a:folHlink>
        <a:srgbClr val="000000"/>
      </a:folHlink>
    </a:clrScheme>
    <a:fontScheme name="Grant Thornton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1F88B143-75BC-4CA1-8A8D-70DC266CEA0B}" vid="{A743B53F-F89B-4026-8C31-95428CA89A34}"/>
    </a:ext>
  </a:extLst>
</a:theme>
</file>

<file path=ppt/theme/theme6.xml><?xml version="1.0" encoding="utf-8"?>
<a:theme xmlns:a="http://schemas.openxmlformats.org/drawingml/2006/main" name="1_MDIC Master">
  <a:themeElements>
    <a:clrScheme name="MDIC">
      <a:dk1>
        <a:sysClr val="windowText" lastClr="000000"/>
      </a:dk1>
      <a:lt1>
        <a:sysClr val="window" lastClr="FFFFFF"/>
      </a:lt1>
      <a:dk2>
        <a:srgbClr val="1F497D"/>
      </a:dk2>
      <a:lt2>
        <a:srgbClr val="717171"/>
      </a:lt2>
      <a:accent1>
        <a:srgbClr val="E67D1E"/>
      </a:accent1>
      <a:accent2>
        <a:srgbClr val="5AAF46"/>
      </a:accent2>
      <a:accent3>
        <a:srgbClr val="0055A0"/>
      </a:accent3>
      <a:accent4>
        <a:srgbClr val="C00000"/>
      </a:accent4>
      <a:accent5>
        <a:srgbClr val="4BACC6"/>
      </a:accent5>
      <a:accent6>
        <a:srgbClr val="F79646"/>
      </a:accent6>
      <a:hlink>
        <a:srgbClr val="0000FF"/>
      </a:hlink>
      <a:folHlink>
        <a:srgbClr val="800080"/>
      </a:folHlink>
    </a:clrScheme>
    <a:fontScheme name="MDIC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fault Theme" id="{73AA68B9-53F6-414A-A1D7-DF161B1E1586}" vid="{F7B96FC4-450E-40BF-AEC3-DA2DEB1AA729}"/>
    </a:ext>
  </a:extLst>
</a:theme>
</file>

<file path=ppt/theme/theme7.xml><?xml version="1.0" encoding="utf-8"?>
<a:theme xmlns:a="http://schemas.openxmlformats.org/drawingml/2006/main" name="3_Default Design">
  <a:themeElements>
    <a:clrScheme name="Custom 1">
      <a:dk1>
        <a:sysClr val="windowText" lastClr="000000"/>
      </a:dk1>
      <a:lt1>
        <a:sysClr val="window" lastClr="FFFFFF"/>
      </a:lt1>
      <a:dk2>
        <a:srgbClr val="75787B"/>
      </a:dk2>
      <a:lt2>
        <a:srgbClr val="75787B"/>
      </a:lt2>
      <a:accent1>
        <a:srgbClr val="4F2D7F"/>
      </a:accent1>
      <a:accent2>
        <a:srgbClr val="C8BEAF"/>
      </a:accent2>
      <a:accent3>
        <a:srgbClr val="00A7B5"/>
      </a:accent3>
      <a:accent4>
        <a:srgbClr val="FF7D1E"/>
      </a:accent4>
      <a:accent5>
        <a:srgbClr val="9BD732"/>
      </a:accent5>
      <a:accent6>
        <a:srgbClr val="E92841"/>
      </a:accent6>
      <a:hlink>
        <a:srgbClr val="000000"/>
      </a:hlink>
      <a:folHlink>
        <a:srgbClr val="000000"/>
      </a:folHlink>
    </a:clrScheme>
    <a:fontScheme name="Grant Thornton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1F88B143-75BC-4CA1-8A8D-70DC266CEA0B}" vid="{A743B53F-F89B-4026-8C31-95428CA89A34}"/>
    </a:ext>
  </a:extLst>
</a:theme>
</file>

<file path=ppt/theme/theme8.xml><?xml version="1.0" encoding="utf-8"?>
<a:theme xmlns:a="http://schemas.openxmlformats.org/drawingml/2006/main" name="4_Default Design">
  <a:themeElements>
    <a:clrScheme name="Custom 1">
      <a:dk1>
        <a:sysClr val="windowText" lastClr="000000"/>
      </a:dk1>
      <a:lt1>
        <a:sysClr val="window" lastClr="FFFFFF"/>
      </a:lt1>
      <a:dk2>
        <a:srgbClr val="75787B"/>
      </a:dk2>
      <a:lt2>
        <a:srgbClr val="75787B"/>
      </a:lt2>
      <a:accent1>
        <a:srgbClr val="4F2D7F"/>
      </a:accent1>
      <a:accent2>
        <a:srgbClr val="C8BEAF"/>
      </a:accent2>
      <a:accent3>
        <a:srgbClr val="00A7B5"/>
      </a:accent3>
      <a:accent4>
        <a:srgbClr val="FF7D1E"/>
      </a:accent4>
      <a:accent5>
        <a:srgbClr val="9BD732"/>
      </a:accent5>
      <a:accent6>
        <a:srgbClr val="E92841"/>
      </a:accent6>
      <a:hlink>
        <a:srgbClr val="000000"/>
      </a:hlink>
      <a:folHlink>
        <a:srgbClr val="000000"/>
      </a:folHlink>
    </a:clrScheme>
    <a:fontScheme name="Grant Thornton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1F88B143-75BC-4CA1-8A8D-70DC266CEA0B}" vid="{A743B53F-F89B-4026-8C31-95428CA89A3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2327</TotalTime>
  <Words>100</Words>
  <Application>Microsoft Macintosh PowerPoint</Application>
  <PresentationFormat>On-screen Show (4:3)</PresentationFormat>
  <Paragraphs>15</Paragraphs>
  <Slides>3</Slides>
  <Notes>0</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3</vt:i4>
      </vt:variant>
    </vt:vector>
  </HeadingPairs>
  <TitlesOfParts>
    <vt:vector size="19" baseType="lpstr">
      <vt:lpstr>Arial</vt:lpstr>
      <vt:lpstr>Arial Narrow</vt:lpstr>
      <vt:lpstr>Calibri</vt:lpstr>
      <vt:lpstr>GT Walsheim Bold</vt:lpstr>
      <vt:lpstr>GT Walsheim Light</vt:lpstr>
      <vt:lpstr>GT Walsheim Medium</vt:lpstr>
      <vt:lpstr>GT Walsheim Regular</vt:lpstr>
      <vt:lpstr>Wingdings</vt:lpstr>
      <vt:lpstr>Office Theme</vt:lpstr>
      <vt:lpstr>3_MMC Standard</vt:lpstr>
      <vt:lpstr>1_Default Design</vt:lpstr>
      <vt:lpstr>8_Default Theme</vt:lpstr>
      <vt:lpstr>2_Default Design</vt:lpstr>
      <vt:lpstr>1_MDIC Master</vt:lpstr>
      <vt:lpstr>3_Default Design</vt:lpstr>
      <vt:lpstr>4_Default Design</vt:lpstr>
      <vt:lpstr>PowerPoint Presentation</vt:lpstr>
      <vt:lpstr>PowerPoint Presentation</vt:lpstr>
      <vt:lpstr>Goals for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ARCADIA</dc:title>
  <dc:creator>Asus</dc:creator>
  <cp:keywords>Medtronic Controlled</cp:keywords>
  <cp:lastModifiedBy>Alan Baumel</cp:lastModifiedBy>
  <cp:revision>181</cp:revision>
  <cp:lastPrinted>2019-02-22T19:00:11Z</cp:lastPrinted>
  <dcterms:created xsi:type="dcterms:W3CDTF">2015-01-29T05:14:12Z</dcterms:created>
  <dcterms:modified xsi:type="dcterms:W3CDTF">2020-03-16T20:56:35Z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84bb762a-64b3-436d-a47f-24dfe8f21cdc</vt:lpwstr>
  </property>
  <property fmtid="{D5CDD505-2E9C-101B-9397-08002B2CF9AE}" pid="3" name="Classification">
    <vt:lpwstr>MedtronicControlled</vt:lpwstr>
  </property>
</Properties>
</file>