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13" r:id="rId5"/>
  </p:sldMasterIdLst>
  <p:notesMasterIdLst>
    <p:notesMasterId r:id="rId16"/>
  </p:notesMasterIdLst>
  <p:sldIdLst>
    <p:sldId id="1156" r:id="rId6"/>
    <p:sldId id="2838" r:id="rId7"/>
    <p:sldId id="2837" r:id="rId8"/>
    <p:sldId id="2836" r:id="rId9"/>
    <p:sldId id="2839" r:id="rId10"/>
    <p:sldId id="2840" r:id="rId11"/>
    <p:sldId id="2841" r:id="rId12"/>
    <p:sldId id="2842" r:id="rId13"/>
    <p:sldId id="2844" r:id="rId14"/>
    <p:sldId id="28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Kaplan" initials="KK" lastIdx="5" clrIdx="0">
    <p:extLst>
      <p:ext uri="{19B8F6BF-5375-455C-9EA6-DF929625EA0E}">
        <p15:presenceInfo xmlns:p15="http://schemas.microsoft.com/office/powerpoint/2012/main" userId="Kimberly Kap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9E1"/>
    <a:srgbClr val="F79646"/>
    <a:srgbClr val="777776"/>
    <a:srgbClr val="D7EBF9"/>
    <a:srgbClr val="9DCEEF"/>
    <a:srgbClr val="0000CC"/>
    <a:srgbClr val="397BC7"/>
    <a:srgbClr val="DAFFFF"/>
    <a:srgbClr val="DAF3FC"/>
    <a:srgbClr val="ED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7101D-E26C-413C-A143-3B71EEF145D7}" v="1025" dt="2020-03-10T18:54:27.79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2162" autoAdjust="0"/>
  </p:normalViewPr>
  <p:slideViewPr>
    <p:cSldViewPr snapToGrid="0">
      <p:cViewPr>
        <p:scale>
          <a:sx n="75" d="100"/>
          <a:sy n="75" d="100"/>
        </p:scale>
        <p:origin x="-137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0059"/>
    </p:cViewPr>
  </p:sorterViewPr>
  <p:notesViewPr>
    <p:cSldViewPr snapToGrid="0">
      <p:cViewPr varScale="1">
        <p:scale>
          <a:sx n="77" d="100"/>
          <a:sy n="77" d="100"/>
        </p:scale>
        <p:origin x="398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Kaplan" userId="6492a0e3-7919-4eb7-8c1b-79453a272121" providerId="ADAL" clId="{93F7101D-E26C-413C-A143-3B71EEF145D7}"/>
    <pc:docChg chg="undo redo custSel addSld delSld modSld sldOrd delMainMaster">
      <pc:chgData name="Kim Kaplan" userId="6492a0e3-7919-4eb7-8c1b-79453a272121" providerId="ADAL" clId="{93F7101D-E26C-413C-A143-3B71EEF145D7}" dt="2020-03-10T18:54:27.790" v="2274" actId="255"/>
      <pc:docMkLst>
        <pc:docMk/>
      </pc:docMkLst>
      <pc:sldChg chg="addSp delSp modSp del">
        <pc:chgData name="Kim Kaplan" userId="6492a0e3-7919-4eb7-8c1b-79453a272121" providerId="ADAL" clId="{93F7101D-E26C-413C-A143-3B71EEF145D7}" dt="2020-03-10T04:42:09.037" v="957" actId="2696"/>
        <pc:sldMkLst>
          <pc:docMk/>
          <pc:sldMk cId="1558304092" sldId="1139"/>
        </pc:sldMkLst>
        <pc:spChg chg="add mod">
          <ac:chgData name="Kim Kaplan" userId="6492a0e3-7919-4eb7-8c1b-79453a272121" providerId="ADAL" clId="{93F7101D-E26C-413C-A143-3B71EEF145D7}" dt="2020-03-10T04:28:07.530" v="506"/>
          <ac:spMkLst>
            <pc:docMk/>
            <pc:sldMk cId="1558304092" sldId="1139"/>
            <ac:spMk id="9" creationId="{62746AC8-960C-4494-9865-7580C3C8D10A}"/>
          </ac:spMkLst>
        </pc:spChg>
        <pc:spChg chg="del mod">
          <ac:chgData name="Kim Kaplan" userId="6492a0e3-7919-4eb7-8c1b-79453a272121" providerId="ADAL" clId="{93F7101D-E26C-413C-A143-3B71EEF145D7}" dt="2020-03-10T04:28:07.530" v="506"/>
          <ac:spMkLst>
            <pc:docMk/>
            <pc:sldMk cId="1558304092" sldId="1139"/>
            <ac:spMk id="10" creationId="{C1E907D3-5A4C-4BFF-BEEC-B6573C4A0C79}"/>
          </ac:spMkLst>
        </pc:spChg>
        <pc:grpChg chg="add del mod">
          <ac:chgData name="Kim Kaplan" userId="6492a0e3-7919-4eb7-8c1b-79453a272121" providerId="ADAL" clId="{93F7101D-E26C-413C-A143-3B71EEF145D7}" dt="2020-03-10T04:27:52.403" v="439" actId="478"/>
          <ac:grpSpMkLst>
            <pc:docMk/>
            <pc:sldMk cId="1558304092" sldId="1139"/>
            <ac:grpSpMk id="7" creationId="{A23F454D-6B70-4E5B-A45C-A451461D7424}"/>
          </ac:grpSpMkLst>
        </pc:grpChg>
        <pc:picChg chg="del mod">
          <ac:chgData name="Kim Kaplan" userId="6492a0e3-7919-4eb7-8c1b-79453a272121" providerId="ADAL" clId="{93F7101D-E26C-413C-A143-3B71EEF145D7}" dt="2020-03-10T04:27:49.271" v="435" actId="478"/>
          <ac:picMkLst>
            <pc:docMk/>
            <pc:sldMk cId="1558304092" sldId="1139"/>
            <ac:picMk id="4" creationId="{2CF982B5-C180-4C3F-B34F-D4D18ED7B232}"/>
          </ac:picMkLst>
        </pc:picChg>
        <pc:picChg chg="add mod">
          <ac:chgData name="Kim Kaplan" userId="6492a0e3-7919-4eb7-8c1b-79453a272121" providerId="ADAL" clId="{93F7101D-E26C-413C-A143-3B71EEF145D7}" dt="2020-03-10T04:17:30.526" v="227" actId="164"/>
          <ac:picMkLst>
            <pc:docMk/>
            <pc:sldMk cId="1558304092" sldId="1139"/>
            <ac:picMk id="5" creationId="{107BD866-AEC6-4312-8A2A-20BFA90EDB72}"/>
          </ac:picMkLst>
        </pc:picChg>
        <pc:picChg chg="del mod">
          <ac:chgData name="Kim Kaplan" userId="6492a0e3-7919-4eb7-8c1b-79453a272121" providerId="ADAL" clId="{93F7101D-E26C-413C-A143-3B71EEF145D7}" dt="2020-03-10T04:27:50.246" v="437" actId="478"/>
          <ac:picMkLst>
            <pc:docMk/>
            <pc:sldMk cId="1558304092" sldId="1139"/>
            <ac:picMk id="6" creationId="{8B2A8E2D-0E99-457B-87DF-EB2303E51C0B}"/>
          </ac:picMkLst>
        </pc:picChg>
        <pc:picChg chg="del mod">
          <ac:chgData name="Kim Kaplan" userId="6492a0e3-7919-4eb7-8c1b-79453a272121" providerId="ADAL" clId="{93F7101D-E26C-413C-A143-3B71EEF145D7}" dt="2020-03-10T04:27:49.752" v="436" actId="478"/>
          <ac:picMkLst>
            <pc:docMk/>
            <pc:sldMk cId="1558304092" sldId="1139"/>
            <ac:picMk id="8" creationId="{16BF8BA5-6FB7-447B-8756-2C8793633A8D}"/>
          </ac:picMkLst>
        </pc:picChg>
        <pc:picChg chg="del mod">
          <ac:chgData name="Kim Kaplan" userId="6492a0e3-7919-4eb7-8c1b-79453a272121" providerId="ADAL" clId="{93F7101D-E26C-413C-A143-3B71EEF145D7}" dt="2020-03-10T04:28:07.530" v="506"/>
          <ac:picMkLst>
            <pc:docMk/>
            <pc:sldMk cId="1558304092" sldId="1139"/>
            <ac:picMk id="11" creationId="{64838006-BD3F-47F0-860A-A5EDF04877F8}"/>
          </ac:picMkLst>
        </pc:picChg>
        <pc:picChg chg="del">
          <ac:chgData name="Kim Kaplan" userId="6492a0e3-7919-4eb7-8c1b-79453a272121" providerId="ADAL" clId="{93F7101D-E26C-413C-A143-3B71EEF145D7}" dt="2020-03-10T04:13:07.256" v="1" actId="478"/>
          <ac:picMkLst>
            <pc:docMk/>
            <pc:sldMk cId="1558304092" sldId="1139"/>
            <ac:picMk id="16" creationId="{D38F8D6A-4BEB-4984-A2DE-A6CE1428F783}"/>
          </ac:picMkLst>
        </pc:picChg>
        <pc:picChg chg="del">
          <ac:chgData name="Kim Kaplan" userId="6492a0e3-7919-4eb7-8c1b-79453a272121" providerId="ADAL" clId="{93F7101D-E26C-413C-A143-3B71EEF145D7}" dt="2020-03-10T04:13:07.256" v="1" actId="478"/>
          <ac:picMkLst>
            <pc:docMk/>
            <pc:sldMk cId="1558304092" sldId="1139"/>
            <ac:picMk id="17" creationId="{D395C378-76E9-49E4-8626-AD2718F2AD93}"/>
          </ac:picMkLst>
        </pc:picChg>
        <pc:picChg chg="del">
          <ac:chgData name="Kim Kaplan" userId="6492a0e3-7919-4eb7-8c1b-79453a272121" providerId="ADAL" clId="{93F7101D-E26C-413C-A143-3B71EEF145D7}" dt="2020-03-10T04:13:07.256" v="1" actId="478"/>
          <ac:picMkLst>
            <pc:docMk/>
            <pc:sldMk cId="1558304092" sldId="1139"/>
            <ac:picMk id="18" creationId="{6C8047A8-76ED-4C88-A6D4-6409596F58EE}"/>
          </ac:picMkLst>
        </pc:picChg>
        <pc:picChg chg="del">
          <ac:chgData name="Kim Kaplan" userId="6492a0e3-7919-4eb7-8c1b-79453a272121" providerId="ADAL" clId="{93F7101D-E26C-413C-A143-3B71EEF145D7}" dt="2020-03-10T04:13:07.256" v="1" actId="478"/>
          <ac:picMkLst>
            <pc:docMk/>
            <pc:sldMk cId="1558304092" sldId="1139"/>
            <ac:picMk id="19" creationId="{EC74A0B8-C690-4D6C-974B-15244ECBE9A5}"/>
          </ac:picMkLst>
        </pc:picChg>
        <pc:picChg chg="del">
          <ac:chgData name="Kim Kaplan" userId="6492a0e3-7919-4eb7-8c1b-79453a272121" providerId="ADAL" clId="{93F7101D-E26C-413C-A143-3B71EEF145D7}" dt="2020-03-10T04:13:07.256" v="1" actId="478"/>
          <ac:picMkLst>
            <pc:docMk/>
            <pc:sldMk cId="1558304092" sldId="1139"/>
            <ac:picMk id="20" creationId="{B7333C9F-528F-4304-9D46-410A6E9F7C9C}"/>
          </ac:picMkLst>
        </pc:picChg>
        <pc:picChg chg="del mod">
          <ac:chgData name="Kim Kaplan" userId="6492a0e3-7919-4eb7-8c1b-79453a272121" providerId="ADAL" clId="{93F7101D-E26C-413C-A143-3B71EEF145D7}" dt="2020-03-10T04:27:51.910" v="438" actId="478"/>
          <ac:picMkLst>
            <pc:docMk/>
            <pc:sldMk cId="1558304092" sldId="1139"/>
            <ac:picMk id="22" creationId="{9B5A486E-20A5-4DD7-9246-680AB07585A7}"/>
          </ac:picMkLst>
        </pc:picChg>
        <pc:picChg chg="del mod">
          <ac:chgData name="Kim Kaplan" userId="6492a0e3-7919-4eb7-8c1b-79453a272121" providerId="ADAL" clId="{93F7101D-E26C-413C-A143-3B71EEF145D7}" dt="2020-03-10T04:27:48.872" v="434" actId="478"/>
          <ac:picMkLst>
            <pc:docMk/>
            <pc:sldMk cId="1558304092" sldId="1139"/>
            <ac:picMk id="24" creationId="{8600B87E-A3EA-4D54-AE8F-38254AFE2D0F}"/>
          </ac:picMkLst>
        </pc:picChg>
        <pc:picChg chg="add mod">
          <ac:chgData name="Kim Kaplan" userId="6492a0e3-7919-4eb7-8c1b-79453a272121" providerId="ADAL" clId="{93F7101D-E26C-413C-A143-3B71EEF145D7}" dt="2020-03-10T04:17:30.526" v="227" actId="164"/>
          <ac:picMkLst>
            <pc:docMk/>
            <pc:sldMk cId="1558304092" sldId="1139"/>
            <ac:picMk id="2050" creationId="{4A1AD792-FAF9-456C-BE6A-A4FE0D525358}"/>
          </ac:picMkLst>
        </pc:picChg>
        <pc:picChg chg="add del mod">
          <ac:chgData name="Kim Kaplan" userId="6492a0e3-7919-4eb7-8c1b-79453a272121" providerId="ADAL" clId="{93F7101D-E26C-413C-A143-3B71EEF145D7}" dt="2020-03-10T04:18:55.694" v="250" actId="478"/>
          <ac:picMkLst>
            <pc:docMk/>
            <pc:sldMk cId="1558304092" sldId="1139"/>
            <ac:picMk id="2052" creationId="{63765270-2A73-4056-AF81-4A238739864A}"/>
          </ac:picMkLst>
        </pc:picChg>
      </pc:sldChg>
      <pc:sldChg chg="del">
        <pc:chgData name="Kim Kaplan" userId="6492a0e3-7919-4eb7-8c1b-79453a272121" providerId="ADAL" clId="{93F7101D-E26C-413C-A143-3B71EEF145D7}" dt="2020-03-10T05:36:19.801" v="2166" actId="2696"/>
        <pc:sldMkLst>
          <pc:docMk/>
          <pc:sldMk cId="2179334481" sldId="1147"/>
        </pc:sldMkLst>
      </pc:sldChg>
      <pc:sldChg chg="del">
        <pc:chgData name="Kim Kaplan" userId="6492a0e3-7919-4eb7-8c1b-79453a272121" providerId="ADAL" clId="{93F7101D-E26C-413C-A143-3B71EEF145D7}" dt="2020-03-10T05:34:25.685" v="2111" actId="2696"/>
        <pc:sldMkLst>
          <pc:docMk/>
          <pc:sldMk cId="1048430982" sldId="1178"/>
        </pc:sldMkLst>
      </pc:sldChg>
      <pc:sldChg chg="del">
        <pc:chgData name="Kim Kaplan" userId="6492a0e3-7919-4eb7-8c1b-79453a272121" providerId="ADAL" clId="{93F7101D-E26C-413C-A143-3B71EEF145D7}" dt="2020-03-10T05:36:27.493" v="2167" actId="2696"/>
        <pc:sldMkLst>
          <pc:docMk/>
          <pc:sldMk cId="4227952831" sldId="1182"/>
        </pc:sldMkLst>
      </pc:sldChg>
      <pc:sldChg chg="modSp del ord">
        <pc:chgData name="Kim Kaplan" userId="6492a0e3-7919-4eb7-8c1b-79453a272121" providerId="ADAL" clId="{93F7101D-E26C-413C-A143-3B71EEF145D7}" dt="2020-03-10T05:36:16.055" v="2165" actId="2696"/>
        <pc:sldMkLst>
          <pc:docMk/>
          <pc:sldMk cId="1059090706" sldId="1183"/>
        </pc:sldMkLst>
        <pc:spChg chg="mod">
          <ac:chgData name="Kim Kaplan" userId="6492a0e3-7919-4eb7-8c1b-79453a272121" providerId="ADAL" clId="{93F7101D-E26C-413C-A143-3B71EEF145D7}" dt="2020-03-10T04:42:49.620" v="967" actId="6549"/>
          <ac:spMkLst>
            <pc:docMk/>
            <pc:sldMk cId="1059090706" sldId="1183"/>
            <ac:spMk id="2" creationId="{91E263A9-FD48-48CC-9385-7598B2B9840E}"/>
          </ac:spMkLst>
        </pc:spChg>
      </pc:sldChg>
      <pc:sldChg chg="del">
        <pc:chgData name="Kim Kaplan" userId="6492a0e3-7919-4eb7-8c1b-79453a272121" providerId="ADAL" clId="{93F7101D-E26C-413C-A143-3B71EEF145D7}" dt="2020-03-10T04:51:49.479" v="1084" actId="2696"/>
        <pc:sldMkLst>
          <pc:docMk/>
          <pc:sldMk cId="1618831649" sldId="2825"/>
        </pc:sldMkLst>
      </pc:sldChg>
      <pc:sldChg chg="del">
        <pc:chgData name="Kim Kaplan" userId="6492a0e3-7919-4eb7-8c1b-79453a272121" providerId="ADAL" clId="{93F7101D-E26C-413C-A143-3B71EEF145D7}" dt="2020-03-10T05:34:39.205" v="2112" actId="2696"/>
        <pc:sldMkLst>
          <pc:docMk/>
          <pc:sldMk cId="4061246685" sldId="2828"/>
        </pc:sldMkLst>
      </pc:sldChg>
      <pc:sldChg chg="del">
        <pc:chgData name="Kim Kaplan" userId="6492a0e3-7919-4eb7-8c1b-79453a272121" providerId="ADAL" clId="{93F7101D-E26C-413C-A143-3B71EEF145D7}" dt="2020-03-10T05:34:39.276" v="2115" actId="2696"/>
        <pc:sldMkLst>
          <pc:docMk/>
          <pc:sldMk cId="1660707565" sldId="2829"/>
        </pc:sldMkLst>
      </pc:sldChg>
      <pc:sldChg chg="del">
        <pc:chgData name="Kim Kaplan" userId="6492a0e3-7919-4eb7-8c1b-79453a272121" providerId="ADAL" clId="{93F7101D-E26C-413C-A143-3B71EEF145D7}" dt="2020-03-10T05:34:39.226" v="2113" actId="2696"/>
        <pc:sldMkLst>
          <pc:docMk/>
          <pc:sldMk cId="3677835595" sldId="2831"/>
        </pc:sldMkLst>
      </pc:sldChg>
      <pc:sldChg chg="del">
        <pc:chgData name="Kim Kaplan" userId="6492a0e3-7919-4eb7-8c1b-79453a272121" providerId="ADAL" clId="{93F7101D-E26C-413C-A143-3B71EEF145D7}" dt="2020-03-10T05:34:39.246" v="2114" actId="2696"/>
        <pc:sldMkLst>
          <pc:docMk/>
          <pc:sldMk cId="404446133" sldId="2832"/>
        </pc:sldMkLst>
      </pc:sldChg>
      <pc:sldChg chg="del">
        <pc:chgData name="Kim Kaplan" userId="6492a0e3-7919-4eb7-8c1b-79453a272121" providerId="ADAL" clId="{93F7101D-E26C-413C-A143-3B71EEF145D7}" dt="2020-03-10T05:34:39.344" v="2116" actId="2696"/>
        <pc:sldMkLst>
          <pc:docMk/>
          <pc:sldMk cId="4099800370" sldId="2834"/>
        </pc:sldMkLst>
      </pc:sldChg>
      <pc:sldChg chg="addSp delSp modSp add del">
        <pc:chgData name="Kim Kaplan" userId="6492a0e3-7919-4eb7-8c1b-79453a272121" providerId="ADAL" clId="{93F7101D-E26C-413C-A143-3B71EEF145D7}" dt="2020-03-10T04:27:13.182" v="430" actId="2696"/>
        <pc:sldMkLst>
          <pc:docMk/>
          <pc:sldMk cId="78049255" sldId="2835"/>
        </pc:sldMkLst>
        <pc:spChg chg="mod">
          <ac:chgData name="Kim Kaplan" userId="6492a0e3-7919-4eb7-8c1b-79453a272121" providerId="ADAL" clId="{93F7101D-E26C-413C-A143-3B71EEF145D7}" dt="2020-03-10T04:26:35.018" v="343" actId="14100"/>
          <ac:spMkLst>
            <pc:docMk/>
            <pc:sldMk cId="78049255" sldId="2835"/>
            <ac:spMk id="10" creationId="{C1E907D3-5A4C-4BFF-BEEC-B6573C4A0C79}"/>
          </ac:spMkLst>
        </pc:spChg>
        <pc:grpChg chg="add del">
          <ac:chgData name="Kim Kaplan" userId="6492a0e3-7919-4eb7-8c1b-79453a272121" providerId="ADAL" clId="{93F7101D-E26C-413C-A143-3B71EEF145D7}" dt="2020-03-10T04:26:38.763" v="348" actId="478"/>
          <ac:grpSpMkLst>
            <pc:docMk/>
            <pc:sldMk cId="78049255" sldId="2835"/>
            <ac:grpSpMk id="7" creationId="{A23F454D-6B70-4E5B-A45C-A451461D7424}"/>
          </ac:grpSpMkLst>
        </pc:grpChg>
        <pc:picChg chg="add del">
          <ac:chgData name="Kim Kaplan" userId="6492a0e3-7919-4eb7-8c1b-79453a272121" providerId="ADAL" clId="{93F7101D-E26C-413C-A143-3B71EEF145D7}" dt="2020-03-10T04:26:36.738" v="345" actId="478"/>
          <ac:picMkLst>
            <pc:docMk/>
            <pc:sldMk cId="78049255" sldId="2835"/>
            <ac:picMk id="4" creationId="{2CF982B5-C180-4C3F-B34F-D4D18ED7B232}"/>
          </ac:picMkLst>
        </pc:picChg>
        <pc:picChg chg="add del mod">
          <ac:chgData name="Kim Kaplan" userId="6492a0e3-7919-4eb7-8c1b-79453a272121" providerId="ADAL" clId="{93F7101D-E26C-413C-A143-3B71EEF145D7}" dt="2020-03-10T04:26:49.669" v="427" actId="1036"/>
          <ac:picMkLst>
            <pc:docMk/>
            <pc:sldMk cId="78049255" sldId="2835"/>
            <ac:picMk id="6" creationId="{8B2A8E2D-0E99-457B-87DF-EB2303E51C0B}"/>
          </ac:picMkLst>
        </pc:picChg>
        <pc:picChg chg="add del mod">
          <ac:chgData name="Kim Kaplan" userId="6492a0e3-7919-4eb7-8c1b-79453a272121" providerId="ADAL" clId="{93F7101D-E26C-413C-A143-3B71EEF145D7}" dt="2020-03-10T04:26:49.669" v="427" actId="1036"/>
          <ac:picMkLst>
            <pc:docMk/>
            <pc:sldMk cId="78049255" sldId="2835"/>
            <ac:picMk id="8" creationId="{16BF8BA5-6FB7-447B-8756-2C8793633A8D}"/>
          </ac:picMkLst>
        </pc:picChg>
        <pc:picChg chg="add del">
          <ac:chgData name="Kim Kaplan" userId="6492a0e3-7919-4eb7-8c1b-79453a272121" providerId="ADAL" clId="{93F7101D-E26C-413C-A143-3B71EEF145D7}" dt="2020-03-10T04:26:37.575" v="346" actId="478"/>
          <ac:picMkLst>
            <pc:docMk/>
            <pc:sldMk cId="78049255" sldId="2835"/>
            <ac:picMk id="11" creationId="{64838006-BD3F-47F0-860A-A5EDF04877F8}"/>
          </ac:picMkLst>
        </pc:picChg>
        <pc:picChg chg="add del">
          <ac:chgData name="Kim Kaplan" userId="6492a0e3-7919-4eb7-8c1b-79453a272121" providerId="ADAL" clId="{93F7101D-E26C-413C-A143-3B71EEF145D7}" dt="2020-03-10T04:26:38.095" v="347" actId="478"/>
          <ac:picMkLst>
            <pc:docMk/>
            <pc:sldMk cId="78049255" sldId="2835"/>
            <ac:picMk id="22" creationId="{9B5A486E-20A5-4DD7-9246-680AB07585A7}"/>
          </ac:picMkLst>
        </pc:picChg>
        <pc:picChg chg="del">
          <ac:chgData name="Kim Kaplan" userId="6492a0e3-7919-4eb7-8c1b-79453a272121" providerId="ADAL" clId="{93F7101D-E26C-413C-A143-3B71EEF145D7}" dt="2020-03-10T04:26:36.216" v="344" actId="478"/>
          <ac:picMkLst>
            <pc:docMk/>
            <pc:sldMk cId="78049255" sldId="2835"/>
            <ac:picMk id="24" creationId="{8600B87E-A3EA-4D54-AE8F-38254AFE2D0F}"/>
          </ac:picMkLst>
        </pc:picChg>
      </pc:sldChg>
      <pc:sldChg chg="del">
        <pc:chgData name="Kim Kaplan" userId="6492a0e3-7919-4eb7-8c1b-79453a272121" providerId="ADAL" clId="{93F7101D-E26C-413C-A143-3B71EEF145D7}" dt="2020-03-10T03:59:48.416" v="0" actId="2696"/>
        <pc:sldMkLst>
          <pc:docMk/>
          <pc:sldMk cId="1704151589" sldId="2835"/>
        </pc:sldMkLst>
      </pc:sldChg>
      <pc:sldChg chg="addSp delSp modSp add ord modAnim">
        <pc:chgData name="Kim Kaplan" userId="6492a0e3-7919-4eb7-8c1b-79453a272121" providerId="ADAL" clId="{93F7101D-E26C-413C-A143-3B71EEF145D7}" dt="2020-03-10T04:42:31.024" v="962"/>
        <pc:sldMkLst>
          <pc:docMk/>
          <pc:sldMk cId="2983733352" sldId="2836"/>
        </pc:sldMkLst>
        <pc:spChg chg="add mod">
          <ac:chgData name="Kim Kaplan" userId="6492a0e3-7919-4eb7-8c1b-79453a272121" providerId="ADAL" clId="{93F7101D-E26C-413C-A143-3B71EEF145D7}" dt="2020-03-10T04:40:54.120" v="905" actId="113"/>
          <ac:spMkLst>
            <pc:docMk/>
            <pc:sldMk cId="2983733352" sldId="2836"/>
            <ac:spMk id="2" creationId="{7880E94A-1AE8-4A64-866D-DCB60A029D6D}"/>
          </ac:spMkLst>
        </pc:spChg>
        <pc:spChg chg="add mod">
          <ac:chgData name="Kim Kaplan" userId="6492a0e3-7919-4eb7-8c1b-79453a272121" providerId="ADAL" clId="{93F7101D-E26C-413C-A143-3B71EEF145D7}" dt="2020-03-10T04:41:48.053" v="956" actId="20577"/>
          <ac:spMkLst>
            <pc:docMk/>
            <pc:sldMk cId="2983733352" sldId="2836"/>
            <ac:spMk id="9" creationId="{00813123-70F1-42E1-876A-1A08D31FC054}"/>
          </ac:spMkLst>
        </pc:spChg>
        <pc:spChg chg="mod">
          <ac:chgData name="Kim Kaplan" userId="6492a0e3-7919-4eb7-8c1b-79453a272121" providerId="ADAL" clId="{93F7101D-E26C-413C-A143-3B71EEF145D7}" dt="2020-03-10T04:31:42.058" v="717" actId="14100"/>
          <ac:spMkLst>
            <pc:docMk/>
            <pc:sldMk cId="2983733352" sldId="2836"/>
            <ac:spMk id="10" creationId="{C1E907D3-5A4C-4BFF-BEEC-B6573C4A0C79}"/>
          </ac:spMkLst>
        </pc:spChg>
        <pc:spChg chg="add mod">
          <ac:chgData name="Kim Kaplan" userId="6492a0e3-7919-4eb7-8c1b-79453a272121" providerId="ADAL" clId="{93F7101D-E26C-413C-A143-3B71EEF145D7}" dt="2020-03-10T04:41:02.294" v="906" actId="1076"/>
          <ac:spMkLst>
            <pc:docMk/>
            <pc:sldMk cId="2983733352" sldId="2836"/>
            <ac:spMk id="12" creationId="{F402CE9B-E6D7-4E23-8888-7B30B6B32A15}"/>
          </ac:spMkLst>
        </pc:spChg>
        <pc:spChg chg="add mod">
          <ac:chgData name="Kim Kaplan" userId="6492a0e3-7919-4eb7-8c1b-79453a272121" providerId="ADAL" clId="{93F7101D-E26C-413C-A143-3B71EEF145D7}" dt="2020-03-10T04:31:33.995" v="716" actId="14100"/>
          <ac:spMkLst>
            <pc:docMk/>
            <pc:sldMk cId="2983733352" sldId="2836"/>
            <ac:spMk id="21" creationId="{ABF1F7D3-5C1F-460B-8335-5B2A20A10D64}"/>
          </ac:spMkLst>
        </pc:spChg>
        <pc:spChg chg="add del mod">
          <ac:chgData name="Kim Kaplan" userId="6492a0e3-7919-4eb7-8c1b-79453a272121" providerId="ADAL" clId="{93F7101D-E26C-413C-A143-3B71EEF145D7}" dt="2020-03-10T04:28:15.524" v="520"/>
          <ac:spMkLst>
            <pc:docMk/>
            <pc:sldMk cId="2983733352" sldId="2836"/>
            <ac:spMk id="26" creationId="{4D962C34-70DE-450F-B515-C7156A7B668F}"/>
          </ac:spMkLst>
        </pc:spChg>
        <pc:spChg chg="add mod">
          <ac:chgData name="Kim Kaplan" userId="6492a0e3-7919-4eb7-8c1b-79453a272121" providerId="ADAL" clId="{93F7101D-E26C-413C-A143-3B71EEF145D7}" dt="2020-03-10T04:31:54.730" v="734" actId="1035"/>
          <ac:spMkLst>
            <pc:docMk/>
            <pc:sldMk cId="2983733352" sldId="2836"/>
            <ac:spMk id="28" creationId="{0BD4ADAF-E3A8-4CD9-97A3-8CF7AEBA0703}"/>
          </ac:spMkLst>
        </pc:spChg>
        <pc:grpChg chg="del mod">
          <ac:chgData name="Kim Kaplan" userId="6492a0e3-7919-4eb7-8c1b-79453a272121" providerId="ADAL" clId="{93F7101D-E26C-413C-A143-3B71EEF145D7}" dt="2020-03-10T04:26:04.580" v="337" actId="478"/>
          <ac:grpSpMkLst>
            <pc:docMk/>
            <pc:sldMk cId="2983733352" sldId="2836"/>
            <ac:grpSpMk id="7" creationId="{A23F454D-6B70-4E5B-A45C-A451461D7424}"/>
          </ac:grpSpMkLst>
        </pc:grpChg>
        <pc:grpChg chg="add del mod">
          <ac:chgData name="Kim Kaplan" userId="6492a0e3-7919-4eb7-8c1b-79453a272121" providerId="ADAL" clId="{93F7101D-E26C-413C-A143-3B71EEF145D7}" dt="2020-03-10T04:25:59.601" v="335" actId="478"/>
          <ac:grpSpMkLst>
            <pc:docMk/>
            <pc:sldMk cId="2983733352" sldId="2836"/>
            <ac:grpSpMk id="18" creationId="{E5091EA3-10F3-41AB-8FE1-7E9F9B9A6AF7}"/>
          </ac:grpSpMkLst>
        </pc:grpChg>
        <pc:picChg chg="del">
          <ac:chgData name="Kim Kaplan" userId="6492a0e3-7919-4eb7-8c1b-79453a272121" providerId="ADAL" clId="{93F7101D-E26C-413C-A143-3B71EEF145D7}" dt="2020-03-10T04:26:05.251" v="338" actId="478"/>
          <ac:picMkLst>
            <pc:docMk/>
            <pc:sldMk cId="2983733352" sldId="2836"/>
            <ac:picMk id="4" creationId="{2CF982B5-C180-4C3F-B34F-D4D18ED7B232}"/>
          </ac:picMkLst>
        </pc:picChg>
        <pc:picChg chg="del">
          <ac:chgData name="Kim Kaplan" userId="6492a0e3-7919-4eb7-8c1b-79453a272121" providerId="ADAL" clId="{93F7101D-E26C-413C-A143-3B71EEF145D7}" dt="2020-03-10T04:26:04.580" v="337" actId="478"/>
          <ac:picMkLst>
            <pc:docMk/>
            <pc:sldMk cId="2983733352" sldId="2836"/>
            <ac:picMk id="6" creationId="{8B2A8E2D-0E99-457B-87DF-EB2303E51C0B}"/>
          </ac:picMkLst>
        </pc:picChg>
        <pc:picChg chg="del">
          <ac:chgData name="Kim Kaplan" userId="6492a0e3-7919-4eb7-8c1b-79453a272121" providerId="ADAL" clId="{93F7101D-E26C-413C-A143-3B71EEF145D7}" dt="2020-03-10T04:26:04.580" v="337" actId="478"/>
          <ac:picMkLst>
            <pc:docMk/>
            <pc:sldMk cId="2983733352" sldId="2836"/>
            <ac:picMk id="8" creationId="{16BF8BA5-6FB7-447B-8756-2C8793633A8D}"/>
          </ac:picMkLst>
        </pc:picChg>
        <pc:picChg chg="del">
          <ac:chgData name="Kim Kaplan" userId="6492a0e3-7919-4eb7-8c1b-79453a272121" providerId="ADAL" clId="{93F7101D-E26C-413C-A143-3B71EEF145D7}" dt="2020-03-10T04:26:04.580" v="337" actId="478"/>
          <ac:picMkLst>
            <pc:docMk/>
            <pc:sldMk cId="2983733352" sldId="2836"/>
            <ac:picMk id="11" creationId="{64838006-BD3F-47F0-860A-A5EDF04877F8}"/>
          </ac:picMkLst>
        </pc:picChg>
        <pc:picChg chg="add del mod">
          <ac:chgData name="Kim Kaplan" userId="6492a0e3-7919-4eb7-8c1b-79453a272121" providerId="ADAL" clId="{93F7101D-E26C-413C-A143-3B71EEF145D7}" dt="2020-03-10T04:25:59.601" v="335" actId="478"/>
          <ac:picMkLst>
            <pc:docMk/>
            <pc:sldMk cId="2983733352" sldId="2836"/>
            <ac:picMk id="13" creationId="{779DFEB7-BCE6-46D0-B947-B519A22E1DA4}"/>
          </ac:picMkLst>
        </pc:picChg>
        <pc:picChg chg="add del mod">
          <ac:chgData name="Kim Kaplan" userId="6492a0e3-7919-4eb7-8c1b-79453a272121" providerId="ADAL" clId="{93F7101D-E26C-413C-A143-3B71EEF145D7}" dt="2020-03-10T04:25:59.601" v="335" actId="478"/>
          <ac:picMkLst>
            <pc:docMk/>
            <pc:sldMk cId="2983733352" sldId="2836"/>
            <ac:picMk id="14" creationId="{E31E6AF3-A4E9-46F1-AE7C-7721790F7B17}"/>
          </ac:picMkLst>
        </pc:picChg>
        <pc:picChg chg="add del mod">
          <ac:chgData name="Kim Kaplan" userId="6492a0e3-7919-4eb7-8c1b-79453a272121" providerId="ADAL" clId="{93F7101D-E26C-413C-A143-3B71EEF145D7}" dt="2020-03-10T04:25:59.601" v="335" actId="478"/>
          <ac:picMkLst>
            <pc:docMk/>
            <pc:sldMk cId="2983733352" sldId="2836"/>
            <ac:picMk id="15" creationId="{FEB2D90A-871B-4F4C-A47F-2836C02A21B7}"/>
          </ac:picMkLst>
        </pc:picChg>
        <pc:picChg chg="add del mod">
          <ac:chgData name="Kim Kaplan" userId="6492a0e3-7919-4eb7-8c1b-79453a272121" providerId="ADAL" clId="{93F7101D-E26C-413C-A143-3B71EEF145D7}" dt="2020-03-10T04:25:59.601" v="335" actId="478"/>
          <ac:picMkLst>
            <pc:docMk/>
            <pc:sldMk cId="2983733352" sldId="2836"/>
            <ac:picMk id="16" creationId="{0C7B446F-20DE-4632-B906-2859DE56DDE4}"/>
          </ac:picMkLst>
        </pc:picChg>
        <pc:picChg chg="add del mod">
          <ac:chgData name="Kim Kaplan" userId="6492a0e3-7919-4eb7-8c1b-79453a272121" providerId="ADAL" clId="{93F7101D-E26C-413C-A143-3B71EEF145D7}" dt="2020-03-10T04:25:59.601" v="335" actId="478"/>
          <ac:picMkLst>
            <pc:docMk/>
            <pc:sldMk cId="2983733352" sldId="2836"/>
            <ac:picMk id="17" creationId="{2D58922F-C587-448C-A8F6-0F5910EA150E}"/>
          </ac:picMkLst>
        </pc:picChg>
        <pc:picChg chg="del">
          <ac:chgData name="Kim Kaplan" userId="6492a0e3-7919-4eb7-8c1b-79453a272121" providerId="ADAL" clId="{93F7101D-E26C-413C-A143-3B71EEF145D7}" dt="2020-03-10T04:26:04.580" v="337" actId="478"/>
          <ac:picMkLst>
            <pc:docMk/>
            <pc:sldMk cId="2983733352" sldId="2836"/>
            <ac:picMk id="22" creationId="{9B5A486E-20A5-4DD7-9246-680AB07585A7}"/>
          </ac:picMkLst>
        </pc:picChg>
        <pc:picChg chg="add mod">
          <ac:chgData name="Kim Kaplan" userId="6492a0e3-7919-4eb7-8c1b-79453a272121" providerId="ADAL" clId="{93F7101D-E26C-413C-A143-3B71EEF145D7}" dt="2020-03-10T04:32:17.150" v="740" actId="1076"/>
          <ac:picMkLst>
            <pc:docMk/>
            <pc:sldMk cId="2983733352" sldId="2836"/>
            <ac:picMk id="23" creationId="{C1BE8CA9-1FAB-4B04-96B5-6DD837CCE2CF}"/>
          </ac:picMkLst>
        </pc:picChg>
        <pc:picChg chg="mod">
          <ac:chgData name="Kim Kaplan" userId="6492a0e3-7919-4eb7-8c1b-79453a272121" providerId="ADAL" clId="{93F7101D-E26C-413C-A143-3B71EEF145D7}" dt="2020-03-10T04:32:28.109" v="743" actId="1076"/>
          <ac:picMkLst>
            <pc:docMk/>
            <pc:sldMk cId="2983733352" sldId="2836"/>
            <ac:picMk id="24" creationId="{8600B87E-A3EA-4D54-AE8F-38254AFE2D0F}"/>
          </ac:picMkLst>
        </pc:picChg>
        <pc:picChg chg="add mod">
          <ac:chgData name="Kim Kaplan" userId="6492a0e3-7919-4eb7-8c1b-79453a272121" providerId="ADAL" clId="{93F7101D-E26C-413C-A143-3B71EEF145D7}" dt="2020-03-10T04:32:12.703" v="739" actId="1076"/>
          <ac:picMkLst>
            <pc:docMk/>
            <pc:sldMk cId="2983733352" sldId="2836"/>
            <ac:picMk id="25" creationId="{50D9A72A-0700-4CDE-B545-AB6A8CF5BDB0}"/>
          </ac:picMkLst>
        </pc:picChg>
        <pc:picChg chg="add del mod">
          <ac:chgData name="Kim Kaplan" userId="6492a0e3-7919-4eb7-8c1b-79453a272121" providerId="ADAL" clId="{93F7101D-E26C-413C-A143-3B71EEF145D7}" dt="2020-03-10T04:28:15.524" v="520"/>
          <ac:picMkLst>
            <pc:docMk/>
            <pc:sldMk cId="2983733352" sldId="2836"/>
            <ac:picMk id="27" creationId="{C279B611-E228-4C13-98D9-08B824B5FF4A}"/>
          </ac:picMkLst>
        </pc:picChg>
        <pc:picChg chg="add mod">
          <ac:chgData name="Kim Kaplan" userId="6492a0e3-7919-4eb7-8c1b-79453a272121" providerId="ADAL" clId="{93F7101D-E26C-413C-A143-3B71EEF145D7}" dt="2020-03-10T04:32:03.612" v="737" actId="1076"/>
          <ac:picMkLst>
            <pc:docMk/>
            <pc:sldMk cId="2983733352" sldId="2836"/>
            <ac:picMk id="29" creationId="{2BFB395B-7EAB-4E00-92EB-F7421C8C8AC4}"/>
          </ac:picMkLst>
        </pc:picChg>
      </pc:sldChg>
      <pc:sldChg chg="add ord">
        <pc:chgData name="Kim Kaplan" userId="6492a0e3-7919-4eb7-8c1b-79453a272121" providerId="ADAL" clId="{93F7101D-E26C-413C-A143-3B71EEF145D7}" dt="2020-03-10T04:42:11.003" v="958"/>
        <pc:sldMkLst>
          <pc:docMk/>
          <pc:sldMk cId="1727988570" sldId="2837"/>
        </pc:sldMkLst>
      </pc:sldChg>
      <pc:sldChg chg="addSp delSp modSp add">
        <pc:chgData name="Kim Kaplan" userId="6492a0e3-7919-4eb7-8c1b-79453a272121" providerId="ADAL" clId="{93F7101D-E26C-413C-A143-3B71EEF145D7}" dt="2020-03-10T04:51:32.493" v="1083" actId="1076"/>
        <pc:sldMkLst>
          <pc:docMk/>
          <pc:sldMk cId="1437565864" sldId="2838"/>
        </pc:sldMkLst>
        <pc:spChg chg="mod">
          <ac:chgData name="Kim Kaplan" userId="6492a0e3-7919-4eb7-8c1b-79453a272121" providerId="ADAL" clId="{93F7101D-E26C-413C-A143-3B71EEF145D7}" dt="2020-03-10T04:43:51.694" v="1006" actId="20577"/>
          <ac:spMkLst>
            <pc:docMk/>
            <pc:sldMk cId="1437565864" sldId="2838"/>
            <ac:spMk id="2" creationId="{3C6C7E3E-4664-4802-AEA2-793634DC6609}"/>
          </ac:spMkLst>
        </pc:spChg>
        <pc:spChg chg="del">
          <ac:chgData name="Kim Kaplan" userId="6492a0e3-7919-4eb7-8c1b-79453a272121" providerId="ADAL" clId="{93F7101D-E26C-413C-A143-3B71EEF145D7}" dt="2020-03-10T04:43:42.189" v="973" actId="478"/>
          <ac:spMkLst>
            <pc:docMk/>
            <pc:sldMk cId="1437565864" sldId="2838"/>
            <ac:spMk id="3" creationId="{36D5AD77-B778-4BD2-8DD8-A552CAE82486}"/>
          </ac:spMkLst>
        </pc:spChg>
        <pc:spChg chg="add mod">
          <ac:chgData name="Kim Kaplan" userId="6492a0e3-7919-4eb7-8c1b-79453a272121" providerId="ADAL" clId="{93F7101D-E26C-413C-A143-3B71EEF145D7}" dt="2020-03-10T04:51:25.424" v="1081" actId="1076"/>
          <ac:spMkLst>
            <pc:docMk/>
            <pc:sldMk cId="1437565864" sldId="2838"/>
            <ac:spMk id="8" creationId="{75BD606B-9A2B-48A8-8160-140632BF8C3D}"/>
          </ac:spMkLst>
        </pc:spChg>
        <pc:picChg chg="add mod">
          <ac:chgData name="Kim Kaplan" userId="6492a0e3-7919-4eb7-8c1b-79453a272121" providerId="ADAL" clId="{93F7101D-E26C-413C-A143-3B71EEF145D7}" dt="2020-03-10T04:44:01.891" v="1008" actId="14100"/>
          <ac:picMkLst>
            <pc:docMk/>
            <pc:sldMk cId="1437565864" sldId="2838"/>
            <ac:picMk id="4" creationId="{C73EDF70-0784-4A80-8A69-3570A834486A}"/>
          </ac:picMkLst>
        </pc:picChg>
        <pc:picChg chg="add mod">
          <ac:chgData name="Kim Kaplan" userId="6492a0e3-7919-4eb7-8c1b-79453a272121" providerId="ADAL" clId="{93F7101D-E26C-413C-A143-3B71EEF145D7}" dt="2020-03-10T04:51:25.424" v="1081" actId="1076"/>
          <ac:picMkLst>
            <pc:docMk/>
            <pc:sldMk cId="1437565864" sldId="2838"/>
            <ac:picMk id="6" creationId="{3D069081-8780-4CC7-AC88-0118C1EC522F}"/>
          </ac:picMkLst>
        </pc:picChg>
        <pc:picChg chg="add mod">
          <ac:chgData name="Kim Kaplan" userId="6492a0e3-7919-4eb7-8c1b-79453a272121" providerId="ADAL" clId="{93F7101D-E26C-413C-A143-3B71EEF145D7}" dt="2020-03-10T04:51:25.424" v="1081" actId="1076"/>
          <ac:picMkLst>
            <pc:docMk/>
            <pc:sldMk cId="1437565864" sldId="2838"/>
            <ac:picMk id="9" creationId="{51EA4C7B-6FB0-42AC-9E93-99CBD29CB13E}"/>
          </ac:picMkLst>
        </pc:picChg>
        <pc:picChg chg="add mod">
          <ac:chgData name="Kim Kaplan" userId="6492a0e3-7919-4eb7-8c1b-79453a272121" providerId="ADAL" clId="{93F7101D-E26C-413C-A143-3B71EEF145D7}" dt="2020-03-10T04:45:25.074" v="1017" actId="1076"/>
          <ac:picMkLst>
            <pc:docMk/>
            <pc:sldMk cId="1437565864" sldId="2838"/>
            <ac:picMk id="3074" creationId="{E321BFDA-C6AA-4E83-9666-FEF12C605315}"/>
          </ac:picMkLst>
        </pc:picChg>
        <pc:picChg chg="add mod">
          <ac:chgData name="Kim Kaplan" userId="6492a0e3-7919-4eb7-8c1b-79453a272121" providerId="ADAL" clId="{93F7101D-E26C-413C-A143-3B71EEF145D7}" dt="2020-03-10T04:51:29.376" v="1082" actId="1076"/>
          <ac:picMkLst>
            <pc:docMk/>
            <pc:sldMk cId="1437565864" sldId="2838"/>
            <ac:picMk id="3076" creationId="{522E420F-1F12-4D3D-A8F6-421C4C53392F}"/>
          </ac:picMkLst>
        </pc:picChg>
        <pc:picChg chg="add mod">
          <ac:chgData name="Kim Kaplan" userId="6492a0e3-7919-4eb7-8c1b-79453a272121" providerId="ADAL" clId="{93F7101D-E26C-413C-A143-3B71EEF145D7}" dt="2020-03-10T04:51:32.493" v="1083" actId="1076"/>
          <ac:picMkLst>
            <pc:docMk/>
            <pc:sldMk cId="1437565864" sldId="2838"/>
            <ac:picMk id="3078" creationId="{94F3D2E7-EB59-4550-9D02-880BD0879C8D}"/>
          </ac:picMkLst>
        </pc:picChg>
      </pc:sldChg>
      <pc:sldChg chg="addSp delSp modSp add delAnim modAnim">
        <pc:chgData name="Kim Kaplan" userId="6492a0e3-7919-4eb7-8c1b-79453a272121" providerId="ADAL" clId="{93F7101D-E26C-413C-A143-3B71EEF145D7}" dt="2020-03-10T05:01:16.654" v="1323" actId="478"/>
        <pc:sldMkLst>
          <pc:docMk/>
          <pc:sldMk cId="1440336693" sldId="2839"/>
        </pc:sldMkLst>
        <pc:spChg chg="del">
          <ac:chgData name="Kim Kaplan" userId="6492a0e3-7919-4eb7-8c1b-79453a272121" providerId="ADAL" clId="{93F7101D-E26C-413C-A143-3B71EEF145D7}" dt="2020-03-10T04:53:41.267" v="1086" actId="478"/>
          <ac:spMkLst>
            <pc:docMk/>
            <pc:sldMk cId="1440336693" sldId="2839"/>
            <ac:spMk id="2" creationId="{7880E94A-1AE8-4A64-866D-DCB60A029D6D}"/>
          </ac:spMkLst>
        </pc:spChg>
        <pc:spChg chg="add del mod">
          <ac:chgData name="Kim Kaplan" userId="6492a0e3-7919-4eb7-8c1b-79453a272121" providerId="ADAL" clId="{93F7101D-E26C-413C-A143-3B71EEF145D7}" dt="2020-03-10T04:53:43.706" v="1087" actId="478"/>
          <ac:spMkLst>
            <pc:docMk/>
            <pc:sldMk cId="1440336693" sldId="2839"/>
            <ac:spMk id="5" creationId="{0D01186F-6789-4817-82C5-A39D373BA731}"/>
          </ac:spMkLst>
        </pc:spChg>
        <pc:spChg chg="mod">
          <ac:chgData name="Kim Kaplan" userId="6492a0e3-7919-4eb7-8c1b-79453a272121" providerId="ADAL" clId="{93F7101D-E26C-413C-A143-3B71EEF145D7}" dt="2020-03-10T04:56:43.694" v="1153" actId="20577"/>
          <ac:spMkLst>
            <pc:docMk/>
            <pc:sldMk cId="1440336693" sldId="2839"/>
            <ac:spMk id="9" creationId="{00813123-70F1-42E1-876A-1A08D31FC054}"/>
          </ac:spMkLst>
        </pc:spChg>
        <pc:spChg chg="del">
          <ac:chgData name="Kim Kaplan" userId="6492a0e3-7919-4eb7-8c1b-79453a272121" providerId="ADAL" clId="{93F7101D-E26C-413C-A143-3B71EEF145D7}" dt="2020-03-10T04:53:41.267" v="1086" actId="478"/>
          <ac:spMkLst>
            <pc:docMk/>
            <pc:sldMk cId="1440336693" sldId="2839"/>
            <ac:spMk id="10" creationId="{C1E907D3-5A4C-4BFF-BEEC-B6573C4A0C79}"/>
          </ac:spMkLst>
        </pc:spChg>
        <pc:spChg chg="del">
          <ac:chgData name="Kim Kaplan" userId="6492a0e3-7919-4eb7-8c1b-79453a272121" providerId="ADAL" clId="{93F7101D-E26C-413C-A143-3B71EEF145D7}" dt="2020-03-10T04:53:47.746" v="1089" actId="478"/>
          <ac:spMkLst>
            <pc:docMk/>
            <pc:sldMk cId="1440336693" sldId="2839"/>
            <ac:spMk id="12" creationId="{F402CE9B-E6D7-4E23-8888-7B30B6B32A15}"/>
          </ac:spMkLst>
        </pc:spChg>
        <pc:spChg chg="mod">
          <ac:chgData name="Kim Kaplan" userId="6492a0e3-7919-4eb7-8c1b-79453a272121" providerId="ADAL" clId="{93F7101D-E26C-413C-A143-3B71EEF145D7}" dt="2020-03-10T04:55:06.715" v="1147" actId="14100"/>
          <ac:spMkLst>
            <pc:docMk/>
            <pc:sldMk cId="1440336693" sldId="2839"/>
            <ac:spMk id="21" creationId="{ABF1F7D3-5C1F-460B-8335-5B2A20A10D64}"/>
          </ac:spMkLst>
        </pc:spChg>
        <pc:spChg chg="del">
          <ac:chgData name="Kim Kaplan" userId="6492a0e3-7919-4eb7-8c1b-79453a272121" providerId="ADAL" clId="{93F7101D-E26C-413C-A143-3B71EEF145D7}" dt="2020-03-10T04:53:47.746" v="1089" actId="478"/>
          <ac:spMkLst>
            <pc:docMk/>
            <pc:sldMk cId="1440336693" sldId="2839"/>
            <ac:spMk id="28" creationId="{0BD4ADAF-E3A8-4CD9-97A3-8CF7AEBA0703}"/>
          </ac:spMkLst>
        </pc:spChg>
        <pc:graphicFrameChg chg="add mod">
          <ac:chgData name="Kim Kaplan" userId="6492a0e3-7919-4eb7-8c1b-79453a272121" providerId="ADAL" clId="{93F7101D-E26C-413C-A143-3B71EEF145D7}" dt="2020-03-10T05:01:16.654" v="1323" actId="478"/>
          <ac:graphicFrameMkLst>
            <pc:docMk/>
            <pc:sldMk cId="1440336693" sldId="2839"/>
            <ac:graphicFrameMk id="6" creationId="{F1B9FAF5-5503-4541-98A1-14A501C880BE}"/>
          </ac:graphicFrameMkLst>
        </pc:graphicFrameChg>
        <pc:picChg chg="mod">
          <ac:chgData name="Kim Kaplan" userId="6492a0e3-7919-4eb7-8c1b-79453a272121" providerId="ADAL" clId="{93F7101D-E26C-413C-A143-3B71EEF145D7}" dt="2020-03-10T04:53:57.266" v="1141" actId="1035"/>
          <ac:picMkLst>
            <pc:docMk/>
            <pc:sldMk cId="1440336693" sldId="2839"/>
            <ac:picMk id="23" creationId="{C1BE8CA9-1FAB-4B04-96B5-6DD837CCE2CF}"/>
          </ac:picMkLst>
        </pc:picChg>
        <pc:picChg chg="del">
          <ac:chgData name="Kim Kaplan" userId="6492a0e3-7919-4eb7-8c1b-79453a272121" providerId="ADAL" clId="{93F7101D-E26C-413C-A143-3B71EEF145D7}" dt="2020-03-10T04:53:44.519" v="1088" actId="478"/>
          <ac:picMkLst>
            <pc:docMk/>
            <pc:sldMk cId="1440336693" sldId="2839"/>
            <ac:picMk id="24" creationId="{8600B87E-A3EA-4D54-AE8F-38254AFE2D0F}"/>
          </ac:picMkLst>
        </pc:picChg>
        <pc:picChg chg="mod">
          <ac:chgData name="Kim Kaplan" userId="6492a0e3-7919-4eb7-8c1b-79453a272121" providerId="ADAL" clId="{93F7101D-E26C-413C-A143-3B71EEF145D7}" dt="2020-03-10T04:53:57.266" v="1141" actId="1035"/>
          <ac:picMkLst>
            <pc:docMk/>
            <pc:sldMk cId="1440336693" sldId="2839"/>
            <ac:picMk id="25" creationId="{50D9A72A-0700-4CDE-B545-AB6A8CF5BDB0}"/>
          </ac:picMkLst>
        </pc:picChg>
        <pc:picChg chg="del">
          <ac:chgData name="Kim Kaplan" userId="6492a0e3-7919-4eb7-8c1b-79453a272121" providerId="ADAL" clId="{93F7101D-E26C-413C-A143-3B71EEF145D7}" dt="2020-03-10T04:53:47.746" v="1089" actId="478"/>
          <ac:picMkLst>
            <pc:docMk/>
            <pc:sldMk cId="1440336693" sldId="2839"/>
            <ac:picMk id="29" creationId="{2BFB395B-7EAB-4E00-92EB-F7421C8C8AC4}"/>
          </ac:picMkLst>
        </pc:picChg>
      </pc:sldChg>
      <pc:sldChg chg="modSp add">
        <pc:chgData name="Kim Kaplan" userId="6492a0e3-7919-4eb7-8c1b-79453a272121" providerId="ADAL" clId="{93F7101D-E26C-413C-A143-3B71EEF145D7}" dt="2020-03-10T18:54:27.790" v="2274" actId="255"/>
        <pc:sldMkLst>
          <pc:docMk/>
          <pc:sldMk cId="1613971995" sldId="2840"/>
        </pc:sldMkLst>
        <pc:spChg chg="mod">
          <ac:chgData name="Kim Kaplan" userId="6492a0e3-7919-4eb7-8c1b-79453a272121" providerId="ADAL" clId="{93F7101D-E26C-413C-A143-3B71EEF145D7}" dt="2020-03-10T05:03:27.777" v="1350" actId="20577"/>
          <ac:spMkLst>
            <pc:docMk/>
            <pc:sldMk cId="1613971995" sldId="2840"/>
            <ac:spMk id="9" creationId="{00813123-70F1-42E1-876A-1A08D31FC054}"/>
          </ac:spMkLst>
        </pc:spChg>
        <pc:graphicFrameChg chg="mod">
          <ac:chgData name="Kim Kaplan" userId="6492a0e3-7919-4eb7-8c1b-79453a272121" providerId="ADAL" clId="{93F7101D-E26C-413C-A143-3B71EEF145D7}" dt="2020-03-10T18:54:27.790" v="2274" actId="255"/>
          <ac:graphicFrameMkLst>
            <pc:docMk/>
            <pc:sldMk cId="1613971995" sldId="2840"/>
            <ac:graphicFrameMk id="6" creationId="{F1B9FAF5-5503-4541-98A1-14A501C880BE}"/>
          </ac:graphicFrameMkLst>
        </pc:graphicFrameChg>
      </pc:sldChg>
      <pc:sldChg chg="addSp delSp modSp add modAnim">
        <pc:chgData name="Kim Kaplan" userId="6492a0e3-7919-4eb7-8c1b-79453a272121" providerId="ADAL" clId="{93F7101D-E26C-413C-A143-3B71EEF145D7}" dt="2020-03-10T05:21:30.727" v="2012" actId="20577"/>
        <pc:sldMkLst>
          <pc:docMk/>
          <pc:sldMk cId="888773826" sldId="2841"/>
        </pc:sldMkLst>
        <pc:spChg chg="add mod ord">
          <ac:chgData name="Kim Kaplan" userId="6492a0e3-7919-4eb7-8c1b-79453a272121" providerId="ADAL" clId="{93F7101D-E26C-413C-A143-3B71EEF145D7}" dt="2020-03-10T05:15:30.246" v="1720" actId="167"/>
          <ac:spMkLst>
            <pc:docMk/>
            <pc:sldMk cId="888773826" sldId="2841"/>
            <ac:spMk id="8" creationId="{ECA9417B-293C-4775-81BB-162C65D08809}"/>
          </ac:spMkLst>
        </pc:spChg>
        <pc:spChg chg="del">
          <ac:chgData name="Kim Kaplan" userId="6492a0e3-7919-4eb7-8c1b-79453a272121" providerId="ADAL" clId="{93F7101D-E26C-413C-A143-3B71EEF145D7}" dt="2020-03-10T05:15:26.812" v="1719" actId="478"/>
          <ac:spMkLst>
            <pc:docMk/>
            <pc:sldMk cId="888773826" sldId="2841"/>
            <ac:spMk id="9" creationId="{00813123-70F1-42E1-876A-1A08D31FC054}"/>
          </ac:spMkLst>
        </pc:spChg>
        <pc:spChg chg="add mod ord">
          <ac:chgData name="Kim Kaplan" userId="6492a0e3-7919-4eb7-8c1b-79453a272121" providerId="ADAL" clId="{93F7101D-E26C-413C-A143-3B71EEF145D7}" dt="2020-03-10T05:15:24.400" v="1718" actId="167"/>
          <ac:spMkLst>
            <pc:docMk/>
            <pc:sldMk cId="888773826" sldId="2841"/>
            <ac:spMk id="11" creationId="{F5BCDC25-7A0B-4035-B94F-6AA139524294}"/>
          </ac:spMkLst>
        </pc:spChg>
        <pc:spChg chg="del mod">
          <ac:chgData name="Kim Kaplan" userId="6492a0e3-7919-4eb7-8c1b-79453a272121" providerId="ADAL" clId="{93F7101D-E26C-413C-A143-3B71EEF145D7}" dt="2020-03-10T05:15:33.893" v="1722" actId="478"/>
          <ac:spMkLst>
            <pc:docMk/>
            <pc:sldMk cId="888773826" sldId="2841"/>
            <ac:spMk id="21" creationId="{ABF1F7D3-5C1F-460B-8335-5B2A20A10D64}"/>
          </ac:spMkLst>
        </pc:spChg>
        <pc:graphicFrameChg chg="mod">
          <ac:chgData name="Kim Kaplan" userId="6492a0e3-7919-4eb7-8c1b-79453a272121" providerId="ADAL" clId="{93F7101D-E26C-413C-A143-3B71EEF145D7}" dt="2020-03-10T05:21:30.727" v="2012" actId="20577"/>
          <ac:graphicFrameMkLst>
            <pc:docMk/>
            <pc:sldMk cId="888773826" sldId="2841"/>
            <ac:graphicFrameMk id="6" creationId="{F1B9FAF5-5503-4541-98A1-14A501C880BE}"/>
          </ac:graphicFrameMkLst>
        </pc:graphicFrameChg>
        <pc:picChg chg="add mod ord">
          <ac:chgData name="Kim Kaplan" userId="6492a0e3-7919-4eb7-8c1b-79453a272121" providerId="ADAL" clId="{93F7101D-E26C-413C-A143-3B71EEF145D7}" dt="2020-03-10T05:15:38.077" v="1723" actId="167"/>
          <ac:picMkLst>
            <pc:docMk/>
            <pc:sldMk cId="888773826" sldId="2841"/>
            <ac:picMk id="10" creationId="{4BBF3A67-E311-4DD2-AB7D-8806957235D8}"/>
          </ac:picMkLst>
        </pc:picChg>
        <pc:picChg chg="del">
          <ac:chgData name="Kim Kaplan" userId="6492a0e3-7919-4eb7-8c1b-79453a272121" providerId="ADAL" clId="{93F7101D-E26C-413C-A143-3B71EEF145D7}" dt="2020-03-10T05:15:40.896" v="1724" actId="478"/>
          <ac:picMkLst>
            <pc:docMk/>
            <pc:sldMk cId="888773826" sldId="2841"/>
            <ac:picMk id="23" creationId="{C1BE8CA9-1FAB-4B04-96B5-6DD837CCE2CF}"/>
          </ac:picMkLst>
        </pc:picChg>
        <pc:picChg chg="del">
          <ac:chgData name="Kim Kaplan" userId="6492a0e3-7919-4eb7-8c1b-79453a272121" providerId="ADAL" clId="{93F7101D-E26C-413C-A143-3B71EEF145D7}" dt="2020-03-10T05:15:40.896" v="1724" actId="478"/>
          <ac:picMkLst>
            <pc:docMk/>
            <pc:sldMk cId="888773826" sldId="2841"/>
            <ac:picMk id="25" creationId="{50D9A72A-0700-4CDE-B545-AB6A8CF5BDB0}"/>
          </ac:picMkLst>
        </pc:picChg>
      </pc:sldChg>
      <pc:sldChg chg="addSp delSp modSp add modAnim">
        <pc:chgData name="Kim Kaplan" userId="6492a0e3-7919-4eb7-8c1b-79453a272121" providerId="ADAL" clId="{93F7101D-E26C-413C-A143-3B71EEF145D7}" dt="2020-03-10T05:37:33.262" v="2181"/>
        <pc:sldMkLst>
          <pc:docMk/>
          <pc:sldMk cId="4146442003" sldId="2842"/>
        </pc:sldMkLst>
        <pc:spChg chg="mod">
          <ac:chgData name="Kim Kaplan" userId="6492a0e3-7919-4eb7-8c1b-79453a272121" providerId="ADAL" clId="{93F7101D-E26C-413C-A143-3B71EEF145D7}" dt="2020-03-10T05:24:30.042" v="2033" actId="948"/>
          <ac:spMkLst>
            <pc:docMk/>
            <pc:sldMk cId="4146442003" sldId="2842"/>
            <ac:spMk id="10" creationId="{C1E907D3-5A4C-4BFF-BEEC-B6573C4A0C79}"/>
          </ac:spMkLst>
        </pc:spChg>
        <pc:grpChg chg="mod">
          <ac:chgData name="Kim Kaplan" userId="6492a0e3-7919-4eb7-8c1b-79453a272121" providerId="ADAL" clId="{93F7101D-E26C-413C-A143-3B71EEF145D7}" dt="2020-03-10T05:24:54.055" v="2038" actId="1076"/>
          <ac:grpSpMkLst>
            <pc:docMk/>
            <pc:sldMk cId="4146442003" sldId="2842"/>
            <ac:grpSpMk id="7" creationId="{A23F454D-6B70-4E5B-A45C-A451461D7424}"/>
          </ac:grpSpMkLst>
        </pc:grpChg>
        <pc:picChg chg="mod">
          <ac:chgData name="Kim Kaplan" userId="6492a0e3-7919-4eb7-8c1b-79453a272121" providerId="ADAL" clId="{93F7101D-E26C-413C-A143-3B71EEF145D7}" dt="2020-03-10T05:24:43.603" v="2035" actId="1076"/>
          <ac:picMkLst>
            <pc:docMk/>
            <pc:sldMk cId="4146442003" sldId="2842"/>
            <ac:picMk id="4" creationId="{2CF982B5-C180-4C3F-B34F-D4D18ED7B232}"/>
          </ac:picMkLst>
        </pc:picChg>
        <pc:picChg chg="del">
          <ac:chgData name="Kim Kaplan" userId="6492a0e3-7919-4eb7-8c1b-79453a272121" providerId="ADAL" clId="{93F7101D-E26C-413C-A143-3B71EEF145D7}" dt="2020-03-10T05:23:03.468" v="2018" actId="478"/>
          <ac:picMkLst>
            <pc:docMk/>
            <pc:sldMk cId="4146442003" sldId="2842"/>
            <ac:picMk id="6" creationId="{8B2A8E2D-0E99-457B-87DF-EB2303E51C0B}"/>
          </ac:picMkLst>
        </pc:picChg>
        <pc:picChg chg="del">
          <ac:chgData name="Kim Kaplan" userId="6492a0e3-7919-4eb7-8c1b-79453a272121" providerId="ADAL" clId="{93F7101D-E26C-413C-A143-3B71EEF145D7}" dt="2020-03-10T05:23:02.856" v="2017" actId="478"/>
          <ac:picMkLst>
            <pc:docMk/>
            <pc:sldMk cId="4146442003" sldId="2842"/>
            <ac:picMk id="8" creationId="{16BF8BA5-6FB7-447B-8756-2C8793633A8D}"/>
          </ac:picMkLst>
        </pc:picChg>
        <pc:picChg chg="add mod">
          <ac:chgData name="Kim Kaplan" userId="6492a0e3-7919-4eb7-8c1b-79453a272121" providerId="ADAL" clId="{93F7101D-E26C-413C-A143-3B71EEF145D7}" dt="2020-03-10T05:27:14.734" v="2048" actId="1076"/>
          <ac:picMkLst>
            <pc:docMk/>
            <pc:sldMk cId="4146442003" sldId="2842"/>
            <ac:picMk id="9" creationId="{0D05AE34-6575-42A0-90DB-DCD93F6A276A}"/>
          </ac:picMkLst>
        </pc:picChg>
        <pc:picChg chg="del">
          <ac:chgData name="Kim Kaplan" userId="6492a0e3-7919-4eb7-8c1b-79453a272121" providerId="ADAL" clId="{93F7101D-E26C-413C-A143-3B71EEF145D7}" dt="2020-03-10T05:23:04.604" v="2019" actId="478"/>
          <ac:picMkLst>
            <pc:docMk/>
            <pc:sldMk cId="4146442003" sldId="2842"/>
            <ac:picMk id="11" creationId="{64838006-BD3F-47F0-860A-A5EDF04877F8}"/>
          </ac:picMkLst>
        </pc:picChg>
        <pc:picChg chg="add mod">
          <ac:chgData name="Kim Kaplan" userId="6492a0e3-7919-4eb7-8c1b-79453a272121" providerId="ADAL" clId="{93F7101D-E26C-413C-A143-3B71EEF145D7}" dt="2020-03-10T05:27:17.211" v="2049" actId="1076"/>
          <ac:picMkLst>
            <pc:docMk/>
            <pc:sldMk cId="4146442003" sldId="2842"/>
            <ac:picMk id="13" creationId="{3C9B6E24-CFC1-47B9-9A87-F6E1289E5060}"/>
          </ac:picMkLst>
        </pc:picChg>
        <pc:picChg chg="add mod">
          <ac:chgData name="Kim Kaplan" userId="6492a0e3-7919-4eb7-8c1b-79453a272121" providerId="ADAL" clId="{93F7101D-E26C-413C-A143-3B71EEF145D7}" dt="2020-03-10T05:27:49.255" v="2052" actId="1076"/>
          <ac:picMkLst>
            <pc:docMk/>
            <pc:sldMk cId="4146442003" sldId="2842"/>
            <ac:picMk id="15" creationId="{C95DF8EF-D4DA-41A4-BE30-72C71448F671}"/>
          </ac:picMkLst>
        </pc:picChg>
        <pc:picChg chg="add mod ord">
          <ac:chgData name="Kim Kaplan" userId="6492a0e3-7919-4eb7-8c1b-79453a272121" providerId="ADAL" clId="{93F7101D-E26C-413C-A143-3B71EEF145D7}" dt="2020-03-10T05:28:53.270" v="2063" actId="1076"/>
          <ac:picMkLst>
            <pc:docMk/>
            <pc:sldMk cId="4146442003" sldId="2842"/>
            <ac:picMk id="17" creationId="{BA7A11EF-CC05-43AD-B210-8EE6C2E6162D}"/>
          </ac:picMkLst>
        </pc:picChg>
        <pc:picChg chg="add mod">
          <ac:chgData name="Kim Kaplan" userId="6492a0e3-7919-4eb7-8c1b-79453a272121" providerId="ADAL" clId="{93F7101D-E26C-413C-A143-3B71EEF145D7}" dt="2020-03-10T05:28:50.151" v="2062" actId="1076"/>
          <ac:picMkLst>
            <pc:docMk/>
            <pc:sldMk cId="4146442003" sldId="2842"/>
            <ac:picMk id="19" creationId="{A9451898-317B-4D38-85BC-4496119BB90E}"/>
          </ac:picMkLst>
        </pc:picChg>
        <pc:picChg chg="add mod">
          <ac:chgData name="Kim Kaplan" userId="6492a0e3-7919-4eb7-8c1b-79453a272121" providerId="ADAL" clId="{93F7101D-E26C-413C-A143-3B71EEF145D7}" dt="2020-03-10T05:27:56.662" v="2053" actId="1076"/>
          <ac:picMkLst>
            <pc:docMk/>
            <pc:sldMk cId="4146442003" sldId="2842"/>
            <ac:picMk id="21" creationId="{1B54FE23-81C9-40CD-8F24-0CF33C2B982B}"/>
          </ac:picMkLst>
        </pc:picChg>
        <pc:picChg chg="mod">
          <ac:chgData name="Kim Kaplan" userId="6492a0e3-7919-4eb7-8c1b-79453a272121" providerId="ADAL" clId="{93F7101D-E26C-413C-A143-3B71EEF145D7}" dt="2020-03-10T05:24:49.843" v="2037" actId="1076"/>
          <ac:picMkLst>
            <pc:docMk/>
            <pc:sldMk cId="4146442003" sldId="2842"/>
            <ac:picMk id="22" creationId="{9B5A486E-20A5-4DD7-9246-680AB07585A7}"/>
          </ac:picMkLst>
        </pc:picChg>
        <pc:picChg chg="del">
          <ac:chgData name="Kim Kaplan" userId="6492a0e3-7919-4eb7-8c1b-79453a272121" providerId="ADAL" clId="{93F7101D-E26C-413C-A143-3B71EEF145D7}" dt="2020-03-10T05:23:01.788" v="2016" actId="478"/>
          <ac:picMkLst>
            <pc:docMk/>
            <pc:sldMk cId="4146442003" sldId="2842"/>
            <ac:picMk id="24" creationId="{8600B87E-A3EA-4D54-AE8F-38254AFE2D0F}"/>
          </ac:picMkLst>
        </pc:picChg>
        <pc:picChg chg="add mod">
          <ac:chgData name="Kim Kaplan" userId="6492a0e3-7919-4eb7-8c1b-79453a272121" providerId="ADAL" clId="{93F7101D-E26C-413C-A143-3B71EEF145D7}" dt="2020-03-10T05:31:27.917" v="2091" actId="1076"/>
          <ac:picMkLst>
            <pc:docMk/>
            <pc:sldMk cId="4146442003" sldId="2842"/>
            <ac:picMk id="25" creationId="{AFAB374A-92E1-454B-99EB-6305A6D353A0}"/>
          </ac:picMkLst>
        </pc:picChg>
        <pc:picChg chg="add mod">
          <ac:chgData name="Kim Kaplan" userId="6492a0e3-7919-4eb7-8c1b-79453a272121" providerId="ADAL" clId="{93F7101D-E26C-413C-A143-3B71EEF145D7}" dt="2020-03-10T05:31:29.081" v="2092" actId="1076"/>
          <ac:picMkLst>
            <pc:docMk/>
            <pc:sldMk cId="4146442003" sldId="2842"/>
            <ac:picMk id="27" creationId="{B93BC8CF-9583-41FE-A8E1-FD316DE13A3E}"/>
          </ac:picMkLst>
        </pc:picChg>
        <pc:picChg chg="add mod">
          <ac:chgData name="Kim Kaplan" userId="6492a0e3-7919-4eb7-8c1b-79453a272121" providerId="ADAL" clId="{93F7101D-E26C-413C-A143-3B71EEF145D7}" dt="2020-03-10T05:31:22.727" v="2090" actId="1035"/>
          <ac:picMkLst>
            <pc:docMk/>
            <pc:sldMk cId="4146442003" sldId="2842"/>
            <ac:picMk id="29" creationId="{9D501EC7-7A29-4713-84DC-543AD0B995C3}"/>
          </ac:picMkLst>
        </pc:picChg>
        <pc:picChg chg="add mod">
          <ac:chgData name="Kim Kaplan" userId="6492a0e3-7919-4eb7-8c1b-79453a272121" providerId="ADAL" clId="{93F7101D-E26C-413C-A143-3B71EEF145D7}" dt="2020-03-10T05:31:22.727" v="2090" actId="1035"/>
          <ac:picMkLst>
            <pc:docMk/>
            <pc:sldMk cId="4146442003" sldId="2842"/>
            <ac:picMk id="31" creationId="{977EB14B-4868-46E5-BFF0-1CB9A4859BD6}"/>
          </ac:picMkLst>
        </pc:picChg>
        <pc:picChg chg="add mod">
          <ac:chgData name="Kim Kaplan" userId="6492a0e3-7919-4eb7-8c1b-79453a272121" providerId="ADAL" clId="{93F7101D-E26C-413C-A143-3B71EEF145D7}" dt="2020-03-10T05:31:22.727" v="2090" actId="1035"/>
          <ac:picMkLst>
            <pc:docMk/>
            <pc:sldMk cId="4146442003" sldId="2842"/>
            <ac:picMk id="2049" creationId="{8819FD18-ACCE-47B5-A5E4-EBCC7BEF4F2E}"/>
          </ac:picMkLst>
        </pc:picChg>
        <pc:picChg chg="add mod">
          <ac:chgData name="Kim Kaplan" userId="6492a0e3-7919-4eb7-8c1b-79453a272121" providerId="ADAL" clId="{93F7101D-E26C-413C-A143-3B71EEF145D7}" dt="2020-03-10T05:33:45.653" v="2104" actId="1076"/>
          <ac:picMkLst>
            <pc:docMk/>
            <pc:sldMk cId="4146442003" sldId="2842"/>
            <ac:picMk id="2052" creationId="{96F7E49C-05D3-4BF4-B81A-FB7622B50DAD}"/>
          </ac:picMkLst>
        </pc:picChg>
        <pc:picChg chg="add mod">
          <ac:chgData name="Kim Kaplan" userId="6492a0e3-7919-4eb7-8c1b-79453a272121" providerId="ADAL" clId="{93F7101D-E26C-413C-A143-3B71EEF145D7}" dt="2020-03-10T05:33:49.004" v="2105" actId="1076"/>
          <ac:picMkLst>
            <pc:docMk/>
            <pc:sldMk cId="4146442003" sldId="2842"/>
            <ac:picMk id="2054" creationId="{A31E14B8-77CE-4000-B103-450AED50C106}"/>
          </ac:picMkLst>
        </pc:picChg>
        <pc:picChg chg="add mod">
          <ac:chgData name="Kim Kaplan" userId="6492a0e3-7919-4eb7-8c1b-79453a272121" providerId="ADAL" clId="{93F7101D-E26C-413C-A143-3B71EEF145D7}" dt="2020-03-10T05:33:51.676" v="2106" actId="1076"/>
          <ac:picMkLst>
            <pc:docMk/>
            <pc:sldMk cId="4146442003" sldId="2842"/>
            <ac:picMk id="2056" creationId="{1163DFE8-3DC6-43C0-8B45-EC01AA7DB3D7}"/>
          </ac:picMkLst>
        </pc:picChg>
        <pc:picChg chg="add mod">
          <ac:chgData name="Kim Kaplan" userId="6492a0e3-7919-4eb7-8c1b-79453a272121" providerId="ADAL" clId="{93F7101D-E26C-413C-A143-3B71EEF145D7}" dt="2020-03-10T05:33:54.870" v="2107" actId="1076"/>
          <ac:picMkLst>
            <pc:docMk/>
            <pc:sldMk cId="4146442003" sldId="2842"/>
            <ac:picMk id="2058" creationId="{905042E1-03A3-491E-8F98-C609749C4F5D}"/>
          </ac:picMkLst>
        </pc:picChg>
      </pc:sldChg>
      <pc:sldChg chg="modSp add modTransition">
        <pc:chgData name="Kim Kaplan" userId="6492a0e3-7919-4eb7-8c1b-79453a272121" providerId="ADAL" clId="{93F7101D-E26C-413C-A143-3B71EEF145D7}" dt="2020-03-10T12:35:00.613" v="2269" actId="6549"/>
        <pc:sldMkLst>
          <pc:docMk/>
          <pc:sldMk cId="3117635092" sldId="2843"/>
        </pc:sldMkLst>
        <pc:spChg chg="mod">
          <ac:chgData name="Kim Kaplan" userId="6492a0e3-7919-4eb7-8c1b-79453a272121" providerId="ADAL" clId="{93F7101D-E26C-413C-A143-3B71EEF145D7}" dt="2020-03-10T12:35:00.613" v="2269" actId="6549"/>
          <ac:spMkLst>
            <pc:docMk/>
            <pc:sldMk cId="3117635092" sldId="2843"/>
            <ac:spMk id="5" creationId="{74DD7550-8774-4D8C-9EE3-E79D4F51957A}"/>
          </ac:spMkLst>
        </pc:spChg>
      </pc:sldChg>
      <pc:sldChg chg="add del">
        <pc:chgData name="Kim Kaplan" userId="6492a0e3-7919-4eb7-8c1b-79453a272121" providerId="ADAL" clId="{93F7101D-E26C-413C-A143-3B71EEF145D7}" dt="2020-03-10T05:25:06.317" v="2039" actId="2696"/>
        <pc:sldMkLst>
          <pc:docMk/>
          <pc:sldMk cId="3848920848" sldId="2843"/>
        </pc:sldMkLst>
      </pc:sldChg>
      <pc:sldChg chg="modSp add">
        <pc:chgData name="Kim Kaplan" userId="6492a0e3-7919-4eb7-8c1b-79453a272121" providerId="ADAL" clId="{93F7101D-E26C-413C-A143-3B71EEF145D7}" dt="2020-03-10T05:36:41.950" v="2180" actId="20577"/>
        <pc:sldMkLst>
          <pc:docMk/>
          <pc:sldMk cId="1787311234" sldId="2844"/>
        </pc:sldMkLst>
        <pc:spChg chg="mod">
          <ac:chgData name="Kim Kaplan" userId="6492a0e3-7919-4eb7-8c1b-79453a272121" providerId="ADAL" clId="{93F7101D-E26C-413C-A143-3B71EEF145D7}" dt="2020-03-10T05:36:41.950" v="2180" actId="20577"/>
          <ac:spMkLst>
            <pc:docMk/>
            <pc:sldMk cId="1787311234" sldId="2844"/>
            <ac:spMk id="2" creationId="{61EA0F87-A86A-4ECA-8A8B-46FBBD490C2F}"/>
          </ac:spMkLst>
        </pc:spChg>
      </pc:sldChg>
      <pc:sldMasterChg chg="del delSldLayout">
        <pc:chgData name="Kim Kaplan" userId="6492a0e3-7919-4eb7-8c1b-79453a272121" providerId="ADAL" clId="{93F7101D-E26C-413C-A143-3B71EEF145D7}" dt="2020-03-10T05:34:39.386" v="2147" actId="2696"/>
        <pc:sldMasterMkLst>
          <pc:docMk/>
          <pc:sldMasterMk cId="3821230873" sldId="2147483682"/>
        </pc:sldMasterMkLst>
        <pc:sldLayoutChg chg="del">
          <pc:chgData name="Kim Kaplan" userId="6492a0e3-7919-4eb7-8c1b-79453a272121" providerId="ADAL" clId="{93F7101D-E26C-413C-A143-3B71EEF145D7}" dt="2020-03-10T05:34:39.345" v="2117" actId="2696"/>
          <pc:sldLayoutMkLst>
            <pc:docMk/>
            <pc:sldMasterMk cId="3821230873" sldId="2147483682"/>
            <pc:sldLayoutMk cId="44933474" sldId="2147483683"/>
          </pc:sldLayoutMkLst>
        </pc:sldLayoutChg>
        <pc:sldLayoutChg chg="del">
          <pc:chgData name="Kim Kaplan" userId="6492a0e3-7919-4eb7-8c1b-79453a272121" providerId="ADAL" clId="{93F7101D-E26C-413C-A143-3B71EEF145D7}" dt="2020-03-10T05:34:39.346" v="2118" actId="2696"/>
          <pc:sldLayoutMkLst>
            <pc:docMk/>
            <pc:sldMasterMk cId="3821230873" sldId="2147483682"/>
            <pc:sldLayoutMk cId="55073979" sldId="2147483684"/>
          </pc:sldLayoutMkLst>
        </pc:sldLayoutChg>
        <pc:sldLayoutChg chg="del">
          <pc:chgData name="Kim Kaplan" userId="6492a0e3-7919-4eb7-8c1b-79453a272121" providerId="ADAL" clId="{93F7101D-E26C-413C-A143-3B71EEF145D7}" dt="2020-03-10T05:34:39.347" v="2119" actId="2696"/>
          <pc:sldLayoutMkLst>
            <pc:docMk/>
            <pc:sldMasterMk cId="3821230873" sldId="2147483682"/>
            <pc:sldLayoutMk cId="2603029840" sldId="2147483685"/>
          </pc:sldLayoutMkLst>
        </pc:sldLayoutChg>
        <pc:sldLayoutChg chg="del">
          <pc:chgData name="Kim Kaplan" userId="6492a0e3-7919-4eb7-8c1b-79453a272121" providerId="ADAL" clId="{93F7101D-E26C-413C-A143-3B71EEF145D7}" dt="2020-03-10T05:34:39.349" v="2120" actId="2696"/>
          <pc:sldLayoutMkLst>
            <pc:docMk/>
            <pc:sldMasterMk cId="3821230873" sldId="2147483682"/>
            <pc:sldLayoutMk cId="714975468" sldId="2147483686"/>
          </pc:sldLayoutMkLst>
        </pc:sldLayoutChg>
        <pc:sldLayoutChg chg="del">
          <pc:chgData name="Kim Kaplan" userId="6492a0e3-7919-4eb7-8c1b-79453a272121" providerId="ADAL" clId="{93F7101D-E26C-413C-A143-3B71EEF145D7}" dt="2020-03-10T05:34:39.350" v="2121" actId="2696"/>
          <pc:sldLayoutMkLst>
            <pc:docMk/>
            <pc:sldMasterMk cId="3821230873" sldId="2147483682"/>
            <pc:sldLayoutMk cId="2358401458" sldId="2147483687"/>
          </pc:sldLayoutMkLst>
        </pc:sldLayoutChg>
        <pc:sldLayoutChg chg="del">
          <pc:chgData name="Kim Kaplan" userId="6492a0e3-7919-4eb7-8c1b-79453a272121" providerId="ADAL" clId="{93F7101D-E26C-413C-A143-3B71EEF145D7}" dt="2020-03-10T05:34:39.351" v="2122" actId="2696"/>
          <pc:sldLayoutMkLst>
            <pc:docMk/>
            <pc:sldMasterMk cId="3821230873" sldId="2147483682"/>
            <pc:sldLayoutMk cId="215095177" sldId="2147483688"/>
          </pc:sldLayoutMkLst>
        </pc:sldLayoutChg>
        <pc:sldLayoutChg chg="del">
          <pc:chgData name="Kim Kaplan" userId="6492a0e3-7919-4eb7-8c1b-79453a272121" providerId="ADAL" clId="{93F7101D-E26C-413C-A143-3B71EEF145D7}" dt="2020-03-10T05:34:39.352" v="2123" actId="2696"/>
          <pc:sldLayoutMkLst>
            <pc:docMk/>
            <pc:sldMasterMk cId="3821230873" sldId="2147483682"/>
            <pc:sldLayoutMk cId="3948156603" sldId="2147483689"/>
          </pc:sldLayoutMkLst>
        </pc:sldLayoutChg>
        <pc:sldLayoutChg chg="del">
          <pc:chgData name="Kim Kaplan" userId="6492a0e3-7919-4eb7-8c1b-79453a272121" providerId="ADAL" clId="{93F7101D-E26C-413C-A143-3B71EEF145D7}" dt="2020-03-10T05:34:39.353" v="2124" actId="2696"/>
          <pc:sldLayoutMkLst>
            <pc:docMk/>
            <pc:sldMasterMk cId="3821230873" sldId="2147483682"/>
            <pc:sldLayoutMk cId="3094943570" sldId="2147483690"/>
          </pc:sldLayoutMkLst>
        </pc:sldLayoutChg>
        <pc:sldLayoutChg chg="del">
          <pc:chgData name="Kim Kaplan" userId="6492a0e3-7919-4eb7-8c1b-79453a272121" providerId="ADAL" clId="{93F7101D-E26C-413C-A143-3B71EEF145D7}" dt="2020-03-10T05:34:39.354" v="2125" actId="2696"/>
          <pc:sldLayoutMkLst>
            <pc:docMk/>
            <pc:sldMasterMk cId="3821230873" sldId="2147483682"/>
            <pc:sldLayoutMk cId="4111034161" sldId="2147483691"/>
          </pc:sldLayoutMkLst>
        </pc:sldLayoutChg>
        <pc:sldLayoutChg chg="del">
          <pc:chgData name="Kim Kaplan" userId="6492a0e3-7919-4eb7-8c1b-79453a272121" providerId="ADAL" clId="{93F7101D-E26C-413C-A143-3B71EEF145D7}" dt="2020-03-10T05:34:39.355" v="2126" actId="2696"/>
          <pc:sldLayoutMkLst>
            <pc:docMk/>
            <pc:sldMasterMk cId="3821230873" sldId="2147483682"/>
            <pc:sldLayoutMk cId="3285305212" sldId="2147483692"/>
          </pc:sldLayoutMkLst>
        </pc:sldLayoutChg>
        <pc:sldLayoutChg chg="del">
          <pc:chgData name="Kim Kaplan" userId="6492a0e3-7919-4eb7-8c1b-79453a272121" providerId="ADAL" clId="{93F7101D-E26C-413C-A143-3B71EEF145D7}" dt="2020-03-10T05:34:39.356" v="2127" actId="2696"/>
          <pc:sldLayoutMkLst>
            <pc:docMk/>
            <pc:sldMasterMk cId="3821230873" sldId="2147483682"/>
            <pc:sldLayoutMk cId="1796555982" sldId="2147483693"/>
          </pc:sldLayoutMkLst>
        </pc:sldLayoutChg>
        <pc:sldLayoutChg chg="del">
          <pc:chgData name="Kim Kaplan" userId="6492a0e3-7919-4eb7-8c1b-79453a272121" providerId="ADAL" clId="{93F7101D-E26C-413C-A143-3B71EEF145D7}" dt="2020-03-10T05:34:39.357" v="2128" actId="2696"/>
          <pc:sldLayoutMkLst>
            <pc:docMk/>
            <pc:sldMasterMk cId="3821230873" sldId="2147483682"/>
            <pc:sldLayoutMk cId="1605939114" sldId="2147483694"/>
          </pc:sldLayoutMkLst>
        </pc:sldLayoutChg>
        <pc:sldLayoutChg chg="del">
          <pc:chgData name="Kim Kaplan" userId="6492a0e3-7919-4eb7-8c1b-79453a272121" providerId="ADAL" clId="{93F7101D-E26C-413C-A143-3B71EEF145D7}" dt="2020-03-10T05:34:39.358" v="2129" actId="2696"/>
          <pc:sldLayoutMkLst>
            <pc:docMk/>
            <pc:sldMasterMk cId="3821230873" sldId="2147483682"/>
            <pc:sldLayoutMk cId="3615768445" sldId="2147483695"/>
          </pc:sldLayoutMkLst>
        </pc:sldLayoutChg>
        <pc:sldLayoutChg chg="del">
          <pc:chgData name="Kim Kaplan" userId="6492a0e3-7919-4eb7-8c1b-79453a272121" providerId="ADAL" clId="{93F7101D-E26C-413C-A143-3B71EEF145D7}" dt="2020-03-10T05:34:39.359" v="2130" actId="2696"/>
          <pc:sldLayoutMkLst>
            <pc:docMk/>
            <pc:sldMasterMk cId="3821230873" sldId="2147483682"/>
            <pc:sldLayoutMk cId="235713413" sldId="2147483696"/>
          </pc:sldLayoutMkLst>
        </pc:sldLayoutChg>
        <pc:sldLayoutChg chg="del">
          <pc:chgData name="Kim Kaplan" userId="6492a0e3-7919-4eb7-8c1b-79453a272121" providerId="ADAL" clId="{93F7101D-E26C-413C-A143-3B71EEF145D7}" dt="2020-03-10T05:34:39.360" v="2131" actId="2696"/>
          <pc:sldLayoutMkLst>
            <pc:docMk/>
            <pc:sldMasterMk cId="3821230873" sldId="2147483682"/>
            <pc:sldLayoutMk cId="3379406930" sldId="2147483697"/>
          </pc:sldLayoutMkLst>
        </pc:sldLayoutChg>
        <pc:sldLayoutChg chg="del">
          <pc:chgData name="Kim Kaplan" userId="6492a0e3-7919-4eb7-8c1b-79453a272121" providerId="ADAL" clId="{93F7101D-E26C-413C-A143-3B71EEF145D7}" dt="2020-03-10T05:34:39.361" v="2132" actId="2696"/>
          <pc:sldLayoutMkLst>
            <pc:docMk/>
            <pc:sldMasterMk cId="3821230873" sldId="2147483682"/>
            <pc:sldLayoutMk cId="267284028" sldId="2147483698"/>
          </pc:sldLayoutMkLst>
        </pc:sldLayoutChg>
        <pc:sldLayoutChg chg="del">
          <pc:chgData name="Kim Kaplan" userId="6492a0e3-7919-4eb7-8c1b-79453a272121" providerId="ADAL" clId="{93F7101D-E26C-413C-A143-3B71EEF145D7}" dt="2020-03-10T05:34:39.362" v="2133" actId="2696"/>
          <pc:sldLayoutMkLst>
            <pc:docMk/>
            <pc:sldMasterMk cId="3821230873" sldId="2147483682"/>
            <pc:sldLayoutMk cId="2823689256" sldId="2147483699"/>
          </pc:sldLayoutMkLst>
        </pc:sldLayoutChg>
        <pc:sldLayoutChg chg="del">
          <pc:chgData name="Kim Kaplan" userId="6492a0e3-7919-4eb7-8c1b-79453a272121" providerId="ADAL" clId="{93F7101D-E26C-413C-A143-3B71EEF145D7}" dt="2020-03-10T05:34:39.363" v="2134" actId="2696"/>
          <pc:sldLayoutMkLst>
            <pc:docMk/>
            <pc:sldMasterMk cId="3821230873" sldId="2147483682"/>
            <pc:sldLayoutMk cId="2349639008" sldId="2147483700"/>
          </pc:sldLayoutMkLst>
        </pc:sldLayoutChg>
        <pc:sldLayoutChg chg="del">
          <pc:chgData name="Kim Kaplan" userId="6492a0e3-7919-4eb7-8c1b-79453a272121" providerId="ADAL" clId="{93F7101D-E26C-413C-A143-3B71EEF145D7}" dt="2020-03-10T05:34:39.365" v="2135" actId="2696"/>
          <pc:sldLayoutMkLst>
            <pc:docMk/>
            <pc:sldMasterMk cId="3821230873" sldId="2147483682"/>
            <pc:sldLayoutMk cId="2825701903" sldId="2147483701"/>
          </pc:sldLayoutMkLst>
        </pc:sldLayoutChg>
        <pc:sldLayoutChg chg="del">
          <pc:chgData name="Kim Kaplan" userId="6492a0e3-7919-4eb7-8c1b-79453a272121" providerId="ADAL" clId="{93F7101D-E26C-413C-A143-3B71EEF145D7}" dt="2020-03-10T05:34:39.366" v="2136" actId="2696"/>
          <pc:sldLayoutMkLst>
            <pc:docMk/>
            <pc:sldMasterMk cId="3821230873" sldId="2147483682"/>
            <pc:sldLayoutMk cId="3992650499" sldId="2147483702"/>
          </pc:sldLayoutMkLst>
        </pc:sldLayoutChg>
        <pc:sldLayoutChg chg="del">
          <pc:chgData name="Kim Kaplan" userId="6492a0e3-7919-4eb7-8c1b-79453a272121" providerId="ADAL" clId="{93F7101D-E26C-413C-A143-3B71EEF145D7}" dt="2020-03-10T05:34:39.367" v="2137" actId="2696"/>
          <pc:sldLayoutMkLst>
            <pc:docMk/>
            <pc:sldMasterMk cId="3821230873" sldId="2147483682"/>
            <pc:sldLayoutMk cId="1477332325" sldId="2147483703"/>
          </pc:sldLayoutMkLst>
        </pc:sldLayoutChg>
        <pc:sldLayoutChg chg="del">
          <pc:chgData name="Kim Kaplan" userId="6492a0e3-7919-4eb7-8c1b-79453a272121" providerId="ADAL" clId="{93F7101D-E26C-413C-A143-3B71EEF145D7}" dt="2020-03-10T05:34:39.369" v="2138" actId="2696"/>
          <pc:sldLayoutMkLst>
            <pc:docMk/>
            <pc:sldMasterMk cId="3821230873" sldId="2147483682"/>
            <pc:sldLayoutMk cId="3916216666" sldId="2147483704"/>
          </pc:sldLayoutMkLst>
        </pc:sldLayoutChg>
        <pc:sldLayoutChg chg="del">
          <pc:chgData name="Kim Kaplan" userId="6492a0e3-7919-4eb7-8c1b-79453a272121" providerId="ADAL" clId="{93F7101D-E26C-413C-A143-3B71EEF145D7}" dt="2020-03-10T05:34:39.370" v="2139" actId="2696"/>
          <pc:sldLayoutMkLst>
            <pc:docMk/>
            <pc:sldMasterMk cId="3821230873" sldId="2147483682"/>
            <pc:sldLayoutMk cId="3482065077" sldId="2147483705"/>
          </pc:sldLayoutMkLst>
        </pc:sldLayoutChg>
        <pc:sldLayoutChg chg="del">
          <pc:chgData name="Kim Kaplan" userId="6492a0e3-7919-4eb7-8c1b-79453a272121" providerId="ADAL" clId="{93F7101D-E26C-413C-A143-3B71EEF145D7}" dt="2020-03-10T05:34:39.373" v="2140" actId="2696"/>
          <pc:sldLayoutMkLst>
            <pc:docMk/>
            <pc:sldMasterMk cId="3821230873" sldId="2147483682"/>
            <pc:sldLayoutMk cId="709210344" sldId="2147483706"/>
          </pc:sldLayoutMkLst>
        </pc:sldLayoutChg>
        <pc:sldLayoutChg chg="del">
          <pc:chgData name="Kim Kaplan" userId="6492a0e3-7919-4eb7-8c1b-79453a272121" providerId="ADAL" clId="{93F7101D-E26C-413C-A143-3B71EEF145D7}" dt="2020-03-10T05:34:39.374" v="2141" actId="2696"/>
          <pc:sldLayoutMkLst>
            <pc:docMk/>
            <pc:sldMasterMk cId="3821230873" sldId="2147483682"/>
            <pc:sldLayoutMk cId="1090748694" sldId="2147483707"/>
          </pc:sldLayoutMkLst>
        </pc:sldLayoutChg>
        <pc:sldLayoutChg chg="del">
          <pc:chgData name="Kim Kaplan" userId="6492a0e3-7919-4eb7-8c1b-79453a272121" providerId="ADAL" clId="{93F7101D-E26C-413C-A143-3B71EEF145D7}" dt="2020-03-10T05:34:39.376" v="2142" actId="2696"/>
          <pc:sldLayoutMkLst>
            <pc:docMk/>
            <pc:sldMasterMk cId="3821230873" sldId="2147483682"/>
            <pc:sldLayoutMk cId="3431454859" sldId="2147483708"/>
          </pc:sldLayoutMkLst>
        </pc:sldLayoutChg>
        <pc:sldLayoutChg chg="del">
          <pc:chgData name="Kim Kaplan" userId="6492a0e3-7919-4eb7-8c1b-79453a272121" providerId="ADAL" clId="{93F7101D-E26C-413C-A143-3B71EEF145D7}" dt="2020-03-10T05:34:39.377" v="2143" actId="2696"/>
          <pc:sldLayoutMkLst>
            <pc:docMk/>
            <pc:sldMasterMk cId="3821230873" sldId="2147483682"/>
            <pc:sldLayoutMk cId="2106499578" sldId="2147483709"/>
          </pc:sldLayoutMkLst>
        </pc:sldLayoutChg>
        <pc:sldLayoutChg chg="del">
          <pc:chgData name="Kim Kaplan" userId="6492a0e3-7919-4eb7-8c1b-79453a272121" providerId="ADAL" clId="{93F7101D-E26C-413C-A143-3B71EEF145D7}" dt="2020-03-10T05:34:39.379" v="2144" actId="2696"/>
          <pc:sldLayoutMkLst>
            <pc:docMk/>
            <pc:sldMasterMk cId="3821230873" sldId="2147483682"/>
            <pc:sldLayoutMk cId="3676797067" sldId="2147483710"/>
          </pc:sldLayoutMkLst>
        </pc:sldLayoutChg>
        <pc:sldLayoutChg chg="del">
          <pc:chgData name="Kim Kaplan" userId="6492a0e3-7919-4eb7-8c1b-79453a272121" providerId="ADAL" clId="{93F7101D-E26C-413C-A143-3B71EEF145D7}" dt="2020-03-10T05:34:39.381" v="2145" actId="2696"/>
          <pc:sldLayoutMkLst>
            <pc:docMk/>
            <pc:sldMasterMk cId="3821230873" sldId="2147483682"/>
            <pc:sldLayoutMk cId="1593892630" sldId="2147483711"/>
          </pc:sldLayoutMkLst>
        </pc:sldLayoutChg>
        <pc:sldLayoutChg chg="del">
          <pc:chgData name="Kim Kaplan" userId="6492a0e3-7919-4eb7-8c1b-79453a272121" providerId="ADAL" clId="{93F7101D-E26C-413C-A143-3B71EEF145D7}" dt="2020-03-10T05:34:39.383" v="2146" actId="2696"/>
          <pc:sldLayoutMkLst>
            <pc:docMk/>
            <pc:sldMasterMk cId="3821230873" sldId="2147483682"/>
            <pc:sldLayoutMk cId="2921464349" sldId="214748371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41485-6BC4-4F51-B317-C23156A75FB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5B425-487F-4529-89B3-848A083D0733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Core PAs</a:t>
          </a:r>
        </a:p>
      </dgm:t>
    </dgm:pt>
    <dgm:pt modelId="{481BA69B-D5F1-425C-9ECF-7817A2A193D1}" type="parTrans" cxnId="{CF1166CF-8264-46C8-8889-F0C81A09B8E7}">
      <dgm:prSet/>
      <dgm:spPr/>
      <dgm:t>
        <a:bodyPr/>
        <a:lstStyle/>
        <a:p>
          <a:endParaRPr lang="en-US"/>
        </a:p>
      </dgm:t>
    </dgm:pt>
    <dgm:pt modelId="{0011FECB-5948-429B-B96E-B1F40821DEAF}" type="sibTrans" cxnId="{CF1166CF-8264-46C8-8889-F0C81A09B8E7}">
      <dgm:prSet/>
      <dgm:spPr>
        <a:solidFill>
          <a:srgbClr val="1BA9E1"/>
        </a:solidFill>
      </dgm:spPr>
      <dgm:t>
        <a:bodyPr/>
        <a:lstStyle/>
        <a:p>
          <a:r>
            <a:rPr lang="en-US" dirty="0"/>
            <a:t>Conflicts of Interest</a:t>
          </a:r>
        </a:p>
      </dgm:t>
    </dgm:pt>
    <dgm:pt modelId="{B1A5A9B1-5434-409C-9E9D-E8D25052124E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Flex PAs &amp; PGLs</a:t>
          </a:r>
        </a:p>
      </dgm:t>
    </dgm:pt>
    <dgm:pt modelId="{4BAC5E5C-7B40-4305-AE01-D13690F71292}" type="parTrans" cxnId="{88298C7C-16C6-4B4D-BCB1-DA513C2345A2}">
      <dgm:prSet/>
      <dgm:spPr/>
      <dgm:t>
        <a:bodyPr/>
        <a:lstStyle/>
        <a:p>
          <a:endParaRPr lang="en-US"/>
        </a:p>
      </dgm:t>
    </dgm:pt>
    <dgm:pt modelId="{9AC3881B-53BF-4294-9FE9-6FEE7AA485DD}" type="sibTrans" cxnId="{88298C7C-16C6-4B4D-BCB1-DA513C2345A2}">
      <dgm:prSet custT="1"/>
      <dgm:spPr>
        <a:solidFill>
          <a:srgbClr val="1BA9E1"/>
        </a:solidFill>
      </dgm:spPr>
      <dgm:t>
        <a:bodyPr/>
        <a:lstStyle/>
        <a:p>
          <a:r>
            <a:rPr lang="en-US" sz="1600" dirty="0"/>
            <a:t>Performance Report</a:t>
          </a:r>
        </a:p>
      </dgm:t>
    </dgm:pt>
    <dgm:pt modelId="{2DFDB39C-E597-4C19-8715-98E4A66B6E62}">
      <dgm:prSet phldrT="[Text]"/>
      <dgm:spPr/>
      <dgm:t>
        <a:bodyPr/>
        <a:lstStyle/>
        <a:p>
          <a:r>
            <a:rPr lang="en-US" dirty="0"/>
            <a:t>Exceptions</a:t>
          </a:r>
        </a:p>
      </dgm:t>
    </dgm:pt>
    <dgm:pt modelId="{76D39660-864E-4CAF-92D1-F607686FCF27}" type="parTrans" cxnId="{46A25827-A5D4-44C0-98A8-211DD5D6883F}">
      <dgm:prSet/>
      <dgm:spPr/>
      <dgm:t>
        <a:bodyPr/>
        <a:lstStyle/>
        <a:p>
          <a:endParaRPr lang="en-US"/>
        </a:p>
      </dgm:t>
    </dgm:pt>
    <dgm:pt modelId="{2F696134-8D07-4AAD-9B0A-7A9FD41DE712}" type="sibTrans" cxnId="{46A25827-A5D4-44C0-98A8-211DD5D6883F}">
      <dgm:prSet/>
      <dgm:spPr/>
      <dgm:t>
        <a:bodyPr/>
        <a:lstStyle/>
        <a:p>
          <a:endParaRPr lang="en-US"/>
        </a:p>
      </dgm:t>
    </dgm:pt>
    <dgm:pt modelId="{5FB0F95A-4237-417B-9D4F-0BB313A4B04E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SVC, SPM, HM</a:t>
          </a:r>
        </a:p>
      </dgm:t>
    </dgm:pt>
    <dgm:pt modelId="{B8F554C3-9E8B-4214-A144-3400BB0E50E7}" type="parTrans" cxnId="{E5C5B869-D1EC-43BB-AF93-2EAD4136F782}">
      <dgm:prSet/>
      <dgm:spPr/>
      <dgm:t>
        <a:bodyPr/>
        <a:lstStyle/>
        <a:p>
          <a:endParaRPr lang="en-US"/>
        </a:p>
      </dgm:t>
    </dgm:pt>
    <dgm:pt modelId="{76C78D5B-7A27-426B-8053-FF8198B403B4}" type="sibTrans" cxnId="{E5C5B869-D1EC-43BB-AF93-2EAD4136F782}">
      <dgm:prSet/>
      <dgm:spPr>
        <a:solidFill>
          <a:srgbClr val="1BA9E1"/>
        </a:solidFill>
      </dgm:spPr>
      <dgm:t>
        <a:bodyPr/>
        <a:lstStyle/>
        <a:p>
          <a:r>
            <a:rPr lang="en-US" dirty="0"/>
            <a:t>Objective Evidence Collection</a:t>
          </a:r>
        </a:p>
      </dgm:t>
    </dgm:pt>
    <dgm:pt modelId="{E402D12C-E0FE-42D2-B67F-B46BE0B493AA}" type="pres">
      <dgm:prSet presAssocID="{30541485-6BC4-4F51-B317-C23156A75FB6}" presName="Name0" presStyleCnt="0">
        <dgm:presLayoutVars>
          <dgm:chMax/>
          <dgm:chPref/>
          <dgm:dir/>
          <dgm:animLvl val="lvl"/>
        </dgm:presLayoutVars>
      </dgm:prSet>
      <dgm:spPr/>
    </dgm:pt>
    <dgm:pt modelId="{E36BFF57-69CA-494D-BDC2-389A697B986F}" type="pres">
      <dgm:prSet presAssocID="{5655B425-487F-4529-89B3-848A083D0733}" presName="composite" presStyleCnt="0"/>
      <dgm:spPr/>
    </dgm:pt>
    <dgm:pt modelId="{B045CF00-2916-46D7-A62D-B08AAE432799}" type="pres">
      <dgm:prSet presAssocID="{5655B425-487F-4529-89B3-848A083D073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E508B43-037F-4D4E-868D-5DF62EB653FE}" type="pres">
      <dgm:prSet presAssocID="{5655B425-487F-4529-89B3-848A083D073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E6789C7-0DE5-4A61-968F-3CF91BED19B2}" type="pres">
      <dgm:prSet presAssocID="{5655B425-487F-4529-89B3-848A083D0733}" presName="BalanceSpacing" presStyleCnt="0"/>
      <dgm:spPr/>
    </dgm:pt>
    <dgm:pt modelId="{F9190A5C-220A-4343-B8A2-3CE15128585B}" type="pres">
      <dgm:prSet presAssocID="{5655B425-487F-4529-89B3-848A083D0733}" presName="BalanceSpacing1" presStyleCnt="0"/>
      <dgm:spPr/>
    </dgm:pt>
    <dgm:pt modelId="{0F61FA06-00F4-4EE5-854D-6ADFF9E2189E}" type="pres">
      <dgm:prSet presAssocID="{0011FECB-5948-429B-B96E-B1F40821DEAF}" presName="Accent1Text" presStyleLbl="node1" presStyleIdx="1" presStyleCnt="6"/>
      <dgm:spPr/>
    </dgm:pt>
    <dgm:pt modelId="{29D02820-588E-4783-9085-447F2824B85B}" type="pres">
      <dgm:prSet presAssocID="{0011FECB-5948-429B-B96E-B1F40821DEAF}" presName="spaceBetweenRectangles" presStyleCnt="0"/>
      <dgm:spPr/>
    </dgm:pt>
    <dgm:pt modelId="{97383825-290A-4E78-960E-D8A587241FB3}" type="pres">
      <dgm:prSet presAssocID="{B1A5A9B1-5434-409C-9E9D-E8D25052124E}" presName="composite" presStyleCnt="0"/>
      <dgm:spPr/>
    </dgm:pt>
    <dgm:pt modelId="{697FF1B7-213F-4D73-8700-C06029C950DD}" type="pres">
      <dgm:prSet presAssocID="{B1A5A9B1-5434-409C-9E9D-E8D25052124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819CCAD-B184-42CE-A305-DD8F61E54260}" type="pres">
      <dgm:prSet presAssocID="{B1A5A9B1-5434-409C-9E9D-E8D25052124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1278B94-933A-4BDB-8F32-14F44E0B303F}" type="pres">
      <dgm:prSet presAssocID="{B1A5A9B1-5434-409C-9E9D-E8D25052124E}" presName="BalanceSpacing" presStyleCnt="0"/>
      <dgm:spPr/>
    </dgm:pt>
    <dgm:pt modelId="{AB6E1CE1-D54A-410B-87D3-4AE0A5AA20F1}" type="pres">
      <dgm:prSet presAssocID="{B1A5A9B1-5434-409C-9E9D-E8D25052124E}" presName="BalanceSpacing1" presStyleCnt="0"/>
      <dgm:spPr/>
    </dgm:pt>
    <dgm:pt modelId="{5B948D5E-4311-4A43-A986-A8A3E080F806}" type="pres">
      <dgm:prSet presAssocID="{9AC3881B-53BF-4294-9FE9-6FEE7AA485DD}" presName="Accent1Text" presStyleLbl="node1" presStyleIdx="3" presStyleCnt="6"/>
      <dgm:spPr/>
    </dgm:pt>
    <dgm:pt modelId="{2ED26068-5477-4E1B-A0AC-FF010396E8A7}" type="pres">
      <dgm:prSet presAssocID="{9AC3881B-53BF-4294-9FE9-6FEE7AA485DD}" presName="spaceBetweenRectangles" presStyleCnt="0"/>
      <dgm:spPr/>
    </dgm:pt>
    <dgm:pt modelId="{4F15803E-02F1-43EB-A0DD-7E057BC36951}" type="pres">
      <dgm:prSet presAssocID="{5FB0F95A-4237-417B-9D4F-0BB313A4B04E}" presName="composite" presStyleCnt="0"/>
      <dgm:spPr/>
    </dgm:pt>
    <dgm:pt modelId="{2FF4ACAF-A7DA-4B5F-A3F7-63B13EDE5090}" type="pres">
      <dgm:prSet presAssocID="{5FB0F95A-4237-417B-9D4F-0BB313A4B04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5F271B0-37B3-49A0-84E6-F016738A0DC4}" type="pres">
      <dgm:prSet presAssocID="{5FB0F95A-4237-417B-9D4F-0BB313A4B04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871D41B-6E73-4E70-812E-757DD782CAAE}" type="pres">
      <dgm:prSet presAssocID="{5FB0F95A-4237-417B-9D4F-0BB313A4B04E}" presName="BalanceSpacing" presStyleCnt="0"/>
      <dgm:spPr/>
    </dgm:pt>
    <dgm:pt modelId="{CFEBDCC6-91FD-45E0-BC8A-7824BDA3B4C3}" type="pres">
      <dgm:prSet presAssocID="{5FB0F95A-4237-417B-9D4F-0BB313A4B04E}" presName="BalanceSpacing1" presStyleCnt="0"/>
      <dgm:spPr/>
    </dgm:pt>
    <dgm:pt modelId="{EFD25249-5770-4D40-8E20-9EBE8772650A}" type="pres">
      <dgm:prSet presAssocID="{76C78D5B-7A27-426B-8053-FF8198B403B4}" presName="Accent1Text" presStyleLbl="node1" presStyleIdx="5" presStyleCnt="6"/>
      <dgm:spPr/>
    </dgm:pt>
  </dgm:ptLst>
  <dgm:cxnLst>
    <dgm:cxn modelId="{46A25827-A5D4-44C0-98A8-211DD5D6883F}" srcId="{B1A5A9B1-5434-409C-9E9D-E8D25052124E}" destId="{2DFDB39C-E597-4C19-8715-98E4A66B6E62}" srcOrd="0" destOrd="0" parTransId="{76D39660-864E-4CAF-92D1-F607686FCF27}" sibTransId="{2F696134-8D07-4AAD-9B0A-7A9FD41DE712}"/>
    <dgm:cxn modelId="{D9A1E243-4D29-4456-BC7D-B02BCE37367D}" type="presOf" srcId="{0011FECB-5948-429B-B96E-B1F40821DEAF}" destId="{0F61FA06-00F4-4EE5-854D-6ADFF9E2189E}" srcOrd="0" destOrd="0" presId="urn:microsoft.com/office/officeart/2008/layout/AlternatingHexagons"/>
    <dgm:cxn modelId="{0C9EED68-3C8D-4B25-A1FC-ADEDE984EE71}" type="presOf" srcId="{2DFDB39C-E597-4C19-8715-98E4A66B6E62}" destId="{8819CCAD-B184-42CE-A305-DD8F61E54260}" srcOrd="0" destOrd="0" presId="urn:microsoft.com/office/officeart/2008/layout/AlternatingHexagons"/>
    <dgm:cxn modelId="{14B67C49-3192-403E-A8A0-CF467D10831C}" type="presOf" srcId="{9AC3881B-53BF-4294-9FE9-6FEE7AA485DD}" destId="{5B948D5E-4311-4A43-A986-A8A3E080F806}" srcOrd="0" destOrd="0" presId="urn:microsoft.com/office/officeart/2008/layout/AlternatingHexagons"/>
    <dgm:cxn modelId="{E5C5B869-D1EC-43BB-AF93-2EAD4136F782}" srcId="{30541485-6BC4-4F51-B317-C23156A75FB6}" destId="{5FB0F95A-4237-417B-9D4F-0BB313A4B04E}" srcOrd="2" destOrd="0" parTransId="{B8F554C3-9E8B-4214-A144-3400BB0E50E7}" sibTransId="{76C78D5B-7A27-426B-8053-FF8198B403B4}"/>
    <dgm:cxn modelId="{88298C7C-16C6-4B4D-BCB1-DA513C2345A2}" srcId="{30541485-6BC4-4F51-B317-C23156A75FB6}" destId="{B1A5A9B1-5434-409C-9E9D-E8D25052124E}" srcOrd="1" destOrd="0" parTransId="{4BAC5E5C-7B40-4305-AE01-D13690F71292}" sibTransId="{9AC3881B-53BF-4294-9FE9-6FEE7AA485DD}"/>
    <dgm:cxn modelId="{91D24DBA-50A5-492D-93D1-6C8B3AF34509}" type="presOf" srcId="{B1A5A9B1-5434-409C-9E9D-E8D25052124E}" destId="{697FF1B7-213F-4D73-8700-C06029C950DD}" srcOrd="0" destOrd="0" presId="urn:microsoft.com/office/officeart/2008/layout/AlternatingHexagons"/>
    <dgm:cxn modelId="{D91966C1-1054-4CC9-9CD0-7F4D734385ED}" type="presOf" srcId="{76C78D5B-7A27-426B-8053-FF8198B403B4}" destId="{EFD25249-5770-4D40-8E20-9EBE8772650A}" srcOrd="0" destOrd="0" presId="urn:microsoft.com/office/officeart/2008/layout/AlternatingHexagons"/>
    <dgm:cxn modelId="{BB848FCE-00E0-480C-91AA-8326B5BDB325}" type="presOf" srcId="{5655B425-487F-4529-89B3-848A083D0733}" destId="{B045CF00-2916-46D7-A62D-B08AAE432799}" srcOrd="0" destOrd="0" presId="urn:microsoft.com/office/officeart/2008/layout/AlternatingHexagons"/>
    <dgm:cxn modelId="{CF1166CF-8264-46C8-8889-F0C81A09B8E7}" srcId="{30541485-6BC4-4F51-B317-C23156A75FB6}" destId="{5655B425-487F-4529-89B3-848A083D0733}" srcOrd="0" destOrd="0" parTransId="{481BA69B-D5F1-425C-9ECF-7817A2A193D1}" sibTransId="{0011FECB-5948-429B-B96E-B1F40821DEAF}"/>
    <dgm:cxn modelId="{C94B5FDE-B5C5-4485-823E-A3B5CFFE91D0}" type="presOf" srcId="{5FB0F95A-4237-417B-9D4F-0BB313A4B04E}" destId="{2FF4ACAF-A7DA-4B5F-A3F7-63B13EDE5090}" srcOrd="0" destOrd="0" presId="urn:microsoft.com/office/officeart/2008/layout/AlternatingHexagons"/>
    <dgm:cxn modelId="{401222F4-9687-4AA1-B6E1-50CB5F2B4944}" type="presOf" srcId="{30541485-6BC4-4F51-B317-C23156A75FB6}" destId="{E402D12C-E0FE-42D2-B67F-B46BE0B493AA}" srcOrd="0" destOrd="0" presId="urn:microsoft.com/office/officeart/2008/layout/AlternatingHexagons"/>
    <dgm:cxn modelId="{A48C324A-365B-4CD8-9CA3-87E535C47B39}" type="presParOf" srcId="{E402D12C-E0FE-42D2-B67F-B46BE0B493AA}" destId="{E36BFF57-69CA-494D-BDC2-389A697B986F}" srcOrd="0" destOrd="0" presId="urn:microsoft.com/office/officeart/2008/layout/AlternatingHexagons"/>
    <dgm:cxn modelId="{6763D6E2-23FB-4F33-AEC4-C6CD6851138F}" type="presParOf" srcId="{E36BFF57-69CA-494D-BDC2-389A697B986F}" destId="{B045CF00-2916-46D7-A62D-B08AAE432799}" srcOrd="0" destOrd="0" presId="urn:microsoft.com/office/officeart/2008/layout/AlternatingHexagons"/>
    <dgm:cxn modelId="{204FF480-8821-4867-8FB1-048CE8B74592}" type="presParOf" srcId="{E36BFF57-69CA-494D-BDC2-389A697B986F}" destId="{4E508B43-037F-4D4E-868D-5DF62EB653FE}" srcOrd="1" destOrd="0" presId="urn:microsoft.com/office/officeart/2008/layout/AlternatingHexagons"/>
    <dgm:cxn modelId="{D2F0593B-7AC2-4FFF-89DC-29D1845C25E7}" type="presParOf" srcId="{E36BFF57-69CA-494D-BDC2-389A697B986F}" destId="{3E6789C7-0DE5-4A61-968F-3CF91BED19B2}" srcOrd="2" destOrd="0" presId="urn:microsoft.com/office/officeart/2008/layout/AlternatingHexagons"/>
    <dgm:cxn modelId="{4CEE662A-8F82-4FCE-A268-6BB3ADADEEB2}" type="presParOf" srcId="{E36BFF57-69CA-494D-BDC2-389A697B986F}" destId="{F9190A5C-220A-4343-B8A2-3CE15128585B}" srcOrd="3" destOrd="0" presId="urn:microsoft.com/office/officeart/2008/layout/AlternatingHexagons"/>
    <dgm:cxn modelId="{60042B45-365B-4BD9-85BE-7AB1C9B679A8}" type="presParOf" srcId="{E36BFF57-69CA-494D-BDC2-389A697B986F}" destId="{0F61FA06-00F4-4EE5-854D-6ADFF9E2189E}" srcOrd="4" destOrd="0" presId="urn:microsoft.com/office/officeart/2008/layout/AlternatingHexagons"/>
    <dgm:cxn modelId="{9966A346-F4CE-40AC-92F9-8C4A3E3FEF55}" type="presParOf" srcId="{E402D12C-E0FE-42D2-B67F-B46BE0B493AA}" destId="{29D02820-588E-4783-9085-447F2824B85B}" srcOrd="1" destOrd="0" presId="urn:microsoft.com/office/officeart/2008/layout/AlternatingHexagons"/>
    <dgm:cxn modelId="{76CC244A-328F-48FD-8DFE-157A2F12AF72}" type="presParOf" srcId="{E402D12C-E0FE-42D2-B67F-B46BE0B493AA}" destId="{97383825-290A-4E78-960E-D8A587241FB3}" srcOrd="2" destOrd="0" presId="urn:microsoft.com/office/officeart/2008/layout/AlternatingHexagons"/>
    <dgm:cxn modelId="{BC485DD1-B3A5-4638-903F-77F55A9461E8}" type="presParOf" srcId="{97383825-290A-4E78-960E-D8A587241FB3}" destId="{697FF1B7-213F-4D73-8700-C06029C950DD}" srcOrd="0" destOrd="0" presId="urn:microsoft.com/office/officeart/2008/layout/AlternatingHexagons"/>
    <dgm:cxn modelId="{AC26ED5C-6E9F-47D1-880E-46DF0C9FC5CA}" type="presParOf" srcId="{97383825-290A-4E78-960E-D8A587241FB3}" destId="{8819CCAD-B184-42CE-A305-DD8F61E54260}" srcOrd="1" destOrd="0" presId="urn:microsoft.com/office/officeart/2008/layout/AlternatingHexagons"/>
    <dgm:cxn modelId="{2E452E4D-18D2-4723-AA40-FF8E8FA33797}" type="presParOf" srcId="{97383825-290A-4E78-960E-D8A587241FB3}" destId="{B1278B94-933A-4BDB-8F32-14F44E0B303F}" srcOrd="2" destOrd="0" presId="urn:microsoft.com/office/officeart/2008/layout/AlternatingHexagons"/>
    <dgm:cxn modelId="{59841111-61C4-47B2-B152-D1B8909FE95A}" type="presParOf" srcId="{97383825-290A-4E78-960E-D8A587241FB3}" destId="{AB6E1CE1-D54A-410B-87D3-4AE0A5AA20F1}" srcOrd="3" destOrd="0" presId="urn:microsoft.com/office/officeart/2008/layout/AlternatingHexagons"/>
    <dgm:cxn modelId="{0261F4E5-F164-4E37-BB1C-675516BA519D}" type="presParOf" srcId="{97383825-290A-4E78-960E-D8A587241FB3}" destId="{5B948D5E-4311-4A43-A986-A8A3E080F806}" srcOrd="4" destOrd="0" presId="urn:microsoft.com/office/officeart/2008/layout/AlternatingHexagons"/>
    <dgm:cxn modelId="{DB582A89-79F4-48C6-893B-D25508E1961B}" type="presParOf" srcId="{E402D12C-E0FE-42D2-B67F-B46BE0B493AA}" destId="{2ED26068-5477-4E1B-A0AC-FF010396E8A7}" srcOrd="3" destOrd="0" presId="urn:microsoft.com/office/officeart/2008/layout/AlternatingHexagons"/>
    <dgm:cxn modelId="{BD217FA3-82C7-49C2-9ED7-F316B0A20124}" type="presParOf" srcId="{E402D12C-E0FE-42D2-B67F-B46BE0B493AA}" destId="{4F15803E-02F1-43EB-A0DD-7E057BC36951}" srcOrd="4" destOrd="0" presId="urn:microsoft.com/office/officeart/2008/layout/AlternatingHexagons"/>
    <dgm:cxn modelId="{EC658BEA-34B8-45E6-B67B-32157D71F34D}" type="presParOf" srcId="{4F15803E-02F1-43EB-A0DD-7E057BC36951}" destId="{2FF4ACAF-A7DA-4B5F-A3F7-63B13EDE5090}" srcOrd="0" destOrd="0" presId="urn:microsoft.com/office/officeart/2008/layout/AlternatingHexagons"/>
    <dgm:cxn modelId="{7E142781-4E1E-43D5-8503-61B5619F6802}" type="presParOf" srcId="{4F15803E-02F1-43EB-A0DD-7E057BC36951}" destId="{15F271B0-37B3-49A0-84E6-F016738A0DC4}" srcOrd="1" destOrd="0" presId="urn:microsoft.com/office/officeart/2008/layout/AlternatingHexagons"/>
    <dgm:cxn modelId="{22AFBA59-3471-4BB1-83BF-C21F2E28D783}" type="presParOf" srcId="{4F15803E-02F1-43EB-A0DD-7E057BC36951}" destId="{B871D41B-6E73-4E70-812E-757DD782CAAE}" srcOrd="2" destOrd="0" presId="urn:microsoft.com/office/officeart/2008/layout/AlternatingHexagons"/>
    <dgm:cxn modelId="{71AE1F68-EC3E-4FD5-83C1-63A1CB93092F}" type="presParOf" srcId="{4F15803E-02F1-43EB-A0DD-7E057BC36951}" destId="{CFEBDCC6-91FD-45E0-BC8A-7824BDA3B4C3}" srcOrd="3" destOrd="0" presId="urn:microsoft.com/office/officeart/2008/layout/AlternatingHexagons"/>
    <dgm:cxn modelId="{98F20E81-088A-4BF5-AB8B-4ACC0A3ACE85}" type="presParOf" srcId="{4F15803E-02F1-43EB-A0DD-7E057BC36951}" destId="{EFD25249-5770-4D40-8E20-9EBE8772650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41485-6BC4-4F51-B317-C23156A75FB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5B425-487F-4529-89B3-848A083D0733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Core PAs &amp; validation</a:t>
          </a:r>
        </a:p>
      </dgm:t>
    </dgm:pt>
    <dgm:pt modelId="{481BA69B-D5F1-425C-9ECF-7817A2A193D1}" type="parTrans" cxnId="{CF1166CF-8264-46C8-8889-F0C81A09B8E7}">
      <dgm:prSet/>
      <dgm:spPr/>
      <dgm:t>
        <a:bodyPr/>
        <a:lstStyle/>
        <a:p>
          <a:endParaRPr lang="en-US"/>
        </a:p>
      </dgm:t>
    </dgm:pt>
    <dgm:pt modelId="{0011FECB-5948-429B-B96E-B1F40821DEAF}" type="sibTrans" cxnId="{CF1166CF-8264-46C8-8889-F0C81A09B8E7}">
      <dgm:prSet custT="1"/>
      <dgm:spPr>
        <a:solidFill>
          <a:srgbClr val="1BA9E1"/>
        </a:solidFill>
      </dgm:spPr>
      <dgm:t>
        <a:bodyPr/>
        <a:lstStyle/>
        <a:p>
          <a:r>
            <a:rPr lang="en-US" sz="1800" dirty="0"/>
            <a:t>Time constraints</a:t>
          </a:r>
        </a:p>
      </dgm:t>
    </dgm:pt>
    <dgm:pt modelId="{B1A5A9B1-5434-409C-9E9D-E8D25052124E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Synergy across sites</a:t>
          </a:r>
        </a:p>
      </dgm:t>
    </dgm:pt>
    <dgm:pt modelId="{4BAC5E5C-7B40-4305-AE01-D13690F71292}" type="parTrans" cxnId="{88298C7C-16C6-4B4D-BCB1-DA513C2345A2}">
      <dgm:prSet/>
      <dgm:spPr/>
      <dgm:t>
        <a:bodyPr/>
        <a:lstStyle/>
        <a:p>
          <a:endParaRPr lang="en-US"/>
        </a:p>
      </dgm:t>
    </dgm:pt>
    <dgm:pt modelId="{9AC3881B-53BF-4294-9FE9-6FEE7AA485DD}" type="sibTrans" cxnId="{88298C7C-16C6-4B4D-BCB1-DA513C2345A2}">
      <dgm:prSet custT="1"/>
      <dgm:spPr>
        <a:solidFill>
          <a:srgbClr val="1BA9E1"/>
        </a:solidFill>
      </dgm:spPr>
      <dgm:t>
        <a:bodyPr/>
        <a:lstStyle/>
        <a:p>
          <a:r>
            <a:rPr lang="en-US" sz="1600" dirty="0"/>
            <a:t>Geographic constraints</a:t>
          </a:r>
        </a:p>
      </dgm:t>
    </dgm:pt>
    <dgm:pt modelId="{2DFDB39C-E597-4C19-8715-98E4A66B6E62}">
      <dgm:prSet phldrT="[Text]"/>
      <dgm:spPr/>
      <dgm:t>
        <a:bodyPr/>
        <a:lstStyle/>
        <a:p>
          <a:r>
            <a:rPr lang="en-US" dirty="0"/>
            <a:t>Expansion to </a:t>
          </a:r>
          <a:br>
            <a:rPr lang="en-US" dirty="0"/>
          </a:br>
          <a:r>
            <a:rPr lang="en-US" dirty="0"/>
            <a:t>entire org?</a:t>
          </a:r>
        </a:p>
      </dgm:t>
    </dgm:pt>
    <dgm:pt modelId="{76D39660-864E-4CAF-92D1-F607686FCF27}" type="parTrans" cxnId="{46A25827-A5D4-44C0-98A8-211DD5D6883F}">
      <dgm:prSet/>
      <dgm:spPr/>
      <dgm:t>
        <a:bodyPr/>
        <a:lstStyle/>
        <a:p>
          <a:endParaRPr lang="en-US"/>
        </a:p>
      </dgm:t>
    </dgm:pt>
    <dgm:pt modelId="{2F696134-8D07-4AAD-9B0A-7A9FD41DE712}" type="sibTrans" cxnId="{46A25827-A5D4-44C0-98A8-211DD5D6883F}">
      <dgm:prSet/>
      <dgm:spPr/>
      <dgm:t>
        <a:bodyPr/>
        <a:lstStyle/>
        <a:p>
          <a:endParaRPr lang="en-US"/>
        </a:p>
      </dgm:t>
    </dgm:pt>
    <dgm:pt modelId="{5FB0F95A-4237-417B-9D4F-0BB313A4B04E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Combined and distinct results</a:t>
          </a:r>
        </a:p>
      </dgm:t>
    </dgm:pt>
    <dgm:pt modelId="{B8F554C3-9E8B-4214-A144-3400BB0E50E7}" type="parTrans" cxnId="{E5C5B869-D1EC-43BB-AF93-2EAD4136F782}">
      <dgm:prSet/>
      <dgm:spPr/>
      <dgm:t>
        <a:bodyPr/>
        <a:lstStyle/>
        <a:p>
          <a:endParaRPr lang="en-US"/>
        </a:p>
      </dgm:t>
    </dgm:pt>
    <dgm:pt modelId="{76C78D5B-7A27-426B-8053-FF8198B403B4}" type="sibTrans" cxnId="{E5C5B869-D1EC-43BB-AF93-2EAD4136F782}">
      <dgm:prSet custT="1"/>
      <dgm:spPr>
        <a:solidFill>
          <a:srgbClr val="1BA9E1"/>
        </a:solidFill>
      </dgm:spPr>
      <dgm:t>
        <a:bodyPr/>
        <a:lstStyle/>
        <a:p>
          <a:r>
            <a:rPr lang="en-US" sz="1800" dirty="0"/>
            <a:t>Cost vs value</a:t>
          </a:r>
        </a:p>
      </dgm:t>
    </dgm:pt>
    <dgm:pt modelId="{E402D12C-E0FE-42D2-B67F-B46BE0B493AA}" type="pres">
      <dgm:prSet presAssocID="{30541485-6BC4-4F51-B317-C23156A75FB6}" presName="Name0" presStyleCnt="0">
        <dgm:presLayoutVars>
          <dgm:chMax/>
          <dgm:chPref/>
          <dgm:dir/>
          <dgm:animLvl val="lvl"/>
        </dgm:presLayoutVars>
      </dgm:prSet>
      <dgm:spPr/>
    </dgm:pt>
    <dgm:pt modelId="{E36BFF57-69CA-494D-BDC2-389A697B986F}" type="pres">
      <dgm:prSet presAssocID="{5655B425-487F-4529-89B3-848A083D0733}" presName="composite" presStyleCnt="0"/>
      <dgm:spPr/>
    </dgm:pt>
    <dgm:pt modelId="{B045CF00-2916-46D7-A62D-B08AAE432799}" type="pres">
      <dgm:prSet presAssocID="{5655B425-487F-4529-89B3-848A083D073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E508B43-037F-4D4E-868D-5DF62EB653FE}" type="pres">
      <dgm:prSet presAssocID="{5655B425-487F-4529-89B3-848A083D073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E6789C7-0DE5-4A61-968F-3CF91BED19B2}" type="pres">
      <dgm:prSet presAssocID="{5655B425-487F-4529-89B3-848A083D0733}" presName="BalanceSpacing" presStyleCnt="0"/>
      <dgm:spPr/>
    </dgm:pt>
    <dgm:pt modelId="{F9190A5C-220A-4343-B8A2-3CE15128585B}" type="pres">
      <dgm:prSet presAssocID="{5655B425-487F-4529-89B3-848A083D0733}" presName="BalanceSpacing1" presStyleCnt="0"/>
      <dgm:spPr/>
    </dgm:pt>
    <dgm:pt modelId="{0F61FA06-00F4-4EE5-854D-6ADFF9E2189E}" type="pres">
      <dgm:prSet presAssocID="{0011FECB-5948-429B-B96E-B1F40821DEAF}" presName="Accent1Text" presStyleLbl="node1" presStyleIdx="1" presStyleCnt="6"/>
      <dgm:spPr/>
    </dgm:pt>
    <dgm:pt modelId="{29D02820-588E-4783-9085-447F2824B85B}" type="pres">
      <dgm:prSet presAssocID="{0011FECB-5948-429B-B96E-B1F40821DEAF}" presName="spaceBetweenRectangles" presStyleCnt="0"/>
      <dgm:spPr/>
    </dgm:pt>
    <dgm:pt modelId="{97383825-290A-4E78-960E-D8A587241FB3}" type="pres">
      <dgm:prSet presAssocID="{B1A5A9B1-5434-409C-9E9D-E8D25052124E}" presName="composite" presStyleCnt="0"/>
      <dgm:spPr/>
    </dgm:pt>
    <dgm:pt modelId="{697FF1B7-213F-4D73-8700-C06029C950DD}" type="pres">
      <dgm:prSet presAssocID="{B1A5A9B1-5434-409C-9E9D-E8D25052124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819CCAD-B184-42CE-A305-DD8F61E54260}" type="pres">
      <dgm:prSet presAssocID="{B1A5A9B1-5434-409C-9E9D-E8D25052124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1278B94-933A-4BDB-8F32-14F44E0B303F}" type="pres">
      <dgm:prSet presAssocID="{B1A5A9B1-5434-409C-9E9D-E8D25052124E}" presName="BalanceSpacing" presStyleCnt="0"/>
      <dgm:spPr/>
    </dgm:pt>
    <dgm:pt modelId="{AB6E1CE1-D54A-410B-87D3-4AE0A5AA20F1}" type="pres">
      <dgm:prSet presAssocID="{B1A5A9B1-5434-409C-9E9D-E8D25052124E}" presName="BalanceSpacing1" presStyleCnt="0"/>
      <dgm:spPr/>
    </dgm:pt>
    <dgm:pt modelId="{5B948D5E-4311-4A43-A986-A8A3E080F806}" type="pres">
      <dgm:prSet presAssocID="{9AC3881B-53BF-4294-9FE9-6FEE7AA485DD}" presName="Accent1Text" presStyleLbl="node1" presStyleIdx="3" presStyleCnt="6"/>
      <dgm:spPr/>
    </dgm:pt>
    <dgm:pt modelId="{2ED26068-5477-4E1B-A0AC-FF010396E8A7}" type="pres">
      <dgm:prSet presAssocID="{9AC3881B-53BF-4294-9FE9-6FEE7AA485DD}" presName="spaceBetweenRectangles" presStyleCnt="0"/>
      <dgm:spPr/>
    </dgm:pt>
    <dgm:pt modelId="{4F15803E-02F1-43EB-A0DD-7E057BC36951}" type="pres">
      <dgm:prSet presAssocID="{5FB0F95A-4237-417B-9D4F-0BB313A4B04E}" presName="composite" presStyleCnt="0"/>
      <dgm:spPr/>
    </dgm:pt>
    <dgm:pt modelId="{2FF4ACAF-A7DA-4B5F-A3F7-63B13EDE5090}" type="pres">
      <dgm:prSet presAssocID="{5FB0F95A-4237-417B-9D4F-0BB313A4B04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5F271B0-37B3-49A0-84E6-F016738A0DC4}" type="pres">
      <dgm:prSet presAssocID="{5FB0F95A-4237-417B-9D4F-0BB313A4B04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871D41B-6E73-4E70-812E-757DD782CAAE}" type="pres">
      <dgm:prSet presAssocID="{5FB0F95A-4237-417B-9D4F-0BB313A4B04E}" presName="BalanceSpacing" presStyleCnt="0"/>
      <dgm:spPr/>
    </dgm:pt>
    <dgm:pt modelId="{CFEBDCC6-91FD-45E0-BC8A-7824BDA3B4C3}" type="pres">
      <dgm:prSet presAssocID="{5FB0F95A-4237-417B-9D4F-0BB313A4B04E}" presName="BalanceSpacing1" presStyleCnt="0"/>
      <dgm:spPr/>
    </dgm:pt>
    <dgm:pt modelId="{EFD25249-5770-4D40-8E20-9EBE8772650A}" type="pres">
      <dgm:prSet presAssocID="{76C78D5B-7A27-426B-8053-FF8198B403B4}" presName="Accent1Text" presStyleLbl="node1" presStyleIdx="5" presStyleCnt="6" custLinFactNeighborY="759"/>
      <dgm:spPr/>
    </dgm:pt>
  </dgm:ptLst>
  <dgm:cxnLst>
    <dgm:cxn modelId="{46A25827-A5D4-44C0-98A8-211DD5D6883F}" srcId="{B1A5A9B1-5434-409C-9E9D-E8D25052124E}" destId="{2DFDB39C-E597-4C19-8715-98E4A66B6E62}" srcOrd="0" destOrd="0" parTransId="{76D39660-864E-4CAF-92D1-F607686FCF27}" sibTransId="{2F696134-8D07-4AAD-9B0A-7A9FD41DE712}"/>
    <dgm:cxn modelId="{D9A1E243-4D29-4456-BC7D-B02BCE37367D}" type="presOf" srcId="{0011FECB-5948-429B-B96E-B1F40821DEAF}" destId="{0F61FA06-00F4-4EE5-854D-6ADFF9E2189E}" srcOrd="0" destOrd="0" presId="urn:microsoft.com/office/officeart/2008/layout/AlternatingHexagons"/>
    <dgm:cxn modelId="{0C9EED68-3C8D-4B25-A1FC-ADEDE984EE71}" type="presOf" srcId="{2DFDB39C-E597-4C19-8715-98E4A66B6E62}" destId="{8819CCAD-B184-42CE-A305-DD8F61E54260}" srcOrd="0" destOrd="0" presId="urn:microsoft.com/office/officeart/2008/layout/AlternatingHexagons"/>
    <dgm:cxn modelId="{14B67C49-3192-403E-A8A0-CF467D10831C}" type="presOf" srcId="{9AC3881B-53BF-4294-9FE9-6FEE7AA485DD}" destId="{5B948D5E-4311-4A43-A986-A8A3E080F806}" srcOrd="0" destOrd="0" presId="urn:microsoft.com/office/officeart/2008/layout/AlternatingHexagons"/>
    <dgm:cxn modelId="{E5C5B869-D1EC-43BB-AF93-2EAD4136F782}" srcId="{30541485-6BC4-4F51-B317-C23156A75FB6}" destId="{5FB0F95A-4237-417B-9D4F-0BB313A4B04E}" srcOrd="2" destOrd="0" parTransId="{B8F554C3-9E8B-4214-A144-3400BB0E50E7}" sibTransId="{76C78D5B-7A27-426B-8053-FF8198B403B4}"/>
    <dgm:cxn modelId="{88298C7C-16C6-4B4D-BCB1-DA513C2345A2}" srcId="{30541485-6BC4-4F51-B317-C23156A75FB6}" destId="{B1A5A9B1-5434-409C-9E9D-E8D25052124E}" srcOrd="1" destOrd="0" parTransId="{4BAC5E5C-7B40-4305-AE01-D13690F71292}" sibTransId="{9AC3881B-53BF-4294-9FE9-6FEE7AA485DD}"/>
    <dgm:cxn modelId="{91D24DBA-50A5-492D-93D1-6C8B3AF34509}" type="presOf" srcId="{B1A5A9B1-5434-409C-9E9D-E8D25052124E}" destId="{697FF1B7-213F-4D73-8700-C06029C950DD}" srcOrd="0" destOrd="0" presId="urn:microsoft.com/office/officeart/2008/layout/AlternatingHexagons"/>
    <dgm:cxn modelId="{D91966C1-1054-4CC9-9CD0-7F4D734385ED}" type="presOf" srcId="{76C78D5B-7A27-426B-8053-FF8198B403B4}" destId="{EFD25249-5770-4D40-8E20-9EBE8772650A}" srcOrd="0" destOrd="0" presId="urn:microsoft.com/office/officeart/2008/layout/AlternatingHexagons"/>
    <dgm:cxn modelId="{BB848FCE-00E0-480C-91AA-8326B5BDB325}" type="presOf" srcId="{5655B425-487F-4529-89B3-848A083D0733}" destId="{B045CF00-2916-46D7-A62D-B08AAE432799}" srcOrd="0" destOrd="0" presId="urn:microsoft.com/office/officeart/2008/layout/AlternatingHexagons"/>
    <dgm:cxn modelId="{CF1166CF-8264-46C8-8889-F0C81A09B8E7}" srcId="{30541485-6BC4-4F51-B317-C23156A75FB6}" destId="{5655B425-487F-4529-89B3-848A083D0733}" srcOrd="0" destOrd="0" parTransId="{481BA69B-D5F1-425C-9ECF-7817A2A193D1}" sibTransId="{0011FECB-5948-429B-B96E-B1F40821DEAF}"/>
    <dgm:cxn modelId="{C94B5FDE-B5C5-4485-823E-A3B5CFFE91D0}" type="presOf" srcId="{5FB0F95A-4237-417B-9D4F-0BB313A4B04E}" destId="{2FF4ACAF-A7DA-4B5F-A3F7-63B13EDE5090}" srcOrd="0" destOrd="0" presId="urn:microsoft.com/office/officeart/2008/layout/AlternatingHexagons"/>
    <dgm:cxn modelId="{401222F4-9687-4AA1-B6E1-50CB5F2B4944}" type="presOf" srcId="{30541485-6BC4-4F51-B317-C23156A75FB6}" destId="{E402D12C-E0FE-42D2-B67F-B46BE0B493AA}" srcOrd="0" destOrd="0" presId="urn:microsoft.com/office/officeart/2008/layout/AlternatingHexagons"/>
    <dgm:cxn modelId="{A48C324A-365B-4CD8-9CA3-87E535C47B39}" type="presParOf" srcId="{E402D12C-E0FE-42D2-B67F-B46BE0B493AA}" destId="{E36BFF57-69CA-494D-BDC2-389A697B986F}" srcOrd="0" destOrd="0" presId="urn:microsoft.com/office/officeart/2008/layout/AlternatingHexagons"/>
    <dgm:cxn modelId="{6763D6E2-23FB-4F33-AEC4-C6CD6851138F}" type="presParOf" srcId="{E36BFF57-69CA-494D-BDC2-389A697B986F}" destId="{B045CF00-2916-46D7-A62D-B08AAE432799}" srcOrd="0" destOrd="0" presId="urn:microsoft.com/office/officeart/2008/layout/AlternatingHexagons"/>
    <dgm:cxn modelId="{204FF480-8821-4867-8FB1-048CE8B74592}" type="presParOf" srcId="{E36BFF57-69CA-494D-BDC2-389A697B986F}" destId="{4E508B43-037F-4D4E-868D-5DF62EB653FE}" srcOrd="1" destOrd="0" presId="urn:microsoft.com/office/officeart/2008/layout/AlternatingHexagons"/>
    <dgm:cxn modelId="{D2F0593B-7AC2-4FFF-89DC-29D1845C25E7}" type="presParOf" srcId="{E36BFF57-69CA-494D-BDC2-389A697B986F}" destId="{3E6789C7-0DE5-4A61-968F-3CF91BED19B2}" srcOrd="2" destOrd="0" presId="urn:microsoft.com/office/officeart/2008/layout/AlternatingHexagons"/>
    <dgm:cxn modelId="{4CEE662A-8F82-4FCE-A268-6BB3ADADEEB2}" type="presParOf" srcId="{E36BFF57-69CA-494D-BDC2-389A697B986F}" destId="{F9190A5C-220A-4343-B8A2-3CE15128585B}" srcOrd="3" destOrd="0" presId="urn:microsoft.com/office/officeart/2008/layout/AlternatingHexagons"/>
    <dgm:cxn modelId="{60042B45-365B-4BD9-85BE-7AB1C9B679A8}" type="presParOf" srcId="{E36BFF57-69CA-494D-BDC2-389A697B986F}" destId="{0F61FA06-00F4-4EE5-854D-6ADFF9E2189E}" srcOrd="4" destOrd="0" presId="urn:microsoft.com/office/officeart/2008/layout/AlternatingHexagons"/>
    <dgm:cxn modelId="{9966A346-F4CE-40AC-92F9-8C4A3E3FEF55}" type="presParOf" srcId="{E402D12C-E0FE-42D2-B67F-B46BE0B493AA}" destId="{29D02820-588E-4783-9085-447F2824B85B}" srcOrd="1" destOrd="0" presId="urn:microsoft.com/office/officeart/2008/layout/AlternatingHexagons"/>
    <dgm:cxn modelId="{76CC244A-328F-48FD-8DFE-157A2F12AF72}" type="presParOf" srcId="{E402D12C-E0FE-42D2-B67F-B46BE0B493AA}" destId="{97383825-290A-4E78-960E-D8A587241FB3}" srcOrd="2" destOrd="0" presId="urn:microsoft.com/office/officeart/2008/layout/AlternatingHexagons"/>
    <dgm:cxn modelId="{BC485DD1-B3A5-4638-903F-77F55A9461E8}" type="presParOf" srcId="{97383825-290A-4E78-960E-D8A587241FB3}" destId="{697FF1B7-213F-4D73-8700-C06029C950DD}" srcOrd="0" destOrd="0" presId="urn:microsoft.com/office/officeart/2008/layout/AlternatingHexagons"/>
    <dgm:cxn modelId="{AC26ED5C-6E9F-47D1-880E-46DF0C9FC5CA}" type="presParOf" srcId="{97383825-290A-4E78-960E-D8A587241FB3}" destId="{8819CCAD-B184-42CE-A305-DD8F61E54260}" srcOrd="1" destOrd="0" presId="urn:microsoft.com/office/officeart/2008/layout/AlternatingHexagons"/>
    <dgm:cxn modelId="{2E452E4D-18D2-4723-AA40-FF8E8FA33797}" type="presParOf" srcId="{97383825-290A-4E78-960E-D8A587241FB3}" destId="{B1278B94-933A-4BDB-8F32-14F44E0B303F}" srcOrd="2" destOrd="0" presId="urn:microsoft.com/office/officeart/2008/layout/AlternatingHexagons"/>
    <dgm:cxn modelId="{59841111-61C4-47B2-B152-D1B8909FE95A}" type="presParOf" srcId="{97383825-290A-4E78-960E-D8A587241FB3}" destId="{AB6E1CE1-D54A-410B-87D3-4AE0A5AA20F1}" srcOrd="3" destOrd="0" presId="urn:microsoft.com/office/officeart/2008/layout/AlternatingHexagons"/>
    <dgm:cxn modelId="{0261F4E5-F164-4E37-BB1C-675516BA519D}" type="presParOf" srcId="{97383825-290A-4E78-960E-D8A587241FB3}" destId="{5B948D5E-4311-4A43-A986-A8A3E080F806}" srcOrd="4" destOrd="0" presId="urn:microsoft.com/office/officeart/2008/layout/AlternatingHexagons"/>
    <dgm:cxn modelId="{DB582A89-79F4-48C6-893B-D25508E1961B}" type="presParOf" srcId="{E402D12C-E0FE-42D2-B67F-B46BE0B493AA}" destId="{2ED26068-5477-4E1B-A0AC-FF010396E8A7}" srcOrd="3" destOrd="0" presId="urn:microsoft.com/office/officeart/2008/layout/AlternatingHexagons"/>
    <dgm:cxn modelId="{BD217FA3-82C7-49C2-9ED7-F316B0A20124}" type="presParOf" srcId="{E402D12C-E0FE-42D2-B67F-B46BE0B493AA}" destId="{4F15803E-02F1-43EB-A0DD-7E057BC36951}" srcOrd="4" destOrd="0" presId="urn:microsoft.com/office/officeart/2008/layout/AlternatingHexagons"/>
    <dgm:cxn modelId="{EC658BEA-34B8-45E6-B67B-32157D71F34D}" type="presParOf" srcId="{4F15803E-02F1-43EB-A0DD-7E057BC36951}" destId="{2FF4ACAF-A7DA-4B5F-A3F7-63B13EDE5090}" srcOrd="0" destOrd="0" presId="urn:microsoft.com/office/officeart/2008/layout/AlternatingHexagons"/>
    <dgm:cxn modelId="{7E142781-4E1E-43D5-8503-61B5619F6802}" type="presParOf" srcId="{4F15803E-02F1-43EB-A0DD-7E057BC36951}" destId="{15F271B0-37B3-49A0-84E6-F016738A0DC4}" srcOrd="1" destOrd="0" presId="urn:microsoft.com/office/officeart/2008/layout/AlternatingHexagons"/>
    <dgm:cxn modelId="{22AFBA59-3471-4BB1-83BF-C21F2E28D783}" type="presParOf" srcId="{4F15803E-02F1-43EB-A0DD-7E057BC36951}" destId="{B871D41B-6E73-4E70-812E-757DD782CAAE}" srcOrd="2" destOrd="0" presId="urn:microsoft.com/office/officeart/2008/layout/AlternatingHexagons"/>
    <dgm:cxn modelId="{71AE1F68-EC3E-4FD5-83C1-63A1CB93092F}" type="presParOf" srcId="{4F15803E-02F1-43EB-A0DD-7E057BC36951}" destId="{CFEBDCC6-91FD-45E0-BC8A-7824BDA3B4C3}" srcOrd="3" destOrd="0" presId="urn:microsoft.com/office/officeart/2008/layout/AlternatingHexagons"/>
    <dgm:cxn modelId="{98F20E81-088A-4BF5-AB8B-4ACC0A3ACE85}" type="presParOf" srcId="{4F15803E-02F1-43EB-A0DD-7E057BC36951}" destId="{EFD25249-5770-4D40-8E20-9EBE8772650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41485-6BC4-4F51-B317-C23156A75FB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5B425-487F-4529-89B3-848A083D0733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What data is shared with whom?</a:t>
          </a:r>
        </a:p>
      </dgm:t>
    </dgm:pt>
    <dgm:pt modelId="{481BA69B-D5F1-425C-9ECF-7817A2A193D1}" type="parTrans" cxnId="{CF1166CF-8264-46C8-8889-F0C81A09B8E7}">
      <dgm:prSet/>
      <dgm:spPr/>
      <dgm:t>
        <a:bodyPr/>
        <a:lstStyle/>
        <a:p>
          <a:endParaRPr lang="en-US"/>
        </a:p>
      </dgm:t>
    </dgm:pt>
    <dgm:pt modelId="{0011FECB-5948-429B-B96E-B1F40821DEAF}" type="sibTrans" cxnId="{CF1166CF-8264-46C8-8889-F0C81A09B8E7}">
      <dgm:prSet custT="1"/>
      <dgm:spPr>
        <a:solidFill>
          <a:srgbClr val="1BA9E1"/>
        </a:solidFill>
      </dgm:spPr>
      <dgm:t>
        <a:bodyPr/>
        <a:lstStyle/>
        <a:p>
          <a:r>
            <a:rPr lang="en-US" sz="1800" dirty="0"/>
            <a:t>Preparing for the first appraisal</a:t>
          </a:r>
        </a:p>
      </dgm:t>
    </dgm:pt>
    <dgm:pt modelId="{B1A5A9B1-5434-409C-9E9D-E8D25052124E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Obligations to improve appraisal results</a:t>
          </a:r>
        </a:p>
      </dgm:t>
    </dgm:pt>
    <dgm:pt modelId="{4BAC5E5C-7B40-4305-AE01-D13690F71292}" type="parTrans" cxnId="{88298C7C-16C6-4B4D-BCB1-DA513C2345A2}">
      <dgm:prSet/>
      <dgm:spPr/>
      <dgm:t>
        <a:bodyPr/>
        <a:lstStyle/>
        <a:p>
          <a:endParaRPr lang="en-US"/>
        </a:p>
      </dgm:t>
    </dgm:pt>
    <dgm:pt modelId="{9AC3881B-53BF-4294-9FE9-6FEE7AA485DD}" type="sibTrans" cxnId="{88298C7C-16C6-4B4D-BCB1-DA513C2345A2}">
      <dgm:prSet custT="1"/>
      <dgm:spPr>
        <a:solidFill>
          <a:srgbClr val="1BA9E1"/>
        </a:solidFill>
      </dgm:spPr>
      <dgm:t>
        <a:bodyPr/>
        <a:lstStyle/>
        <a:p>
          <a:r>
            <a:rPr lang="en-US" sz="1600" dirty="0"/>
            <a:t>Purpose of the Performance Report</a:t>
          </a:r>
        </a:p>
      </dgm:t>
    </dgm:pt>
    <dgm:pt modelId="{2DFDB39C-E597-4C19-8715-98E4A66B6E62}">
      <dgm:prSet phldrT="[Text]"/>
      <dgm:spPr/>
      <dgm:t>
        <a:bodyPr/>
        <a:lstStyle/>
        <a:p>
          <a:r>
            <a:rPr lang="en-US" dirty="0"/>
            <a:t>Performance Report support/guidelines</a:t>
          </a:r>
        </a:p>
      </dgm:t>
    </dgm:pt>
    <dgm:pt modelId="{76D39660-864E-4CAF-92D1-F607686FCF27}" type="parTrans" cxnId="{46A25827-A5D4-44C0-98A8-211DD5D6883F}">
      <dgm:prSet/>
      <dgm:spPr/>
      <dgm:t>
        <a:bodyPr/>
        <a:lstStyle/>
        <a:p>
          <a:endParaRPr lang="en-US"/>
        </a:p>
      </dgm:t>
    </dgm:pt>
    <dgm:pt modelId="{2F696134-8D07-4AAD-9B0A-7A9FD41DE712}" type="sibTrans" cxnId="{46A25827-A5D4-44C0-98A8-211DD5D6883F}">
      <dgm:prSet/>
      <dgm:spPr/>
      <dgm:t>
        <a:bodyPr/>
        <a:lstStyle/>
        <a:p>
          <a:endParaRPr lang="en-US"/>
        </a:p>
      </dgm:t>
    </dgm:pt>
    <dgm:pt modelId="{5FB0F95A-4237-417B-9D4F-0BB313A4B04E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Check Point Process</a:t>
          </a:r>
        </a:p>
      </dgm:t>
    </dgm:pt>
    <dgm:pt modelId="{B8F554C3-9E8B-4214-A144-3400BB0E50E7}" type="parTrans" cxnId="{E5C5B869-D1EC-43BB-AF93-2EAD4136F782}">
      <dgm:prSet/>
      <dgm:spPr/>
      <dgm:t>
        <a:bodyPr/>
        <a:lstStyle/>
        <a:p>
          <a:endParaRPr lang="en-US"/>
        </a:p>
      </dgm:t>
    </dgm:pt>
    <dgm:pt modelId="{76C78D5B-7A27-426B-8053-FF8198B403B4}" type="sibTrans" cxnId="{E5C5B869-D1EC-43BB-AF93-2EAD4136F782}">
      <dgm:prSet custT="1"/>
      <dgm:spPr>
        <a:solidFill>
          <a:srgbClr val="1BA9E1"/>
        </a:solidFill>
      </dgm:spPr>
      <dgm:t>
        <a:bodyPr/>
        <a:lstStyle/>
        <a:p>
          <a:r>
            <a:rPr lang="en-US" sz="1800" dirty="0"/>
            <a:t>Maintaining consistency and quality</a:t>
          </a:r>
        </a:p>
      </dgm:t>
    </dgm:pt>
    <dgm:pt modelId="{E402D12C-E0FE-42D2-B67F-B46BE0B493AA}" type="pres">
      <dgm:prSet presAssocID="{30541485-6BC4-4F51-B317-C23156A75FB6}" presName="Name0" presStyleCnt="0">
        <dgm:presLayoutVars>
          <dgm:chMax/>
          <dgm:chPref/>
          <dgm:dir/>
          <dgm:animLvl val="lvl"/>
        </dgm:presLayoutVars>
      </dgm:prSet>
      <dgm:spPr/>
    </dgm:pt>
    <dgm:pt modelId="{E36BFF57-69CA-494D-BDC2-389A697B986F}" type="pres">
      <dgm:prSet presAssocID="{5655B425-487F-4529-89B3-848A083D0733}" presName="composite" presStyleCnt="0"/>
      <dgm:spPr/>
    </dgm:pt>
    <dgm:pt modelId="{B045CF00-2916-46D7-A62D-B08AAE432799}" type="pres">
      <dgm:prSet presAssocID="{5655B425-487F-4529-89B3-848A083D073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E508B43-037F-4D4E-868D-5DF62EB653FE}" type="pres">
      <dgm:prSet presAssocID="{5655B425-487F-4529-89B3-848A083D073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E6789C7-0DE5-4A61-968F-3CF91BED19B2}" type="pres">
      <dgm:prSet presAssocID="{5655B425-487F-4529-89B3-848A083D0733}" presName="BalanceSpacing" presStyleCnt="0"/>
      <dgm:spPr/>
    </dgm:pt>
    <dgm:pt modelId="{F9190A5C-220A-4343-B8A2-3CE15128585B}" type="pres">
      <dgm:prSet presAssocID="{5655B425-487F-4529-89B3-848A083D0733}" presName="BalanceSpacing1" presStyleCnt="0"/>
      <dgm:spPr/>
    </dgm:pt>
    <dgm:pt modelId="{0F61FA06-00F4-4EE5-854D-6ADFF9E2189E}" type="pres">
      <dgm:prSet presAssocID="{0011FECB-5948-429B-B96E-B1F40821DEAF}" presName="Accent1Text" presStyleLbl="node1" presStyleIdx="1" presStyleCnt="6"/>
      <dgm:spPr/>
    </dgm:pt>
    <dgm:pt modelId="{29D02820-588E-4783-9085-447F2824B85B}" type="pres">
      <dgm:prSet presAssocID="{0011FECB-5948-429B-B96E-B1F40821DEAF}" presName="spaceBetweenRectangles" presStyleCnt="0"/>
      <dgm:spPr/>
    </dgm:pt>
    <dgm:pt modelId="{97383825-290A-4E78-960E-D8A587241FB3}" type="pres">
      <dgm:prSet presAssocID="{B1A5A9B1-5434-409C-9E9D-E8D25052124E}" presName="composite" presStyleCnt="0"/>
      <dgm:spPr/>
    </dgm:pt>
    <dgm:pt modelId="{697FF1B7-213F-4D73-8700-C06029C950DD}" type="pres">
      <dgm:prSet presAssocID="{B1A5A9B1-5434-409C-9E9D-E8D25052124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819CCAD-B184-42CE-A305-DD8F61E54260}" type="pres">
      <dgm:prSet presAssocID="{B1A5A9B1-5434-409C-9E9D-E8D25052124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1278B94-933A-4BDB-8F32-14F44E0B303F}" type="pres">
      <dgm:prSet presAssocID="{B1A5A9B1-5434-409C-9E9D-E8D25052124E}" presName="BalanceSpacing" presStyleCnt="0"/>
      <dgm:spPr/>
    </dgm:pt>
    <dgm:pt modelId="{AB6E1CE1-D54A-410B-87D3-4AE0A5AA20F1}" type="pres">
      <dgm:prSet presAssocID="{B1A5A9B1-5434-409C-9E9D-E8D25052124E}" presName="BalanceSpacing1" presStyleCnt="0"/>
      <dgm:spPr/>
    </dgm:pt>
    <dgm:pt modelId="{5B948D5E-4311-4A43-A986-A8A3E080F806}" type="pres">
      <dgm:prSet presAssocID="{9AC3881B-53BF-4294-9FE9-6FEE7AA485DD}" presName="Accent1Text" presStyleLbl="node1" presStyleIdx="3" presStyleCnt="6"/>
      <dgm:spPr/>
    </dgm:pt>
    <dgm:pt modelId="{2ED26068-5477-4E1B-A0AC-FF010396E8A7}" type="pres">
      <dgm:prSet presAssocID="{9AC3881B-53BF-4294-9FE9-6FEE7AA485DD}" presName="spaceBetweenRectangles" presStyleCnt="0"/>
      <dgm:spPr/>
    </dgm:pt>
    <dgm:pt modelId="{4F15803E-02F1-43EB-A0DD-7E057BC36951}" type="pres">
      <dgm:prSet presAssocID="{5FB0F95A-4237-417B-9D4F-0BB313A4B04E}" presName="composite" presStyleCnt="0"/>
      <dgm:spPr/>
    </dgm:pt>
    <dgm:pt modelId="{2FF4ACAF-A7DA-4B5F-A3F7-63B13EDE5090}" type="pres">
      <dgm:prSet presAssocID="{5FB0F95A-4237-417B-9D4F-0BB313A4B04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5F271B0-37B3-49A0-84E6-F016738A0DC4}" type="pres">
      <dgm:prSet presAssocID="{5FB0F95A-4237-417B-9D4F-0BB313A4B04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871D41B-6E73-4E70-812E-757DD782CAAE}" type="pres">
      <dgm:prSet presAssocID="{5FB0F95A-4237-417B-9D4F-0BB313A4B04E}" presName="BalanceSpacing" presStyleCnt="0"/>
      <dgm:spPr/>
    </dgm:pt>
    <dgm:pt modelId="{CFEBDCC6-91FD-45E0-BC8A-7824BDA3B4C3}" type="pres">
      <dgm:prSet presAssocID="{5FB0F95A-4237-417B-9D4F-0BB313A4B04E}" presName="BalanceSpacing1" presStyleCnt="0"/>
      <dgm:spPr/>
    </dgm:pt>
    <dgm:pt modelId="{EFD25249-5770-4D40-8E20-9EBE8772650A}" type="pres">
      <dgm:prSet presAssocID="{76C78D5B-7A27-426B-8053-FF8198B403B4}" presName="Accent1Text" presStyleLbl="node1" presStyleIdx="5" presStyleCnt="6" custLinFactNeighborY="759"/>
      <dgm:spPr/>
    </dgm:pt>
  </dgm:ptLst>
  <dgm:cxnLst>
    <dgm:cxn modelId="{46A25827-A5D4-44C0-98A8-211DD5D6883F}" srcId="{B1A5A9B1-5434-409C-9E9D-E8D25052124E}" destId="{2DFDB39C-E597-4C19-8715-98E4A66B6E62}" srcOrd="0" destOrd="0" parTransId="{76D39660-864E-4CAF-92D1-F607686FCF27}" sibTransId="{2F696134-8D07-4AAD-9B0A-7A9FD41DE712}"/>
    <dgm:cxn modelId="{D9A1E243-4D29-4456-BC7D-B02BCE37367D}" type="presOf" srcId="{0011FECB-5948-429B-B96E-B1F40821DEAF}" destId="{0F61FA06-00F4-4EE5-854D-6ADFF9E2189E}" srcOrd="0" destOrd="0" presId="urn:microsoft.com/office/officeart/2008/layout/AlternatingHexagons"/>
    <dgm:cxn modelId="{0C9EED68-3C8D-4B25-A1FC-ADEDE984EE71}" type="presOf" srcId="{2DFDB39C-E597-4C19-8715-98E4A66B6E62}" destId="{8819CCAD-B184-42CE-A305-DD8F61E54260}" srcOrd="0" destOrd="0" presId="urn:microsoft.com/office/officeart/2008/layout/AlternatingHexagons"/>
    <dgm:cxn modelId="{14B67C49-3192-403E-A8A0-CF467D10831C}" type="presOf" srcId="{9AC3881B-53BF-4294-9FE9-6FEE7AA485DD}" destId="{5B948D5E-4311-4A43-A986-A8A3E080F806}" srcOrd="0" destOrd="0" presId="urn:microsoft.com/office/officeart/2008/layout/AlternatingHexagons"/>
    <dgm:cxn modelId="{E5C5B869-D1EC-43BB-AF93-2EAD4136F782}" srcId="{30541485-6BC4-4F51-B317-C23156A75FB6}" destId="{5FB0F95A-4237-417B-9D4F-0BB313A4B04E}" srcOrd="2" destOrd="0" parTransId="{B8F554C3-9E8B-4214-A144-3400BB0E50E7}" sibTransId="{76C78D5B-7A27-426B-8053-FF8198B403B4}"/>
    <dgm:cxn modelId="{88298C7C-16C6-4B4D-BCB1-DA513C2345A2}" srcId="{30541485-6BC4-4F51-B317-C23156A75FB6}" destId="{B1A5A9B1-5434-409C-9E9D-E8D25052124E}" srcOrd="1" destOrd="0" parTransId="{4BAC5E5C-7B40-4305-AE01-D13690F71292}" sibTransId="{9AC3881B-53BF-4294-9FE9-6FEE7AA485DD}"/>
    <dgm:cxn modelId="{91D24DBA-50A5-492D-93D1-6C8B3AF34509}" type="presOf" srcId="{B1A5A9B1-5434-409C-9E9D-E8D25052124E}" destId="{697FF1B7-213F-4D73-8700-C06029C950DD}" srcOrd="0" destOrd="0" presId="urn:microsoft.com/office/officeart/2008/layout/AlternatingHexagons"/>
    <dgm:cxn modelId="{D91966C1-1054-4CC9-9CD0-7F4D734385ED}" type="presOf" srcId="{76C78D5B-7A27-426B-8053-FF8198B403B4}" destId="{EFD25249-5770-4D40-8E20-9EBE8772650A}" srcOrd="0" destOrd="0" presId="urn:microsoft.com/office/officeart/2008/layout/AlternatingHexagons"/>
    <dgm:cxn modelId="{BB848FCE-00E0-480C-91AA-8326B5BDB325}" type="presOf" srcId="{5655B425-487F-4529-89B3-848A083D0733}" destId="{B045CF00-2916-46D7-A62D-B08AAE432799}" srcOrd="0" destOrd="0" presId="urn:microsoft.com/office/officeart/2008/layout/AlternatingHexagons"/>
    <dgm:cxn modelId="{CF1166CF-8264-46C8-8889-F0C81A09B8E7}" srcId="{30541485-6BC4-4F51-B317-C23156A75FB6}" destId="{5655B425-487F-4529-89B3-848A083D0733}" srcOrd="0" destOrd="0" parTransId="{481BA69B-D5F1-425C-9ECF-7817A2A193D1}" sibTransId="{0011FECB-5948-429B-B96E-B1F40821DEAF}"/>
    <dgm:cxn modelId="{C94B5FDE-B5C5-4485-823E-A3B5CFFE91D0}" type="presOf" srcId="{5FB0F95A-4237-417B-9D4F-0BB313A4B04E}" destId="{2FF4ACAF-A7DA-4B5F-A3F7-63B13EDE5090}" srcOrd="0" destOrd="0" presId="urn:microsoft.com/office/officeart/2008/layout/AlternatingHexagons"/>
    <dgm:cxn modelId="{401222F4-9687-4AA1-B6E1-50CB5F2B4944}" type="presOf" srcId="{30541485-6BC4-4F51-B317-C23156A75FB6}" destId="{E402D12C-E0FE-42D2-B67F-B46BE0B493AA}" srcOrd="0" destOrd="0" presId="urn:microsoft.com/office/officeart/2008/layout/AlternatingHexagons"/>
    <dgm:cxn modelId="{A48C324A-365B-4CD8-9CA3-87E535C47B39}" type="presParOf" srcId="{E402D12C-E0FE-42D2-B67F-B46BE0B493AA}" destId="{E36BFF57-69CA-494D-BDC2-389A697B986F}" srcOrd="0" destOrd="0" presId="urn:microsoft.com/office/officeart/2008/layout/AlternatingHexagons"/>
    <dgm:cxn modelId="{6763D6E2-23FB-4F33-AEC4-C6CD6851138F}" type="presParOf" srcId="{E36BFF57-69CA-494D-BDC2-389A697B986F}" destId="{B045CF00-2916-46D7-A62D-B08AAE432799}" srcOrd="0" destOrd="0" presId="urn:microsoft.com/office/officeart/2008/layout/AlternatingHexagons"/>
    <dgm:cxn modelId="{204FF480-8821-4867-8FB1-048CE8B74592}" type="presParOf" srcId="{E36BFF57-69CA-494D-BDC2-389A697B986F}" destId="{4E508B43-037F-4D4E-868D-5DF62EB653FE}" srcOrd="1" destOrd="0" presId="urn:microsoft.com/office/officeart/2008/layout/AlternatingHexagons"/>
    <dgm:cxn modelId="{D2F0593B-7AC2-4FFF-89DC-29D1845C25E7}" type="presParOf" srcId="{E36BFF57-69CA-494D-BDC2-389A697B986F}" destId="{3E6789C7-0DE5-4A61-968F-3CF91BED19B2}" srcOrd="2" destOrd="0" presId="urn:microsoft.com/office/officeart/2008/layout/AlternatingHexagons"/>
    <dgm:cxn modelId="{4CEE662A-8F82-4FCE-A268-6BB3ADADEEB2}" type="presParOf" srcId="{E36BFF57-69CA-494D-BDC2-389A697B986F}" destId="{F9190A5C-220A-4343-B8A2-3CE15128585B}" srcOrd="3" destOrd="0" presId="urn:microsoft.com/office/officeart/2008/layout/AlternatingHexagons"/>
    <dgm:cxn modelId="{60042B45-365B-4BD9-85BE-7AB1C9B679A8}" type="presParOf" srcId="{E36BFF57-69CA-494D-BDC2-389A697B986F}" destId="{0F61FA06-00F4-4EE5-854D-6ADFF9E2189E}" srcOrd="4" destOrd="0" presId="urn:microsoft.com/office/officeart/2008/layout/AlternatingHexagons"/>
    <dgm:cxn modelId="{9966A346-F4CE-40AC-92F9-8C4A3E3FEF55}" type="presParOf" srcId="{E402D12C-E0FE-42D2-B67F-B46BE0B493AA}" destId="{29D02820-588E-4783-9085-447F2824B85B}" srcOrd="1" destOrd="0" presId="urn:microsoft.com/office/officeart/2008/layout/AlternatingHexagons"/>
    <dgm:cxn modelId="{76CC244A-328F-48FD-8DFE-157A2F12AF72}" type="presParOf" srcId="{E402D12C-E0FE-42D2-B67F-B46BE0B493AA}" destId="{97383825-290A-4E78-960E-D8A587241FB3}" srcOrd="2" destOrd="0" presId="urn:microsoft.com/office/officeart/2008/layout/AlternatingHexagons"/>
    <dgm:cxn modelId="{BC485DD1-B3A5-4638-903F-77F55A9461E8}" type="presParOf" srcId="{97383825-290A-4E78-960E-D8A587241FB3}" destId="{697FF1B7-213F-4D73-8700-C06029C950DD}" srcOrd="0" destOrd="0" presId="urn:microsoft.com/office/officeart/2008/layout/AlternatingHexagons"/>
    <dgm:cxn modelId="{AC26ED5C-6E9F-47D1-880E-46DF0C9FC5CA}" type="presParOf" srcId="{97383825-290A-4E78-960E-D8A587241FB3}" destId="{8819CCAD-B184-42CE-A305-DD8F61E54260}" srcOrd="1" destOrd="0" presId="urn:microsoft.com/office/officeart/2008/layout/AlternatingHexagons"/>
    <dgm:cxn modelId="{2E452E4D-18D2-4723-AA40-FF8E8FA33797}" type="presParOf" srcId="{97383825-290A-4E78-960E-D8A587241FB3}" destId="{B1278B94-933A-4BDB-8F32-14F44E0B303F}" srcOrd="2" destOrd="0" presId="urn:microsoft.com/office/officeart/2008/layout/AlternatingHexagons"/>
    <dgm:cxn modelId="{59841111-61C4-47B2-B152-D1B8909FE95A}" type="presParOf" srcId="{97383825-290A-4E78-960E-D8A587241FB3}" destId="{AB6E1CE1-D54A-410B-87D3-4AE0A5AA20F1}" srcOrd="3" destOrd="0" presId="urn:microsoft.com/office/officeart/2008/layout/AlternatingHexagons"/>
    <dgm:cxn modelId="{0261F4E5-F164-4E37-BB1C-675516BA519D}" type="presParOf" srcId="{97383825-290A-4E78-960E-D8A587241FB3}" destId="{5B948D5E-4311-4A43-A986-A8A3E080F806}" srcOrd="4" destOrd="0" presId="urn:microsoft.com/office/officeart/2008/layout/AlternatingHexagons"/>
    <dgm:cxn modelId="{DB582A89-79F4-48C6-893B-D25508E1961B}" type="presParOf" srcId="{E402D12C-E0FE-42D2-B67F-B46BE0B493AA}" destId="{2ED26068-5477-4E1B-A0AC-FF010396E8A7}" srcOrd="3" destOrd="0" presId="urn:microsoft.com/office/officeart/2008/layout/AlternatingHexagons"/>
    <dgm:cxn modelId="{BD217FA3-82C7-49C2-9ED7-F316B0A20124}" type="presParOf" srcId="{E402D12C-E0FE-42D2-B67F-B46BE0B493AA}" destId="{4F15803E-02F1-43EB-A0DD-7E057BC36951}" srcOrd="4" destOrd="0" presId="urn:microsoft.com/office/officeart/2008/layout/AlternatingHexagons"/>
    <dgm:cxn modelId="{EC658BEA-34B8-45E6-B67B-32157D71F34D}" type="presParOf" srcId="{4F15803E-02F1-43EB-A0DD-7E057BC36951}" destId="{2FF4ACAF-A7DA-4B5F-A3F7-63B13EDE5090}" srcOrd="0" destOrd="0" presId="urn:microsoft.com/office/officeart/2008/layout/AlternatingHexagons"/>
    <dgm:cxn modelId="{7E142781-4E1E-43D5-8503-61B5619F6802}" type="presParOf" srcId="{4F15803E-02F1-43EB-A0DD-7E057BC36951}" destId="{15F271B0-37B3-49A0-84E6-F016738A0DC4}" srcOrd="1" destOrd="0" presId="urn:microsoft.com/office/officeart/2008/layout/AlternatingHexagons"/>
    <dgm:cxn modelId="{22AFBA59-3471-4BB1-83BF-C21F2E28D783}" type="presParOf" srcId="{4F15803E-02F1-43EB-A0DD-7E057BC36951}" destId="{B871D41B-6E73-4E70-812E-757DD782CAAE}" srcOrd="2" destOrd="0" presId="urn:microsoft.com/office/officeart/2008/layout/AlternatingHexagons"/>
    <dgm:cxn modelId="{71AE1F68-EC3E-4FD5-83C1-63A1CB93092F}" type="presParOf" srcId="{4F15803E-02F1-43EB-A0DD-7E057BC36951}" destId="{CFEBDCC6-91FD-45E0-BC8A-7824BDA3B4C3}" srcOrd="3" destOrd="0" presId="urn:microsoft.com/office/officeart/2008/layout/AlternatingHexagons"/>
    <dgm:cxn modelId="{98F20E81-088A-4BF5-AB8B-4ACC0A3ACE85}" type="presParOf" srcId="{4F15803E-02F1-43EB-A0DD-7E057BC36951}" destId="{EFD25249-5770-4D40-8E20-9EBE8772650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5CF00-2916-46D7-A62D-B08AAE432799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Core PAs</a:t>
          </a:r>
        </a:p>
      </dsp:txBody>
      <dsp:txXfrm rot="-5400000">
        <a:off x="3909687" y="313106"/>
        <a:ext cx="1202866" cy="1382606"/>
      </dsp:txXfrm>
    </dsp:sp>
    <dsp:sp modelId="{4E508B43-037F-4D4E-868D-5DF62EB653FE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FA06-00F4-4EE5-854D-6ADFF9E2189E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1BA9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Conflicts of Interest</a:t>
          </a:r>
        </a:p>
      </dsp:txBody>
      <dsp:txXfrm rot="-5400000">
        <a:off x="2022380" y="313106"/>
        <a:ext cx="1202866" cy="1382606"/>
      </dsp:txXfrm>
    </dsp:sp>
    <dsp:sp modelId="{697FF1B7-213F-4D73-8700-C06029C950DD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Flex PAs &amp; PGLs</a:t>
          </a:r>
        </a:p>
      </dsp:txBody>
      <dsp:txXfrm rot="-5400000">
        <a:off x="2962418" y="2018030"/>
        <a:ext cx="1202866" cy="1382606"/>
      </dsp:txXfrm>
    </dsp:sp>
    <dsp:sp modelId="{8819CCAD-B184-42CE-A305-DD8F61E54260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Exceptions</a:t>
          </a:r>
        </a:p>
      </dsp:txBody>
      <dsp:txXfrm>
        <a:off x="448468" y="2106744"/>
        <a:ext cx="2169318" cy="1205177"/>
      </dsp:txXfrm>
    </dsp:sp>
    <dsp:sp modelId="{5B948D5E-4311-4A43-A986-A8A3E080F806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1BA9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Performance Report</a:t>
          </a:r>
        </a:p>
      </dsp:txBody>
      <dsp:txXfrm rot="-5400000">
        <a:off x="4849725" y="2018030"/>
        <a:ext cx="1202866" cy="1382606"/>
      </dsp:txXfrm>
    </dsp:sp>
    <dsp:sp modelId="{2FF4ACAF-A7DA-4B5F-A3F7-63B13EDE5090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SVC, SPM, HM</a:t>
          </a:r>
        </a:p>
      </dsp:txBody>
      <dsp:txXfrm rot="-5400000">
        <a:off x="3909687" y="3722953"/>
        <a:ext cx="1202866" cy="1382606"/>
      </dsp:txXfrm>
    </dsp:sp>
    <dsp:sp modelId="{15F271B0-37B3-49A0-84E6-F016738A0DC4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25249-5770-4D40-8E20-9EBE8772650A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1BA9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Objective Evidence Collection</a:t>
          </a:r>
        </a:p>
      </dsp:txBody>
      <dsp:txXfrm rot="-5400000">
        <a:off x="2022380" y="3722953"/>
        <a:ext cx="1202866" cy="138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5CF00-2916-46D7-A62D-B08AAE432799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Core PAs &amp; validation</a:t>
          </a:r>
        </a:p>
      </dsp:txBody>
      <dsp:txXfrm rot="-5400000">
        <a:off x="3909687" y="313106"/>
        <a:ext cx="1202866" cy="1382606"/>
      </dsp:txXfrm>
    </dsp:sp>
    <dsp:sp modelId="{4E508B43-037F-4D4E-868D-5DF62EB653FE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FA06-00F4-4EE5-854D-6ADFF9E2189E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1BA9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 constraints</a:t>
          </a:r>
        </a:p>
      </dsp:txBody>
      <dsp:txXfrm rot="-5400000">
        <a:off x="2022380" y="313106"/>
        <a:ext cx="1202866" cy="1382606"/>
      </dsp:txXfrm>
    </dsp:sp>
    <dsp:sp modelId="{697FF1B7-213F-4D73-8700-C06029C950DD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Synergy across sites</a:t>
          </a:r>
        </a:p>
      </dsp:txBody>
      <dsp:txXfrm rot="-5400000">
        <a:off x="2962418" y="2018030"/>
        <a:ext cx="1202866" cy="1382606"/>
      </dsp:txXfrm>
    </dsp:sp>
    <dsp:sp modelId="{8819CCAD-B184-42CE-A305-DD8F61E54260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Expansion to </a:t>
          </a:r>
          <a:br>
            <a:rPr lang="en-US" sz="1800" kern="1200" dirty="0"/>
          </a:br>
          <a:r>
            <a:rPr lang="en-US" sz="1800" kern="1200" dirty="0"/>
            <a:t>entire org?</a:t>
          </a:r>
        </a:p>
      </dsp:txBody>
      <dsp:txXfrm>
        <a:off x="448468" y="2106744"/>
        <a:ext cx="2169318" cy="1205177"/>
      </dsp:txXfrm>
    </dsp:sp>
    <dsp:sp modelId="{5B948D5E-4311-4A43-A986-A8A3E080F806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1BA9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Geographic constraints</a:t>
          </a:r>
        </a:p>
      </dsp:txBody>
      <dsp:txXfrm rot="-5400000">
        <a:off x="4849725" y="2018030"/>
        <a:ext cx="1202866" cy="1382606"/>
      </dsp:txXfrm>
    </dsp:sp>
    <dsp:sp modelId="{2FF4ACAF-A7DA-4B5F-A3F7-63B13EDE5090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Combined and distinct results</a:t>
          </a:r>
        </a:p>
      </dsp:txBody>
      <dsp:txXfrm rot="-5400000">
        <a:off x="3909687" y="3722953"/>
        <a:ext cx="1202866" cy="1382606"/>
      </dsp:txXfrm>
    </dsp:sp>
    <dsp:sp modelId="{15F271B0-37B3-49A0-84E6-F016738A0DC4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25249-5770-4D40-8E20-9EBE8772650A}">
      <dsp:nvSpPr>
        <dsp:cNvPr id="0" name=""/>
        <dsp:cNvSpPr/>
      </dsp:nvSpPr>
      <dsp:spPr>
        <a:xfrm rot="5400000">
          <a:off x="1619499" y="354059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1BA9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 vs value</a:t>
          </a:r>
        </a:p>
      </dsp:txBody>
      <dsp:txXfrm rot="-5400000">
        <a:off x="2022380" y="3723049"/>
        <a:ext cx="1202866" cy="1382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5CF00-2916-46D7-A62D-B08AAE432799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data is shared with whom?</a:t>
          </a:r>
        </a:p>
      </dsp:txBody>
      <dsp:txXfrm rot="-5400000">
        <a:off x="3909687" y="313106"/>
        <a:ext cx="1202866" cy="1382606"/>
      </dsp:txXfrm>
    </dsp:sp>
    <dsp:sp modelId="{4E508B43-037F-4D4E-868D-5DF62EB653FE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FA06-00F4-4EE5-854D-6ADFF9E2189E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1BA9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Preparing for the first appraisal</a:t>
          </a:r>
        </a:p>
      </dsp:txBody>
      <dsp:txXfrm rot="-5400000">
        <a:off x="2022380" y="313106"/>
        <a:ext cx="1202866" cy="1382606"/>
      </dsp:txXfrm>
    </dsp:sp>
    <dsp:sp modelId="{697FF1B7-213F-4D73-8700-C06029C950DD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Obligations to improve appraisal results</a:t>
          </a:r>
        </a:p>
      </dsp:txBody>
      <dsp:txXfrm rot="-5400000">
        <a:off x="2962418" y="2018030"/>
        <a:ext cx="1202866" cy="1382606"/>
      </dsp:txXfrm>
    </dsp:sp>
    <dsp:sp modelId="{8819CCAD-B184-42CE-A305-DD8F61E54260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Performance Report support/guidelines</a:t>
          </a:r>
        </a:p>
      </dsp:txBody>
      <dsp:txXfrm>
        <a:off x="448468" y="2106744"/>
        <a:ext cx="2169318" cy="1205177"/>
      </dsp:txXfrm>
    </dsp:sp>
    <dsp:sp modelId="{5B948D5E-4311-4A43-A986-A8A3E080F806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1BA9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Purpose of the Performance Report</a:t>
          </a:r>
        </a:p>
      </dsp:txBody>
      <dsp:txXfrm rot="-5400000">
        <a:off x="4849725" y="2018030"/>
        <a:ext cx="1202866" cy="1382606"/>
      </dsp:txXfrm>
    </dsp:sp>
    <dsp:sp modelId="{2FF4ACAF-A7DA-4B5F-A3F7-63B13EDE5090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Check Point Process</a:t>
          </a:r>
        </a:p>
      </dsp:txBody>
      <dsp:txXfrm rot="-5400000">
        <a:off x="3909687" y="3722953"/>
        <a:ext cx="1202866" cy="1382606"/>
      </dsp:txXfrm>
    </dsp:sp>
    <dsp:sp modelId="{15F271B0-37B3-49A0-84E6-F016738A0DC4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25249-5770-4D40-8E20-9EBE8772650A}">
      <dsp:nvSpPr>
        <dsp:cNvPr id="0" name=""/>
        <dsp:cNvSpPr/>
      </dsp:nvSpPr>
      <dsp:spPr>
        <a:xfrm rot="5400000">
          <a:off x="1619499" y="354059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1BA9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Maintaining consistency and quality</a:t>
          </a:r>
        </a:p>
      </dsp:txBody>
      <dsp:txXfrm rot="-5400000">
        <a:off x="2022380" y="3723049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372E5-4858-4B5C-8616-01417DD08D30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D8E26-C5EF-4256-A152-AA6B613C6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D8E26-C5EF-4256-A152-AA6B613C6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71EDE-FC70-408A-BED2-D15A22B8B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05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71EDE-FC70-408A-BED2-D15A22B8B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9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71EDE-FC70-408A-BED2-D15A22B8B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8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71EDE-FC70-408A-BED2-D15A22B8B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83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71EDE-FC70-408A-BED2-D15A22B8B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01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71EDE-FC70-408A-BED2-D15A22B8B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8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B746486-BA05-46F5-A7B6-C39A6DE6B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MMI2019_title2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9566" cy="6872288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15902" y="3835643"/>
            <a:ext cx="6949776" cy="807384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i="0" kern="1800" spc="3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Presenter name, credentials, </a:t>
            </a:r>
            <a:br>
              <a:rPr lang="en-US" dirty="0"/>
            </a:br>
            <a:r>
              <a:rPr lang="en-US" dirty="0"/>
              <a:t>Title, Company</a:t>
            </a:r>
          </a:p>
        </p:txBody>
      </p:sp>
      <p:pic>
        <p:nvPicPr>
          <p:cNvPr id="13" name="Picture 12" descr="CMMI-ISACA_log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19" y="5525440"/>
            <a:ext cx="3048792" cy="10930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112" y="6480169"/>
            <a:ext cx="11828532" cy="2308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Copyright © 2019 CMMI Institute. All rights 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232738-AE0E-41DC-9FBD-104C01069013}"/>
              </a:ext>
            </a:extLst>
          </p:cNvPr>
          <p:cNvSpPr/>
          <p:nvPr userDrawn="1"/>
        </p:nvSpPr>
        <p:spPr>
          <a:xfrm>
            <a:off x="398146" y="496986"/>
            <a:ext cx="3826275" cy="1045823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24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2400" b="0" dirty="0">
                <a:solidFill>
                  <a:srgbClr val="FF9E20"/>
                </a:solidFill>
                <a:effectLst/>
              </a:rPr>
              <a:t>PROGRAM</a:t>
            </a:r>
            <a:endParaRPr lang="en-US" sz="6000" b="0" dirty="0">
              <a:solidFill>
                <a:srgbClr val="FF9E20"/>
              </a:solidFill>
              <a:effectLst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5902" y="1481669"/>
            <a:ext cx="6949776" cy="2382197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82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390735" y="1090706"/>
            <a:ext cx="4481706" cy="4424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1440"/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6846596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41149" y="1872479"/>
            <a:ext cx="6846595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89A44-324B-4554-AE86-47E6B6B172D5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3CB41-6026-40B4-B082-29E5431C1529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MMI-ISACA_logo_white-01.png">
            <a:extLst>
              <a:ext uri="{FF2B5EF4-FFF2-40B4-BE49-F238E27FC236}">
                <a16:creationId xmlns:a16="http://schemas.microsoft.com/office/drawing/2014/main" id="{A103234B-36B2-4799-9535-742D0F6BD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390735" y="1075765"/>
            <a:ext cx="4481706" cy="44390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1440"/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6846596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906568"/>
            <a:ext cx="6846596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41149" y="1872479"/>
            <a:ext cx="6846595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C0AFEB-B2E3-4D88-AFF2-E8666005907E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6265C-4D0E-4C37-A6B4-3643A98DAFC4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MMI-ISACA_logo_white-01.png">
            <a:extLst>
              <a:ext uri="{FF2B5EF4-FFF2-40B4-BE49-F238E27FC236}">
                <a16:creationId xmlns:a16="http://schemas.microsoft.com/office/drawing/2014/main" id="{64177EBC-8E20-43BA-AC39-594BA27F7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6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56" y="1078753"/>
            <a:ext cx="3520459" cy="451961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374556" y="1078753"/>
            <a:ext cx="3520459" cy="4519614"/>
          </a:xfrm>
          <a:prstGeom prst="rect">
            <a:avLst/>
          </a:prstGeom>
          <a:gradFill flip="none" rotWithShape="1">
            <a:gsLst>
              <a:gs pos="0">
                <a:srgbClr val="F89615"/>
              </a:gs>
              <a:gs pos="100000">
                <a:srgbClr val="EA421B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2" name="Picture 21" descr="CMMI_strokes-01.png"/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4556" y="1078754"/>
            <a:ext cx="3520458" cy="4519613"/>
          </a:xfrm>
          <a:prstGeom prst="rect">
            <a:avLst/>
          </a:prstGeom>
        </p:spPr>
      </p:pic>
      <p:sp>
        <p:nvSpPr>
          <p:cNvPr id="10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1149" y="450878"/>
            <a:ext cx="7816104" cy="9194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 userDrawn="1">
            <p:ph type="body" sz="quarter" idx="11"/>
          </p:nvPr>
        </p:nvSpPr>
        <p:spPr>
          <a:xfrm>
            <a:off x="341149" y="1872479"/>
            <a:ext cx="7816103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 userDrawn="1"/>
        </p:nvSpPr>
        <p:spPr>
          <a:xfrm>
            <a:off x="8709433" y="1370347"/>
            <a:ext cx="3058406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1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100" dirty="0">
                <a:solidFill>
                  <a:schemeClr val="bg1"/>
                </a:solidFill>
              </a:rPr>
              <a:t>Fifth level</a:t>
            </a:r>
          </a:p>
        </p:txBody>
      </p:sp>
      <p:pic>
        <p:nvPicPr>
          <p:cNvPr id="9" name="Picture 8" descr="CMMI2019_slidebottom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2B4D70-581C-49C9-90CB-5E7618E1808A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MMI-ISACA_logo_white-01.png">
            <a:extLst>
              <a:ext uri="{FF2B5EF4-FFF2-40B4-BE49-F238E27FC236}">
                <a16:creationId xmlns:a16="http://schemas.microsoft.com/office/drawing/2014/main" id="{09407FD7-F86E-41D4-AF16-576860207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9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56" y="1078753"/>
            <a:ext cx="3520459" cy="45196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374556" y="1078753"/>
            <a:ext cx="3520459" cy="4519614"/>
          </a:xfrm>
          <a:prstGeom prst="rect">
            <a:avLst/>
          </a:prstGeom>
          <a:gradFill flip="none" rotWithShape="1">
            <a:gsLst>
              <a:gs pos="0">
                <a:srgbClr val="5EC5F4"/>
              </a:gs>
              <a:gs pos="100000">
                <a:srgbClr val="0067B9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1149" y="450878"/>
            <a:ext cx="7816104" cy="9194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1E9AD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 userDrawn="1">
            <p:ph type="body" sz="quarter" idx="11"/>
          </p:nvPr>
        </p:nvSpPr>
        <p:spPr>
          <a:xfrm>
            <a:off x="341149" y="1872479"/>
            <a:ext cx="7816103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CMMI2019_slidebottom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pic>
        <p:nvPicPr>
          <p:cNvPr id="17" name="Picture 16" descr="CMMI_strokes-01.png"/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4557" y="1078754"/>
            <a:ext cx="3520458" cy="451961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 userDrawn="1"/>
        </p:nvSpPr>
        <p:spPr>
          <a:xfrm>
            <a:off x="8709433" y="1370347"/>
            <a:ext cx="3058406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1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100" dirty="0">
                <a:solidFill>
                  <a:schemeClr val="bg1"/>
                </a:solidFill>
              </a:rPr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FE7118-8DAE-46FC-BCB8-508A2EDCC6F2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B4CBF5-0421-407D-A0AA-3E0C056E1329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CMMI-ISACA_logo_white-01.png">
            <a:extLst>
              <a:ext uri="{FF2B5EF4-FFF2-40B4-BE49-F238E27FC236}">
                <a16:creationId xmlns:a16="http://schemas.microsoft.com/office/drawing/2014/main" id="{850564BD-C3A9-4B83-BCB4-62644995F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56" y="1078753"/>
            <a:ext cx="3520459" cy="451961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8374556" y="1078753"/>
            <a:ext cx="3520459" cy="4519614"/>
          </a:xfrm>
          <a:prstGeom prst="rect">
            <a:avLst/>
          </a:prstGeom>
          <a:gradFill flip="none" rotWithShape="1">
            <a:gsLst>
              <a:gs pos="0">
                <a:srgbClr val="F89615"/>
              </a:gs>
              <a:gs pos="100000">
                <a:srgbClr val="EA421B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1149" y="450878"/>
            <a:ext cx="7816104" cy="4556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1149" y="906568"/>
            <a:ext cx="781610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 userDrawn="1">
            <p:ph type="body" sz="quarter" idx="12"/>
          </p:nvPr>
        </p:nvSpPr>
        <p:spPr>
          <a:xfrm>
            <a:off x="341149" y="1872479"/>
            <a:ext cx="7816103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MMI2019_slidebottom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pic>
        <p:nvPicPr>
          <p:cNvPr id="11" name="Picture 10" descr="CMMI_strokes-01.png"/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4557" y="1078754"/>
            <a:ext cx="3520458" cy="4519613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 userDrawn="1"/>
        </p:nvSpPr>
        <p:spPr>
          <a:xfrm>
            <a:off x="8709433" y="1370347"/>
            <a:ext cx="3058406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1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100" dirty="0">
                <a:solidFill>
                  <a:schemeClr val="bg1"/>
                </a:solidFill>
              </a:rPr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A7AB01-A397-47F4-BD80-D066C0B94C2F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14CEC-128D-408D-9ABE-B939D48CF6BA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CMMI-ISACA_logo_white-01.png">
            <a:extLst>
              <a:ext uri="{FF2B5EF4-FFF2-40B4-BE49-F238E27FC236}">
                <a16:creationId xmlns:a16="http://schemas.microsoft.com/office/drawing/2014/main" id="{F5A84AE5-365A-4FEF-99C6-EF4C91AB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0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9" y="450878"/>
            <a:ext cx="7816104" cy="4556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1E9AD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9" y="906568"/>
            <a:ext cx="781610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49" y="1872479"/>
            <a:ext cx="7816103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56" y="1078753"/>
            <a:ext cx="3520459" cy="451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374556" y="1078753"/>
            <a:ext cx="3520459" cy="4519614"/>
          </a:xfrm>
          <a:prstGeom prst="rect">
            <a:avLst/>
          </a:prstGeom>
          <a:gradFill flip="none" rotWithShape="1">
            <a:gsLst>
              <a:gs pos="0">
                <a:srgbClr val="5EC5F4"/>
              </a:gs>
              <a:gs pos="100000">
                <a:srgbClr val="0067B9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CMMI_strokes-01.png"/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4557" y="1078754"/>
            <a:ext cx="3520458" cy="4519613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 userDrawn="1"/>
        </p:nvSpPr>
        <p:spPr>
          <a:xfrm>
            <a:off x="8709433" y="1370347"/>
            <a:ext cx="3058406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1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100" dirty="0">
                <a:solidFill>
                  <a:schemeClr val="bg1"/>
                </a:solidFill>
              </a:rPr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8C8EC-1E70-4C88-A0C7-2D30B32EC113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0CC561-8007-4FA8-AF8E-BBAC9CCEAF2E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MMI-ISACA_logo_white-01.png">
            <a:extLst>
              <a:ext uri="{FF2B5EF4-FFF2-40B4-BE49-F238E27FC236}">
                <a16:creationId xmlns:a16="http://schemas.microsoft.com/office/drawing/2014/main" id="{910EFF75-F4B4-45CE-A551-C88B16412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5EC5F4"/>
              </a:gs>
              <a:gs pos="100000">
                <a:srgbClr val="0067B9"/>
              </a:gs>
            </a:gsLst>
            <a:lin ang="2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CMMI_strokes-01.png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28417" r="8630" b="41139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5660" y="523171"/>
            <a:ext cx="9819362" cy="4212895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Click to edit section divider headline</a:t>
            </a:r>
          </a:p>
        </p:txBody>
      </p:sp>
    </p:spTree>
    <p:extLst>
      <p:ext uri="{BB962C8B-B14F-4D97-AF65-F5344CB8AC3E}">
        <p14:creationId xmlns:p14="http://schemas.microsoft.com/office/powerpoint/2010/main" val="3154143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89615"/>
              </a:gs>
              <a:gs pos="100000">
                <a:srgbClr val="EA421B"/>
              </a:gs>
            </a:gsLst>
            <a:lin ang="2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CMMI_strokes-01.png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28417" r="8630" b="41139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5660" y="523171"/>
            <a:ext cx="9819362" cy="4212895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Click to edit section divider headline</a:t>
            </a:r>
          </a:p>
        </p:txBody>
      </p:sp>
    </p:spTree>
    <p:extLst>
      <p:ext uri="{BB962C8B-B14F-4D97-AF65-F5344CB8AC3E}">
        <p14:creationId xmlns:p14="http://schemas.microsoft.com/office/powerpoint/2010/main" val="116683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MMI2019_title2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9566" cy="6872288"/>
          </a:xfrm>
          <a:prstGeom prst="rect">
            <a:avLst/>
          </a:prstGeom>
        </p:spPr>
      </p:pic>
      <p:pic>
        <p:nvPicPr>
          <p:cNvPr id="13" name="Picture 12" descr="CMMI-ISACA_log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19" y="5525440"/>
            <a:ext cx="3048792" cy="10930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112" y="6480169"/>
            <a:ext cx="11828532" cy="2308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Copyright © 2019 CMMI Institute. All rights reserved.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0104" y="1715747"/>
            <a:ext cx="6934831" cy="1045883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0104" y="3075394"/>
            <a:ext cx="6934831" cy="687294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="0" i="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Please rate this presentation </a:t>
            </a:r>
          </a:p>
          <a:p>
            <a:pPr lvl="0"/>
            <a:r>
              <a:rPr lang="en-US" dirty="0"/>
              <a:t>in the mobile app!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40104" y="3762689"/>
            <a:ext cx="6934831" cy="642471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i="0" kern="1800" spc="30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CMMIINSTITUTE.COM/CONFERENCES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FDA80E-427B-47DA-AC58-EA82E9E2F2F2}"/>
              </a:ext>
            </a:extLst>
          </p:cNvPr>
          <p:cNvSpPr/>
          <p:nvPr userDrawn="1"/>
        </p:nvSpPr>
        <p:spPr>
          <a:xfrm>
            <a:off x="398146" y="496986"/>
            <a:ext cx="3826275" cy="1045823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24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2400" b="0" dirty="0">
                <a:solidFill>
                  <a:srgbClr val="FF9E20"/>
                </a:solidFill>
                <a:effectLst/>
              </a:rPr>
              <a:t>PROGRAM</a:t>
            </a:r>
            <a:endParaRPr lang="en-US" sz="6000" b="0" dirty="0">
              <a:solidFill>
                <a:srgbClr val="FF9E2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394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073F-74B8-404F-829C-0F7C9922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157F-9F42-412C-9FFF-090FC03EA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2CBD2-0E45-4902-89AB-7828DE94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2934-209C-4387-A180-D56BE47924AD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777AA-AB23-4055-9D16-CCD6E074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46FA-C72D-4D63-BE02-4DA49C196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0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41149" y="1872479"/>
            <a:ext cx="9770431" cy="37593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DDB2BC-F327-4EE8-A711-D7024E26E56C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0C7E4-6C56-424D-8B9D-101585989D61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MMI-ISACA_logo_white-01.png">
            <a:extLst>
              <a:ext uri="{FF2B5EF4-FFF2-40B4-BE49-F238E27FC236}">
                <a16:creationId xmlns:a16="http://schemas.microsoft.com/office/drawing/2014/main" id="{8A32A003-39AE-47CF-AC27-E0308D122F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32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MMI2019_title2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9566" cy="6872288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15902" y="3835643"/>
            <a:ext cx="6949776" cy="807384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i="0" kern="1800" spc="3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Presenter name, credentials, </a:t>
            </a:r>
            <a:br>
              <a:rPr lang="en-US" dirty="0"/>
            </a:br>
            <a:r>
              <a:rPr lang="en-US" dirty="0"/>
              <a:t>Title, Company</a:t>
            </a:r>
          </a:p>
        </p:txBody>
      </p:sp>
      <p:pic>
        <p:nvPicPr>
          <p:cNvPr id="13" name="Picture 12" descr="CMMI-ISACA_log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19" y="5525440"/>
            <a:ext cx="3048792" cy="10930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112" y="6480169"/>
            <a:ext cx="11828532" cy="2308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Copyright © 2019 CMMI Institute. All rights 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232738-AE0E-41DC-9FBD-104C01069013}"/>
              </a:ext>
            </a:extLst>
          </p:cNvPr>
          <p:cNvSpPr/>
          <p:nvPr userDrawn="1"/>
        </p:nvSpPr>
        <p:spPr>
          <a:xfrm>
            <a:off x="398146" y="496986"/>
            <a:ext cx="6219470" cy="1045823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rgbClr val="EDF8FD"/>
                </a:solidFill>
                <a:effectLst/>
              </a:rPr>
              <a:t>CASE FOR QUALITY</a:t>
            </a:r>
          </a:p>
          <a:p>
            <a:pPr algn="ctr"/>
            <a:r>
              <a:rPr lang="en-US" sz="2400" b="0" dirty="0">
                <a:solidFill>
                  <a:srgbClr val="FF9E20"/>
                </a:solidFill>
                <a:effectLst/>
              </a:rPr>
              <a:t>VOLUNTARY IMPROVEMENT PROGRAM</a:t>
            </a:r>
            <a:endParaRPr lang="en-US" sz="6000" b="0" dirty="0">
              <a:solidFill>
                <a:srgbClr val="FF9E20"/>
              </a:solidFill>
              <a:effectLst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5902" y="1481669"/>
            <a:ext cx="6949776" cy="2382197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15016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41149" y="1872479"/>
            <a:ext cx="9770431" cy="37593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DDB2BC-F327-4EE8-A711-D7024E26E56C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0C7E4-6C56-424D-8B9D-101585989D61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MMI-ISACA_logo_white-01.png">
            <a:extLst>
              <a:ext uri="{FF2B5EF4-FFF2-40B4-BE49-F238E27FC236}">
                <a16:creationId xmlns:a16="http://schemas.microsoft.com/office/drawing/2014/main" id="{8A32A003-39AE-47CF-AC27-E0308D122F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5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90656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49" y="1872479"/>
            <a:ext cx="977043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84D5F2-156D-4583-8090-6B61CAF8DD28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8A853-1985-455F-92EF-712E2DADEB3E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MMI-ISACA_logo_white-01.png">
            <a:extLst>
              <a:ext uri="{FF2B5EF4-FFF2-40B4-BE49-F238E27FC236}">
                <a16:creationId xmlns:a16="http://schemas.microsoft.com/office/drawing/2014/main" id="{CF95E67B-2B3B-4CD8-983C-B1374C41D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8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6435537" y="1078754"/>
            <a:ext cx="5318199" cy="41686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0572" y="400240"/>
            <a:ext cx="0" cy="5227676"/>
          </a:xfrm>
          <a:prstGeom prst="line">
            <a:avLst/>
          </a:prstGeom>
          <a:ln w="9525">
            <a:solidFill>
              <a:schemeClr val="tx1">
                <a:alpha val="21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5472847" cy="93618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41149" y="1872479"/>
            <a:ext cx="5472846" cy="41938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AF3537-86F8-4216-AC29-0A3F9B7B1C83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EB2D3D-D1E1-456F-87A1-65B72AB6C342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MMI-ISACA_logo_white-01.png">
            <a:extLst>
              <a:ext uri="{FF2B5EF4-FFF2-40B4-BE49-F238E27FC236}">
                <a16:creationId xmlns:a16="http://schemas.microsoft.com/office/drawing/2014/main" id="{FF6F5417-9D0E-480D-93B5-7FAAF5D2B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91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6435537" y="1078753"/>
            <a:ext cx="5318199" cy="41686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0572" y="400240"/>
            <a:ext cx="0" cy="5227676"/>
          </a:xfrm>
          <a:prstGeom prst="line">
            <a:avLst/>
          </a:prstGeom>
          <a:ln w="9525">
            <a:solidFill>
              <a:schemeClr val="tx1">
                <a:alpha val="21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5472847" cy="7234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1190673"/>
            <a:ext cx="5472847" cy="3969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41149" y="1872479"/>
            <a:ext cx="5472846" cy="41938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833627-566A-4706-A438-E5C6BF473079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E1CC8C-B91F-4749-82F9-7F8C6110EAA2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MMI-ISACA_logo_white-01.png">
            <a:extLst>
              <a:ext uri="{FF2B5EF4-FFF2-40B4-BE49-F238E27FC236}">
                <a16:creationId xmlns:a16="http://schemas.microsoft.com/office/drawing/2014/main" id="{B759D961-3293-44FE-A7AF-45694ED29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83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49" y="1872479"/>
            <a:ext cx="465684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454739" y="1872479"/>
            <a:ext cx="465684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B5BFE2-F14A-4455-AE5C-E2273D101D17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7922C4-45E6-4578-9D68-52143EFCB8A6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MMI-ISACA_logo_white-01.png">
            <a:extLst>
              <a:ext uri="{FF2B5EF4-FFF2-40B4-BE49-F238E27FC236}">
                <a16:creationId xmlns:a16="http://schemas.microsoft.com/office/drawing/2014/main" id="{42A71E5E-C2A7-44B1-95E4-FB22E2161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90656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49" y="1872479"/>
            <a:ext cx="465684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454739" y="1872479"/>
            <a:ext cx="465684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F26D90-93D9-4351-B8A0-61CDECD29DFD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089AC-784B-427E-B646-BC09401FFE65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MMI-ISACA_logo_white-01.png">
            <a:extLst>
              <a:ext uri="{FF2B5EF4-FFF2-40B4-BE49-F238E27FC236}">
                <a16:creationId xmlns:a16="http://schemas.microsoft.com/office/drawing/2014/main" id="{3AFECBE0-D25E-4971-9FC9-E75B44C9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23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50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263391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8149243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B1CA6-16D2-4FDB-8A07-A3542BBDC743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3C298-F4B3-48DF-A1A3-BCBE46B16963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MMI-ISACA_logo_white-01.png">
            <a:extLst>
              <a:ext uri="{FF2B5EF4-FFF2-40B4-BE49-F238E27FC236}">
                <a16:creationId xmlns:a16="http://schemas.microsoft.com/office/drawing/2014/main" id="{1EC9B6EF-9AE0-4969-8F2C-929EFC548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45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90656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50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263391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8149243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5E36DD-4E83-48E7-B1EE-DE49A115BAFC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C15ED-78E8-4835-AAFB-5EB4B76B2D03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MMI-ISACA_logo_white-01.png">
            <a:extLst>
              <a:ext uri="{FF2B5EF4-FFF2-40B4-BE49-F238E27FC236}">
                <a16:creationId xmlns:a16="http://schemas.microsoft.com/office/drawing/2014/main" id="{0C962E34-ADE1-4C73-932D-63235F798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91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390735" y="1090706"/>
            <a:ext cx="4481706" cy="4424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1440"/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6846596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41149" y="1872479"/>
            <a:ext cx="6846595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89A44-324B-4554-AE86-47E6B6B172D5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3CB41-6026-40B4-B082-29E5431C1529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MMI-ISACA_logo_white-01.png">
            <a:extLst>
              <a:ext uri="{FF2B5EF4-FFF2-40B4-BE49-F238E27FC236}">
                <a16:creationId xmlns:a16="http://schemas.microsoft.com/office/drawing/2014/main" id="{A103234B-36B2-4799-9535-742D0F6BD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3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90656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49" y="1872479"/>
            <a:ext cx="977043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84D5F2-156D-4583-8090-6B61CAF8DD28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8A853-1985-455F-92EF-712E2DADEB3E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MMI-ISACA_logo_white-01.png">
            <a:extLst>
              <a:ext uri="{FF2B5EF4-FFF2-40B4-BE49-F238E27FC236}">
                <a16:creationId xmlns:a16="http://schemas.microsoft.com/office/drawing/2014/main" id="{CF95E67B-2B3B-4CD8-983C-B1374C41D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23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390735" y="1075765"/>
            <a:ext cx="4481706" cy="44390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1440"/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6846596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906568"/>
            <a:ext cx="6846596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41149" y="1872479"/>
            <a:ext cx="6846595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C0AFEB-B2E3-4D88-AFF2-E8666005907E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6265C-4D0E-4C37-A6B4-3643A98DAFC4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MMI-ISACA_logo_white-01.png">
            <a:extLst>
              <a:ext uri="{FF2B5EF4-FFF2-40B4-BE49-F238E27FC236}">
                <a16:creationId xmlns:a16="http://schemas.microsoft.com/office/drawing/2014/main" id="{64177EBC-8E20-43BA-AC39-594BA27F7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9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56" y="1078753"/>
            <a:ext cx="3520459" cy="451961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374556" y="1078753"/>
            <a:ext cx="3520459" cy="4519614"/>
          </a:xfrm>
          <a:prstGeom prst="rect">
            <a:avLst/>
          </a:prstGeom>
          <a:gradFill flip="none" rotWithShape="1">
            <a:gsLst>
              <a:gs pos="0">
                <a:srgbClr val="F89615"/>
              </a:gs>
              <a:gs pos="100000">
                <a:srgbClr val="EA421B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2" name="Picture 21" descr="CMMI_strokes-01.png"/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4556" y="1078754"/>
            <a:ext cx="3520458" cy="4519613"/>
          </a:xfrm>
          <a:prstGeom prst="rect">
            <a:avLst/>
          </a:prstGeom>
        </p:spPr>
      </p:pic>
      <p:sp>
        <p:nvSpPr>
          <p:cNvPr id="10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1149" y="450878"/>
            <a:ext cx="7816104" cy="9194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 userDrawn="1">
            <p:ph type="body" sz="quarter" idx="11"/>
          </p:nvPr>
        </p:nvSpPr>
        <p:spPr>
          <a:xfrm>
            <a:off x="341149" y="1872479"/>
            <a:ext cx="7816103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 userDrawn="1"/>
        </p:nvSpPr>
        <p:spPr>
          <a:xfrm>
            <a:off x="8709433" y="1370347"/>
            <a:ext cx="3058406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1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100" dirty="0">
                <a:solidFill>
                  <a:schemeClr val="bg1"/>
                </a:solidFill>
              </a:rPr>
              <a:t>Fifth level</a:t>
            </a:r>
          </a:p>
        </p:txBody>
      </p:sp>
      <p:pic>
        <p:nvPicPr>
          <p:cNvPr id="9" name="Picture 8" descr="CMMI2019_slidebottom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2B4D70-581C-49C9-90CB-5E7618E1808A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MMI-ISACA_logo_white-01.png">
            <a:extLst>
              <a:ext uri="{FF2B5EF4-FFF2-40B4-BE49-F238E27FC236}">
                <a16:creationId xmlns:a16="http://schemas.microsoft.com/office/drawing/2014/main" id="{09407FD7-F86E-41D4-AF16-576860207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35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56" y="1078753"/>
            <a:ext cx="3520459" cy="45196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374556" y="1078753"/>
            <a:ext cx="3520459" cy="4519614"/>
          </a:xfrm>
          <a:prstGeom prst="rect">
            <a:avLst/>
          </a:prstGeom>
          <a:gradFill flip="none" rotWithShape="1">
            <a:gsLst>
              <a:gs pos="0">
                <a:srgbClr val="5EC5F4"/>
              </a:gs>
              <a:gs pos="100000">
                <a:srgbClr val="0067B9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1149" y="450878"/>
            <a:ext cx="7816104" cy="9194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1E9AD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 userDrawn="1">
            <p:ph type="body" sz="quarter" idx="11"/>
          </p:nvPr>
        </p:nvSpPr>
        <p:spPr>
          <a:xfrm>
            <a:off x="341149" y="1872479"/>
            <a:ext cx="7816103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CMMI2019_slidebottom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pic>
        <p:nvPicPr>
          <p:cNvPr id="17" name="Picture 16" descr="CMMI_strokes-01.png"/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4557" y="1078754"/>
            <a:ext cx="3520458" cy="451961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 userDrawn="1"/>
        </p:nvSpPr>
        <p:spPr>
          <a:xfrm>
            <a:off x="8709433" y="1370347"/>
            <a:ext cx="3058406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1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100" dirty="0">
                <a:solidFill>
                  <a:schemeClr val="bg1"/>
                </a:solidFill>
              </a:rPr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FE7118-8DAE-46FC-BCB8-508A2EDCC6F2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B4CBF5-0421-407D-A0AA-3E0C056E1329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CMMI-ISACA_logo_white-01.png">
            <a:extLst>
              <a:ext uri="{FF2B5EF4-FFF2-40B4-BE49-F238E27FC236}">
                <a16:creationId xmlns:a16="http://schemas.microsoft.com/office/drawing/2014/main" id="{850564BD-C3A9-4B83-BCB4-62644995F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3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56" y="1078753"/>
            <a:ext cx="3520459" cy="451961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8374556" y="1078753"/>
            <a:ext cx="3520459" cy="4519614"/>
          </a:xfrm>
          <a:prstGeom prst="rect">
            <a:avLst/>
          </a:prstGeom>
          <a:gradFill flip="none" rotWithShape="1">
            <a:gsLst>
              <a:gs pos="0">
                <a:srgbClr val="F89615"/>
              </a:gs>
              <a:gs pos="100000">
                <a:srgbClr val="EA421B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1149" y="450878"/>
            <a:ext cx="7816104" cy="4556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1149" y="906568"/>
            <a:ext cx="781610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 userDrawn="1">
            <p:ph type="body" sz="quarter" idx="12"/>
          </p:nvPr>
        </p:nvSpPr>
        <p:spPr>
          <a:xfrm>
            <a:off x="341149" y="1872479"/>
            <a:ext cx="7816103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MMI2019_slidebottom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pic>
        <p:nvPicPr>
          <p:cNvPr id="11" name="Picture 10" descr="CMMI_strokes-01.png"/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4557" y="1078754"/>
            <a:ext cx="3520458" cy="4519613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 userDrawn="1"/>
        </p:nvSpPr>
        <p:spPr>
          <a:xfrm>
            <a:off x="8709433" y="1370347"/>
            <a:ext cx="3058406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1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100" dirty="0">
                <a:solidFill>
                  <a:schemeClr val="bg1"/>
                </a:solidFill>
              </a:rPr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A7AB01-A397-47F4-BD80-D066C0B94C2F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14CEC-128D-408D-9ABE-B939D48CF6BA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CMMI-ISACA_logo_white-01.png">
            <a:extLst>
              <a:ext uri="{FF2B5EF4-FFF2-40B4-BE49-F238E27FC236}">
                <a16:creationId xmlns:a16="http://schemas.microsoft.com/office/drawing/2014/main" id="{F5A84AE5-365A-4FEF-99C6-EF4C91AB4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2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9" y="450878"/>
            <a:ext cx="7816104" cy="4556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1E9AD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9" y="906568"/>
            <a:ext cx="7816104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49" y="1872479"/>
            <a:ext cx="7816103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56" y="1078753"/>
            <a:ext cx="3520459" cy="451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374556" y="1078753"/>
            <a:ext cx="3520459" cy="4519614"/>
          </a:xfrm>
          <a:prstGeom prst="rect">
            <a:avLst/>
          </a:prstGeom>
          <a:gradFill flip="none" rotWithShape="1">
            <a:gsLst>
              <a:gs pos="0">
                <a:srgbClr val="5EC5F4"/>
              </a:gs>
              <a:gs pos="100000">
                <a:srgbClr val="0067B9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CMMI_strokes-01.png"/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4557" y="1078754"/>
            <a:ext cx="3520458" cy="4519613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 userDrawn="1"/>
        </p:nvSpPr>
        <p:spPr>
          <a:xfrm>
            <a:off x="8709433" y="1370347"/>
            <a:ext cx="3058406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1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100" dirty="0">
                <a:solidFill>
                  <a:schemeClr val="bg1"/>
                </a:solidFill>
              </a:rPr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8C8EC-1E70-4C88-A0C7-2D30B32EC113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0CC561-8007-4FA8-AF8E-BBAC9CCEAF2E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MMI-ISACA_logo_white-01.png">
            <a:extLst>
              <a:ext uri="{FF2B5EF4-FFF2-40B4-BE49-F238E27FC236}">
                <a16:creationId xmlns:a16="http://schemas.microsoft.com/office/drawing/2014/main" id="{910EFF75-F4B4-45CE-A551-C88B16412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3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5EC5F4"/>
              </a:gs>
              <a:gs pos="100000">
                <a:srgbClr val="0067B9"/>
              </a:gs>
            </a:gsLst>
            <a:lin ang="2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CMMI_strokes-01.png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28417" r="8630" b="41139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5660" y="523171"/>
            <a:ext cx="9819362" cy="4212895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Click to edit section divider headline</a:t>
            </a:r>
          </a:p>
        </p:txBody>
      </p:sp>
    </p:spTree>
    <p:extLst>
      <p:ext uri="{BB962C8B-B14F-4D97-AF65-F5344CB8AC3E}">
        <p14:creationId xmlns:p14="http://schemas.microsoft.com/office/powerpoint/2010/main" val="1191059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F89615"/>
              </a:gs>
              <a:gs pos="100000">
                <a:srgbClr val="EA421B"/>
              </a:gs>
            </a:gsLst>
            <a:lin ang="2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CMMI_strokes-01.png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28417" r="8630" b="41139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5660" y="523171"/>
            <a:ext cx="9819362" cy="4212895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Click to edit section divider headline</a:t>
            </a:r>
          </a:p>
        </p:txBody>
      </p:sp>
    </p:spTree>
    <p:extLst>
      <p:ext uri="{BB962C8B-B14F-4D97-AF65-F5344CB8AC3E}">
        <p14:creationId xmlns:p14="http://schemas.microsoft.com/office/powerpoint/2010/main" val="627872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MMI2019_title2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9566" cy="6872288"/>
          </a:xfrm>
          <a:prstGeom prst="rect">
            <a:avLst/>
          </a:prstGeom>
        </p:spPr>
      </p:pic>
      <p:pic>
        <p:nvPicPr>
          <p:cNvPr id="13" name="Picture 12" descr="CMMI-ISACA_log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19" y="5525440"/>
            <a:ext cx="3048792" cy="10930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112" y="6480169"/>
            <a:ext cx="11828532" cy="2308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Copyright © 2019 CMMI Institute. All rights reserved.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0104" y="1715747"/>
            <a:ext cx="6934831" cy="1045883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0104" y="3075394"/>
            <a:ext cx="6934831" cy="687294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="0" i="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Please rate this presentation </a:t>
            </a:r>
          </a:p>
          <a:p>
            <a:pPr lvl="0"/>
            <a:r>
              <a:rPr lang="en-US" dirty="0"/>
              <a:t>in the mobile app!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40104" y="3762689"/>
            <a:ext cx="6934831" cy="642471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i="0" kern="1800" spc="30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CMMIINSTITUTE.COM/CONFERENCES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FDA80E-427B-47DA-AC58-EA82E9E2F2F2}"/>
              </a:ext>
            </a:extLst>
          </p:cNvPr>
          <p:cNvSpPr/>
          <p:nvPr userDrawn="1"/>
        </p:nvSpPr>
        <p:spPr>
          <a:xfrm>
            <a:off x="398146" y="496986"/>
            <a:ext cx="3826275" cy="1045823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24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2400" b="0" dirty="0">
                <a:solidFill>
                  <a:srgbClr val="FF9E20"/>
                </a:solidFill>
                <a:effectLst/>
              </a:rPr>
              <a:t>PROGRAM</a:t>
            </a:r>
            <a:endParaRPr lang="en-US" sz="6000" b="0" dirty="0">
              <a:solidFill>
                <a:srgbClr val="FF9E2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195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073F-74B8-404F-829C-0F7C9922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157F-9F42-412C-9FFF-090FC03EA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2CBD2-0E45-4902-89AB-7828DE94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2934-209C-4387-A180-D56BE47924AD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777AA-AB23-4055-9D16-CCD6E074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646FA-C72D-4D63-BE02-4DA49C196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13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 + Two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1" y="1772233"/>
            <a:ext cx="5049383" cy="435133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888" y="739552"/>
            <a:ext cx="9768341" cy="327025"/>
          </a:xfrm>
        </p:spPr>
        <p:txBody>
          <a:bodyPr/>
          <a:lstStyle>
            <a:lvl1pPr>
              <a:defRPr sz="1400" b="1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043162" y="1772233"/>
            <a:ext cx="5049383" cy="435133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89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6435537" y="1078754"/>
            <a:ext cx="5318199" cy="41686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0572" y="400240"/>
            <a:ext cx="0" cy="5227676"/>
          </a:xfrm>
          <a:prstGeom prst="line">
            <a:avLst/>
          </a:prstGeom>
          <a:ln w="9525">
            <a:solidFill>
              <a:schemeClr val="tx1">
                <a:alpha val="21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5472847" cy="93618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41149" y="1872479"/>
            <a:ext cx="5472846" cy="41938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AF3537-86F8-4216-AC29-0A3F9B7B1C83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EB2D3D-D1E1-456F-87A1-65B72AB6C342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MMI-ISACA_logo_white-01.png">
            <a:extLst>
              <a:ext uri="{FF2B5EF4-FFF2-40B4-BE49-F238E27FC236}">
                <a16:creationId xmlns:a16="http://schemas.microsoft.com/office/drawing/2014/main" id="{FF6F5417-9D0E-480D-93B5-7FAAF5D2B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4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er + Two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0" y="1772233"/>
            <a:ext cx="5034644" cy="435133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47014" y="1772233"/>
            <a:ext cx="5034644" cy="435133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636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E8F2-FE9F-4322-A945-8EFB995C10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92100" y="1828800"/>
            <a:ext cx="11606784" cy="3684588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en-US" dirty="0"/>
              <a:t>Click to edit Agenda text styles Arial 22/24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" y="704089"/>
            <a:ext cx="7693152" cy="102168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ts val="3400"/>
              </a:lnSpc>
            </a:pPr>
            <a:r>
              <a:rPr lang="en-US" dirty="0"/>
              <a:t>Click to edit Master title style Arial 32/34</a:t>
            </a:r>
          </a:p>
        </p:txBody>
      </p:sp>
    </p:spTree>
    <p:extLst>
      <p:ext uri="{BB962C8B-B14F-4D97-AF65-F5344CB8AC3E}">
        <p14:creationId xmlns:p14="http://schemas.microsoft.com/office/powerpoint/2010/main" val="16539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6435537" y="1078753"/>
            <a:ext cx="5318199" cy="41686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0572" y="400240"/>
            <a:ext cx="0" cy="5227676"/>
          </a:xfrm>
          <a:prstGeom prst="line">
            <a:avLst/>
          </a:prstGeom>
          <a:ln w="9525">
            <a:solidFill>
              <a:schemeClr val="tx1">
                <a:alpha val="21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5472847" cy="7234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1190673"/>
            <a:ext cx="5472847" cy="3969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41149" y="1872479"/>
            <a:ext cx="5472846" cy="41938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833627-566A-4706-A438-E5C6BF473079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E1CC8C-B91F-4749-82F9-7F8C6110EAA2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MMI-ISACA_logo_white-01.png">
            <a:extLst>
              <a:ext uri="{FF2B5EF4-FFF2-40B4-BE49-F238E27FC236}">
                <a16:creationId xmlns:a16="http://schemas.microsoft.com/office/drawing/2014/main" id="{B759D961-3293-44FE-A7AF-45694ED29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4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49" y="1872479"/>
            <a:ext cx="465684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454739" y="1872479"/>
            <a:ext cx="465684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B5BFE2-F14A-4455-AE5C-E2273D101D17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7922C4-45E6-4578-9D68-52143EFCB8A6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MMI-ISACA_logo_white-01.png">
            <a:extLst>
              <a:ext uri="{FF2B5EF4-FFF2-40B4-BE49-F238E27FC236}">
                <a16:creationId xmlns:a16="http://schemas.microsoft.com/office/drawing/2014/main" id="{42A71E5E-C2A7-44B1-95E4-FB22E2161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90656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49" y="1872479"/>
            <a:ext cx="465684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454739" y="1872479"/>
            <a:ext cx="4656841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F26D90-93D9-4351-B8A0-61CDECD29DFD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089AC-784B-427E-B646-BC09401FFE65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MMI-ISACA_logo_white-01.png">
            <a:extLst>
              <a:ext uri="{FF2B5EF4-FFF2-40B4-BE49-F238E27FC236}">
                <a16:creationId xmlns:a16="http://schemas.microsoft.com/office/drawing/2014/main" id="{3AFECBE0-D25E-4971-9FC9-E75B44C9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50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263391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8149243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B1CA6-16D2-4FDB-8A07-A3542BBDC743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3C298-F4B3-48DF-A1A3-BCBE46B16963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MMI-ISACA_logo_white-01.png">
            <a:extLst>
              <a:ext uri="{FF2B5EF4-FFF2-40B4-BE49-F238E27FC236}">
                <a16:creationId xmlns:a16="http://schemas.microsoft.com/office/drawing/2014/main" id="{1EC9B6EF-9AE0-4969-8F2C-929EFC548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148" y="45087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148" y="906568"/>
            <a:ext cx="9770432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150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263391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8149243" y="1872479"/>
            <a:ext cx="3637183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" y="6110478"/>
            <a:ext cx="12210420" cy="763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5E36DD-4E83-48E7-B1EE-DE49A115BAFC}"/>
              </a:ext>
            </a:extLst>
          </p:cNvPr>
          <p:cNvSpPr/>
          <p:nvPr userDrawn="1"/>
        </p:nvSpPr>
        <p:spPr>
          <a:xfrm>
            <a:off x="9303798" y="6110478"/>
            <a:ext cx="2139519" cy="74752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1300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1300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C15ED-78E8-4835-AAFB-5EB4B76B2D03}"/>
              </a:ext>
            </a:extLst>
          </p:cNvPr>
          <p:cNvSpPr/>
          <p:nvPr userDrawn="1"/>
        </p:nvSpPr>
        <p:spPr>
          <a:xfrm>
            <a:off x="9303798" y="6110478"/>
            <a:ext cx="2139519" cy="763525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MMI-ISACA_logo_white-01.png">
            <a:extLst>
              <a:ext uri="{FF2B5EF4-FFF2-40B4-BE49-F238E27FC236}">
                <a16:creationId xmlns:a16="http://schemas.microsoft.com/office/drawing/2014/main" id="{0C962E34-ADE1-4C73-932D-63235F798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9315380" y="6288537"/>
            <a:ext cx="211851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ctr" defTabSz="57901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59" indent="-434259" algn="l" defTabSz="57901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93" indent="-361882" algn="l" defTabSz="579011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528" indent="-289505" algn="l" defTabSz="57901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539" indent="-289505" algn="l" defTabSz="57901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549" indent="-289505" algn="l" defTabSz="579011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560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572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583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593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011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23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033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16044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95055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067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3077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2088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</p:sldLayoutIdLst>
  <p:txStyles>
    <p:titleStyle>
      <a:lvl1pPr algn="ctr" defTabSz="57901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59" indent="-434259" algn="l" defTabSz="57901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93" indent="-361882" algn="l" defTabSz="579011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528" indent="-289505" algn="l" defTabSz="57901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539" indent="-289505" algn="l" defTabSz="57901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549" indent="-289505" algn="l" defTabSz="579011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560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572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583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593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011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23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033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16044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95055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067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3077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2088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mmiinstitute.com/products/mddap#MDDAP_Program_Requirements" TargetMode="External"/><Relationship Id="rId7" Type="http://schemas.openxmlformats.org/officeDocument/2006/relationships/hyperlink" Target="mailto:CaseForQuality@fda.hh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edicalDevice@cmmiinstitute.com" TargetMode="External"/><Relationship Id="rId5" Type="http://schemas.openxmlformats.org/officeDocument/2006/relationships/hyperlink" Target="http://medicaldevice.enrollment.sgizmo.com/s3/" TargetMode="External"/><Relationship Id="rId4" Type="http://schemas.openxmlformats.org/officeDocument/2006/relationships/hyperlink" Target="https://cmmiinstitute.com/products/mddap/mddap-faq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2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microsoft.com/office/2007/relationships/diagramDrawing" Target="../diagrams/drawing1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7.sv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6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microsoft.com/office/2007/relationships/diagramDrawing" Target="../diagrams/drawing2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7.sv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1.sv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svg"/><Relationship Id="rId3" Type="http://schemas.openxmlformats.org/officeDocument/2006/relationships/image" Target="../media/image14.png"/><Relationship Id="rId21" Type="http://schemas.openxmlformats.org/officeDocument/2006/relationships/image" Target="../media/image40.sv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33" Type="http://schemas.openxmlformats.org/officeDocument/2006/relationships/image" Target="../media/image52.svg"/><Relationship Id="rId38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svg"/><Relationship Id="rId5" Type="http://schemas.openxmlformats.org/officeDocument/2006/relationships/image" Target="../media/image22.pn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15.sv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Relationship Id="rId35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F41734-8E2C-4782-8236-100BAD1188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622" y="3429000"/>
            <a:ext cx="6686055" cy="830965"/>
          </a:xfrm>
        </p:spPr>
        <p:txBody>
          <a:bodyPr anchor="t"/>
          <a:lstStyle/>
          <a:p>
            <a:r>
              <a:rPr lang="en-US" dirty="0"/>
              <a:t>12 March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60EE8-7523-444A-ADA2-828B1E978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902" y="1705231"/>
            <a:ext cx="6207320" cy="1874427"/>
          </a:xfrm>
        </p:spPr>
        <p:txBody>
          <a:bodyPr/>
          <a:lstStyle/>
          <a:p>
            <a:pPr algn="ctr"/>
            <a:r>
              <a:rPr lang="en-US" b="1" dirty="0"/>
              <a:t>MDIC CFQ FORUM</a:t>
            </a:r>
          </a:p>
          <a:p>
            <a:r>
              <a:rPr lang="en-US" sz="4600" dirty="0"/>
              <a:t>  VIP WG UPDATE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E055C40-17E6-48E4-B964-B49D095C23EB}"/>
              </a:ext>
            </a:extLst>
          </p:cNvPr>
          <p:cNvSpPr txBox="1">
            <a:spLocks/>
          </p:cNvSpPr>
          <p:nvPr/>
        </p:nvSpPr>
        <p:spPr>
          <a:xfrm>
            <a:off x="679622" y="4259965"/>
            <a:ext cx="6686055" cy="1288219"/>
          </a:xfrm>
          <a:prstGeom prst="rect">
            <a:avLst/>
          </a:prstGeom>
        </p:spPr>
        <p:txBody>
          <a:bodyPr vert="horz" lIns="121899" tIns="60949" rIns="121899" bIns="60949" anchor="t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i="0" kern="1800" spc="3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579011" indent="0" algn="ctr" defTabSz="579011" rtl="0" eaLnBrk="1" latinLnBrk="0" hangingPunct="1">
              <a:spcBef>
                <a:spcPct val="20000"/>
              </a:spcBef>
              <a:buFont typeface="Arial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23" indent="0" algn="ctr" defTabSz="579011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7033" indent="0" algn="ctr" defTabSz="579011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6044" indent="0" algn="ctr" defTabSz="579011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Kim Kaplan, Program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kkaplan@cmmiinstitute.com</a:t>
            </a:r>
          </a:p>
        </p:txBody>
      </p:sp>
    </p:spTree>
    <p:extLst>
      <p:ext uri="{BB962C8B-B14F-4D97-AF65-F5344CB8AC3E}">
        <p14:creationId xmlns:p14="http://schemas.microsoft.com/office/powerpoint/2010/main" val="1989220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8E40D8-3FD5-4559-8A77-1380EC05B8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148" y="450878"/>
            <a:ext cx="11500896" cy="4333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</a:rPr>
              <a:t>ENROLL NOW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D7550-8774-4D8C-9EE3-E79D4F519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692" y="1445740"/>
            <a:ext cx="10639167" cy="421947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Century Gothic" panose="020B0502020202020204" pitchFamily="34" charset="0"/>
              </a:rPr>
              <a:t>Program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  <a:hlinkClick r:id="rId3"/>
              </a:rPr>
              <a:t>https://cmmiinstitute.com/products/mddap#MDDAP_Program_Requirements</a:t>
            </a:r>
            <a:endParaRPr lang="en-US" sz="2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1" dirty="0">
                <a:latin typeface="Century Gothic" panose="020B0502020202020204" pitchFamily="34" charset="0"/>
              </a:rPr>
              <a:t>FAQs</a:t>
            </a:r>
          </a:p>
          <a:p>
            <a:pPr lvl="0"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  <a:hlinkClick r:id="rId4"/>
              </a:rPr>
              <a:t>https://cmmiinstitute.com/products/mddap/mddap-faqs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1" dirty="0">
                <a:latin typeface="Century Gothic" panose="020B0502020202020204" pitchFamily="34" charset="0"/>
              </a:rPr>
              <a:t>Application</a:t>
            </a:r>
          </a:p>
          <a:p>
            <a:pPr lvl="0"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  <a:hlinkClick r:id="rId5"/>
              </a:rPr>
              <a:t>http://medicaldevice.enrollment.sgizmo.com/s3/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b="1" dirty="0">
                <a:latin typeface="Century Gothic" panose="020B0502020202020204" pitchFamily="34" charset="0"/>
              </a:rPr>
              <a:t>Contact Us</a:t>
            </a:r>
          </a:p>
          <a:p>
            <a:pPr lvl="0"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  <a:hlinkClick r:id="rId6"/>
              </a:rPr>
              <a:t>MedicalDevice@cmmiinstitute.com</a:t>
            </a:r>
            <a:endParaRPr lang="en-US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  <a:hlinkClick r:id="rId7"/>
              </a:rPr>
              <a:t>CaseForQuality@fda.hhs.gov</a:t>
            </a:r>
            <a:endParaRPr lang="en-US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5F3247-F2B1-4D05-8944-815D13B059AB}"/>
              </a:ext>
            </a:extLst>
          </p:cNvPr>
          <p:cNvSpPr/>
          <p:nvPr/>
        </p:nvSpPr>
        <p:spPr>
          <a:xfrm>
            <a:off x="-4404" y="874355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CfQ VIP</a:t>
            </a:r>
          </a:p>
        </p:txBody>
      </p:sp>
    </p:spTree>
    <p:extLst>
      <p:ext uri="{BB962C8B-B14F-4D97-AF65-F5344CB8AC3E}">
        <p14:creationId xmlns:p14="http://schemas.microsoft.com/office/powerpoint/2010/main" val="311763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6C7E3E-4664-4802-AEA2-793634DC6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Defining and Refining the Program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3EDF70-0784-4A80-8A69-3570A834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1023453"/>
            <a:ext cx="6594062" cy="49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DA releases statement on new steps to strengthen food ...">
            <a:extLst>
              <a:ext uri="{FF2B5EF4-FFF2-40B4-BE49-F238E27FC236}">
                <a16:creationId xmlns:a16="http://schemas.microsoft.com/office/drawing/2014/main" id="{E321BFDA-C6AA-4E83-9666-FEF12C605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t="37200" r="12489" b="36715"/>
          <a:stretch/>
        </p:blipFill>
        <p:spPr bwMode="auto">
          <a:xfrm>
            <a:off x="7630160" y="1023453"/>
            <a:ext cx="3718560" cy="8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22E420F-1F12-4D3D-A8F6-421C4C53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3233606"/>
            <a:ext cx="3100704" cy="12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F3D2E7-EB59-4550-9D02-880BD087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17" y="4783871"/>
            <a:ext cx="45148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5BD606B-9A2B-48A8-8160-140632BF8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893" y="2359717"/>
            <a:ext cx="3694534" cy="61231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accent4"/>
                </a:solidFill>
              </a:rPr>
              <a:t>Medical Device Industry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6" name="Graphic 5" descr="Medical">
            <a:extLst>
              <a:ext uri="{FF2B5EF4-FFF2-40B4-BE49-F238E27FC236}">
                <a16:creationId xmlns:a16="http://schemas.microsoft.com/office/drawing/2014/main" id="{3D069081-8780-4CC7-AC88-0118C1EC5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7581" y="2234111"/>
            <a:ext cx="678494" cy="678494"/>
          </a:xfrm>
          <a:prstGeom prst="rect">
            <a:avLst/>
          </a:prstGeom>
        </p:spPr>
      </p:pic>
      <p:pic>
        <p:nvPicPr>
          <p:cNvPr id="9" name="Graphic 8" descr="Factory">
            <a:extLst>
              <a:ext uri="{FF2B5EF4-FFF2-40B4-BE49-F238E27FC236}">
                <a16:creationId xmlns:a16="http://schemas.microsoft.com/office/drawing/2014/main" id="{51EA4C7B-6FB0-42AC-9E93-99CBD29CB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24920" y="2200524"/>
            <a:ext cx="678494" cy="6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7C89-21A3-429A-A83E-9704C0F95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Working Groups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E907D3-5A4C-4BFF-BEEC-B6573C4A0C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117" y="1005841"/>
            <a:ext cx="10457015" cy="46204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777776"/>
                </a:solidFill>
              </a:rPr>
              <a:t>Additional Regulatory Benefits</a:t>
            </a:r>
            <a:br>
              <a:rPr lang="en-US" sz="1400" dirty="0">
                <a:solidFill>
                  <a:srgbClr val="777776"/>
                </a:solidFill>
              </a:rPr>
            </a:br>
            <a:r>
              <a:rPr lang="en-US" sz="1400" u="sng" dirty="0">
                <a:solidFill>
                  <a:srgbClr val="777776"/>
                </a:solidFill>
              </a:rPr>
              <a:t>Objective:</a:t>
            </a:r>
            <a:r>
              <a:rPr lang="en-US" sz="1400" dirty="0">
                <a:solidFill>
                  <a:srgbClr val="777776"/>
                </a:solidFill>
              </a:rPr>
              <a:t> To identify, develop, test, and finalize any additional regulatory benefits in consideration for participants of the Program.</a:t>
            </a:r>
          </a:p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777776"/>
                </a:solidFill>
              </a:rPr>
              <a:t>Performance Measures</a:t>
            </a:r>
            <a:br>
              <a:rPr lang="en-US" sz="1400" dirty="0">
                <a:solidFill>
                  <a:srgbClr val="777776"/>
                </a:solidFill>
              </a:rPr>
            </a:br>
            <a:r>
              <a:rPr lang="en-US" sz="1400" u="sng" dirty="0">
                <a:solidFill>
                  <a:srgbClr val="777776"/>
                </a:solidFill>
              </a:rPr>
              <a:t>Objective:</a:t>
            </a:r>
            <a:r>
              <a:rPr lang="en-US" sz="1400" dirty="0">
                <a:solidFill>
                  <a:srgbClr val="777776"/>
                </a:solidFill>
              </a:rPr>
              <a:t> To improve data transparency by identifying additional information needs and outcomes, considering improvement opportunities to the methodology, and discussing potential synergies for continuous monitoring.</a:t>
            </a:r>
          </a:p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777776"/>
                </a:solidFill>
              </a:rPr>
              <a:t>Reappraisals</a:t>
            </a:r>
            <a:br>
              <a:rPr lang="en-US" sz="1400" dirty="0">
                <a:solidFill>
                  <a:srgbClr val="777776"/>
                </a:solidFill>
              </a:rPr>
            </a:br>
            <a:r>
              <a:rPr lang="en-US" sz="1400" u="sng" dirty="0">
                <a:solidFill>
                  <a:srgbClr val="777776"/>
                </a:solidFill>
              </a:rPr>
              <a:t>Objective:</a:t>
            </a:r>
            <a:r>
              <a:rPr lang="en-US" sz="1400" dirty="0">
                <a:solidFill>
                  <a:srgbClr val="777776"/>
                </a:solidFill>
              </a:rPr>
              <a:t> To define and develop the standards and exceptions for conducting reappraisals.</a:t>
            </a:r>
          </a:p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777776"/>
                </a:solidFill>
              </a:rPr>
              <a:t>Multi-Site Appraisals</a:t>
            </a:r>
            <a:br>
              <a:rPr lang="en-US" sz="1400" dirty="0">
                <a:solidFill>
                  <a:srgbClr val="777776"/>
                </a:solidFill>
              </a:rPr>
            </a:br>
            <a:r>
              <a:rPr lang="en-US" sz="1400" u="sng" dirty="0">
                <a:solidFill>
                  <a:srgbClr val="777776"/>
                </a:solidFill>
              </a:rPr>
              <a:t>Objective:</a:t>
            </a:r>
            <a:r>
              <a:rPr lang="en-US" sz="1400" dirty="0">
                <a:solidFill>
                  <a:srgbClr val="777776"/>
                </a:solidFill>
              </a:rPr>
              <a:t> To define and develop the standards and exceptions for conducting multi-site appraisals.</a:t>
            </a:r>
          </a:p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777776"/>
                </a:solidFill>
              </a:rPr>
              <a:t>Program Features</a:t>
            </a:r>
            <a:br>
              <a:rPr lang="en-US" sz="1400" dirty="0">
                <a:solidFill>
                  <a:srgbClr val="777776"/>
                </a:solidFill>
              </a:rPr>
            </a:br>
            <a:r>
              <a:rPr lang="en-US" sz="1400" u="sng" dirty="0">
                <a:solidFill>
                  <a:srgbClr val="777776"/>
                </a:solidFill>
              </a:rPr>
              <a:t>Objective:</a:t>
            </a:r>
            <a:r>
              <a:rPr lang="en-US" sz="1400" dirty="0">
                <a:solidFill>
                  <a:srgbClr val="777776"/>
                </a:solidFill>
              </a:rPr>
              <a:t> To identify, develop, test, and finalize new desired features of the Program, as well as identify, analyze, and resolve any undesirable features of the Program.</a:t>
            </a:r>
          </a:p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777776"/>
                </a:solidFill>
              </a:rPr>
              <a:t>Medical Device Context</a:t>
            </a:r>
            <a:br>
              <a:rPr lang="en-US" sz="1400" dirty="0">
                <a:solidFill>
                  <a:srgbClr val="777776"/>
                </a:solidFill>
              </a:rPr>
            </a:br>
            <a:r>
              <a:rPr lang="en-US" sz="1400" u="sng" dirty="0">
                <a:solidFill>
                  <a:srgbClr val="777776"/>
                </a:solidFill>
              </a:rPr>
              <a:t>Objective: </a:t>
            </a:r>
            <a:r>
              <a:rPr lang="en-US" sz="1400" dirty="0">
                <a:solidFill>
                  <a:srgbClr val="777776"/>
                </a:solidFill>
              </a:rPr>
              <a:t> To define, build, and formally develop the additional CMMI model context to support the intended tailoring for the medical device industry.</a:t>
            </a:r>
          </a:p>
          <a:p>
            <a:pPr>
              <a:spcBef>
                <a:spcPts val="1200"/>
              </a:spcBef>
            </a:pPr>
            <a:r>
              <a:rPr lang="en-US" sz="1400" b="1" dirty="0">
                <a:solidFill>
                  <a:srgbClr val="777776"/>
                </a:solidFill>
              </a:rPr>
              <a:t>EU Agencies</a:t>
            </a:r>
            <a:br>
              <a:rPr lang="en-US" sz="1400" dirty="0">
                <a:solidFill>
                  <a:srgbClr val="777776"/>
                </a:solidFill>
              </a:rPr>
            </a:br>
            <a:r>
              <a:rPr lang="en-US" sz="1400" u="sng" dirty="0">
                <a:solidFill>
                  <a:srgbClr val="777776"/>
                </a:solidFill>
              </a:rPr>
              <a:t>Objective: </a:t>
            </a:r>
            <a:r>
              <a:rPr lang="en-US" sz="1400" dirty="0">
                <a:solidFill>
                  <a:srgbClr val="777776"/>
                </a:solidFill>
              </a:rPr>
              <a:t> To explore and identify approaches to share the value and success of the Program with EU Agencies, EU medical device groups and associations, and EU device makers.</a:t>
            </a:r>
          </a:p>
        </p:txBody>
      </p:sp>
      <p:pic>
        <p:nvPicPr>
          <p:cNvPr id="4" name="Graphic 3" descr="Statistics">
            <a:extLst>
              <a:ext uri="{FF2B5EF4-FFF2-40B4-BE49-F238E27FC236}">
                <a16:creationId xmlns:a16="http://schemas.microsoft.com/office/drawing/2014/main" id="{2CF982B5-C180-4C3F-B34F-D4D18ED7B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030" y="1618155"/>
            <a:ext cx="688826" cy="688826"/>
          </a:xfrm>
          <a:prstGeom prst="rect">
            <a:avLst/>
          </a:prstGeom>
        </p:spPr>
      </p:pic>
      <p:pic>
        <p:nvPicPr>
          <p:cNvPr id="6" name="Graphic 5" descr="Signpost">
            <a:extLst>
              <a:ext uri="{FF2B5EF4-FFF2-40B4-BE49-F238E27FC236}">
                <a16:creationId xmlns:a16="http://schemas.microsoft.com/office/drawing/2014/main" id="{8B2A8E2D-0E99-457B-87DF-EB2303E51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139" y="2999355"/>
            <a:ext cx="609728" cy="609728"/>
          </a:xfrm>
          <a:prstGeom prst="rect">
            <a:avLst/>
          </a:prstGeom>
        </p:spPr>
      </p:pic>
      <p:pic>
        <p:nvPicPr>
          <p:cNvPr id="8" name="Graphic 7" descr="Arrow circle">
            <a:extLst>
              <a:ext uri="{FF2B5EF4-FFF2-40B4-BE49-F238E27FC236}">
                <a16:creationId xmlns:a16="http://schemas.microsoft.com/office/drawing/2014/main" id="{16BF8BA5-6FB7-447B-8756-2C8793633A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694" y="2323307"/>
            <a:ext cx="689799" cy="689799"/>
          </a:xfrm>
          <a:prstGeom prst="rect">
            <a:avLst/>
          </a:prstGeom>
        </p:spPr>
      </p:pic>
      <p:pic>
        <p:nvPicPr>
          <p:cNvPr id="11" name="Graphic 10" descr="List">
            <a:extLst>
              <a:ext uri="{FF2B5EF4-FFF2-40B4-BE49-F238E27FC236}">
                <a16:creationId xmlns:a16="http://schemas.microsoft.com/office/drawing/2014/main" id="{64838006-BD3F-47F0-860A-A5EDF04877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595" y="3625198"/>
            <a:ext cx="640669" cy="640669"/>
          </a:xfrm>
          <a:prstGeom prst="rect">
            <a:avLst/>
          </a:prstGeom>
        </p:spPr>
      </p:pic>
      <p:pic>
        <p:nvPicPr>
          <p:cNvPr id="22" name="Graphic 21" descr="Puzzle">
            <a:extLst>
              <a:ext uri="{FF2B5EF4-FFF2-40B4-BE49-F238E27FC236}">
                <a16:creationId xmlns:a16="http://schemas.microsoft.com/office/drawing/2014/main" id="{9B5A486E-20A5-4DD7-9246-680AB07585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595" y="4398123"/>
            <a:ext cx="640669" cy="640669"/>
          </a:xfrm>
          <a:prstGeom prst="rect">
            <a:avLst/>
          </a:prstGeom>
        </p:spPr>
      </p:pic>
      <p:pic>
        <p:nvPicPr>
          <p:cNvPr id="24" name="Graphic 23" descr="Rocket">
            <a:extLst>
              <a:ext uri="{FF2B5EF4-FFF2-40B4-BE49-F238E27FC236}">
                <a16:creationId xmlns:a16="http://schemas.microsoft.com/office/drawing/2014/main" id="{8600B87E-A3EA-4D54-AE8F-38254AFE2D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3559" y="1006967"/>
            <a:ext cx="583967" cy="5839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3F454D-6B70-4E5B-A45C-A451461D7424}"/>
              </a:ext>
            </a:extLst>
          </p:cNvPr>
          <p:cNvGrpSpPr/>
          <p:nvPr/>
        </p:nvGrpSpPr>
        <p:grpSpPr>
          <a:xfrm>
            <a:off x="228779" y="5128759"/>
            <a:ext cx="1193191" cy="738642"/>
            <a:chOff x="5095875" y="2809875"/>
            <a:chExt cx="2000250" cy="1238250"/>
          </a:xfrm>
        </p:grpSpPr>
        <p:pic>
          <p:nvPicPr>
            <p:cNvPr id="5" name="Graphic 4" descr="Marker">
              <a:extLst>
                <a:ext uri="{FF2B5EF4-FFF2-40B4-BE49-F238E27FC236}">
                  <a16:creationId xmlns:a16="http://schemas.microsoft.com/office/drawing/2014/main" id="{107BD866-AEC6-4312-8A2A-20BFA90ED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pic>
          <p:nvPicPr>
            <p:cNvPr id="2050" name="Picture 2" descr="EU-BRIDGE">
              <a:extLst>
                <a:ext uri="{FF2B5EF4-FFF2-40B4-BE49-F238E27FC236}">
                  <a16:creationId xmlns:a16="http://schemas.microsoft.com/office/drawing/2014/main" id="{4A1AD792-FAF9-456C-BE6A-A4FE0D525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75" y="2809875"/>
              <a:ext cx="2000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798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7C89-21A3-429A-A83E-9704C0F95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Working Groups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E907D3-5A4C-4BFF-BEEC-B6573C4A0C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117" y="1005841"/>
            <a:ext cx="4288363" cy="61231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777776"/>
                </a:solidFill>
              </a:rPr>
              <a:t>Additional Regulatory Benefits</a:t>
            </a:r>
            <a:br>
              <a:rPr lang="en-US" sz="1800" dirty="0">
                <a:solidFill>
                  <a:srgbClr val="777776"/>
                </a:solidFill>
              </a:rPr>
            </a:br>
            <a:r>
              <a:rPr lang="en-US" sz="1800" u="sng" dirty="0">
                <a:solidFill>
                  <a:srgbClr val="777776"/>
                </a:solidFill>
              </a:rPr>
              <a:t>Objective:</a:t>
            </a:r>
            <a:r>
              <a:rPr lang="en-US" sz="1800" dirty="0">
                <a:solidFill>
                  <a:srgbClr val="777776"/>
                </a:solidFill>
              </a:rPr>
              <a:t> To identify, develop, test, and finalize any additional regulatory benefits in consideration for participants of the Program.</a:t>
            </a:r>
          </a:p>
        </p:txBody>
      </p:sp>
      <p:pic>
        <p:nvPicPr>
          <p:cNvPr id="24" name="Graphic 23" descr="Rocket">
            <a:extLst>
              <a:ext uri="{FF2B5EF4-FFF2-40B4-BE49-F238E27FC236}">
                <a16:creationId xmlns:a16="http://schemas.microsoft.com/office/drawing/2014/main" id="{8600B87E-A3EA-4D54-AE8F-38254AFE2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907" y="1358387"/>
            <a:ext cx="849620" cy="849620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BF1F7D3-5C1F-460B-8335-5B2A20A10D64}"/>
              </a:ext>
            </a:extLst>
          </p:cNvPr>
          <p:cNvSpPr txBox="1">
            <a:spLocks/>
          </p:cNvSpPr>
          <p:nvPr/>
        </p:nvSpPr>
        <p:spPr>
          <a:xfrm>
            <a:off x="1203116" y="2840745"/>
            <a:ext cx="4323924" cy="630585"/>
          </a:xfrm>
          <a:prstGeom prst="rect">
            <a:avLst/>
          </a:prstGeom>
        </p:spPr>
        <p:txBody>
          <a:bodyPr vert="horz"/>
          <a:lstStyle>
            <a:lvl1pPr marL="0" indent="0" algn="l" defTabSz="579011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1pPr>
            <a:lvl2pPr marL="0" indent="0" algn="l" defTabSz="579011" rtl="0" eaLnBrk="1" latinLnBrk="0" hangingPunct="1">
              <a:spcBef>
                <a:spcPts val="600"/>
              </a:spcBef>
              <a:buFontTx/>
              <a:buNone/>
              <a:defRPr sz="16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2pPr>
            <a:lvl3pPr marL="365760" indent="-201168" algn="l" defTabSz="579011" rtl="0" eaLnBrk="1" latinLnBrk="0" hangingPunct="1">
              <a:spcBef>
                <a:spcPts val="600"/>
              </a:spcBef>
              <a:buFont typeface="Arial"/>
              <a:buChar char="•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3pPr>
            <a:lvl4pPr marL="91440" indent="-289505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4pPr>
            <a:lvl5pPr marL="548640" indent="-201168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777776"/>
                </a:solidFill>
              </a:rPr>
              <a:t>Reappraisals &amp; Multi-Site Appraisals</a:t>
            </a:r>
            <a:br>
              <a:rPr lang="en-US" sz="1800" dirty="0">
                <a:solidFill>
                  <a:srgbClr val="777776"/>
                </a:solidFill>
              </a:rPr>
            </a:br>
            <a:r>
              <a:rPr lang="en-US" sz="1800" u="sng" dirty="0">
                <a:solidFill>
                  <a:srgbClr val="777776"/>
                </a:solidFill>
              </a:rPr>
              <a:t>Objective:</a:t>
            </a:r>
            <a:r>
              <a:rPr lang="en-US" sz="1800" dirty="0">
                <a:solidFill>
                  <a:srgbClr val="777776"/>
                </a:solidFill>
              </a:rPr>
              <a:t> To define and develop the standards and exceptions for conducting reappraisals and multi-site appraisals.</a:t>
            </a:r>
          </a:p>
        </p:txBody>
      </p:sp>
      <p:pic>
        <p:nvPicPr>
          <p:cNvPr id="23" name="Graphic 22" descr="Signpost">
            <a:extLst>
              <a:ext uri="{FF2B5EF4-FFF2-40B4-BE49-F238E27FC236}">
                <a16:creationId xmlns:a16="http://schemas.microsoft.com/office/drawing/2014/main" id="{C1BE8CA9-1FAB-4B04-96B5-6DD837CCE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060" y="3272161"/>
            <a:ext cx="750997" cy="750997"/>
          </a:xfrm>
          <a:prstGeom prst="rect">
            <a:avLst/>
          </a:prstGeom>
        </p:spPr>
      </p:pic>
      <p:pic>
        <p:nvPicPr>
          <p:cNvPr id="25" name="Graphic 24" descr="Arrow circle">
            <a:extLst>
              <a:ext uri="{FF2B5EF4-FFF2-40B4-BE49-F238E27FC236}">
                <a16:creationId xmlns:a16="http://schemas.microsoft.com/office/drawing/2014/main" id="{50D9A72A-0700-4CDE-B545-AB6A8CF5B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529" y="2798040"/>
            <a:ext cx="849620" cy="849620"/>
          </a:xfrm>
          <a:prstGeom prst="rect">
            <a:avLst/>
          </a:prstGeom>
        </p:spPr>
      </p:pic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BD4ADAF-E3A8-4CD9-97A3-8CF7AEBA0703}"/>
              </a:ext>
            </a:extLst>
          </p:cNvPr>
          <p:cNvSpPr txBox="1">
            <a:spLocks/>
          </p:cNvSpPr>
          <p:nvPr/>
        </p:nvSpPr>
        <p:spPr>
          <a:xfrm>
            <a:off x="1203117" y="4460241"/>
            <a:ext cx="4288363" cy="761999"/>
          </a:xfrm>
          <a:prstGeom prst="rect">
            <a:avLst/>
          </a:prstGeom>
        </p:spPr>
        <p:txBody>
          <a:bodyPr vert="horz"/>
          <a:lstStyle>
            <a:lvl1pPr marL="0" indent="0" algn="l" defTabSz="579011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1pPr>
            <a:lvl2pPr marL="0" indent="0" algn="l" defTabSz="579011" rtl="0" eaLnBrk="1" latinLnBrk="0" hangingPunct="1">
              <a:spcBef>
                <a:spcPts val="600"/>
              </a:spcBef>
              <a:buFontTx/>
              <a:buNone/>
              <a:defRPr sz="16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2pPr>
            <a:lvl3pPr marL="365760" indent="-201168" algn="l" defTabSz="579011" rtl="0" eaLnBrk="1" latinLnBrk="0" hangingPunct="1">
              <a:spcBef>
                <a:spcPts val="600"/>
              </a:spcBef>
              <a:buFont typeface="Arial"/>
              <a:buChar char="•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3pPr>
            <a:lvl4pPr marL="91440" indent="-289505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4pPr>
            <a:lvl5pPr marL="548640" indent="-201168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777776"/>
                </a:solidFill>
              </a:rPr>
              <a:t>Program Features</a:t>
            </a:r>
            <a:br>
              <a:rPr lang="en-US" sz="1800" dirty="0">
                <a:solidFill>
                  <a:srgbClr val="777776"/>
                </a:solidFill>
              </a:rPr>
            </a:br>
            <a:r>
              <a:rPr lang="en-US" sz="1800" u="sng" dirty="0">
                <a:solidFill>
                  <a:srgbClr val="777776"/>
                </a:solidFill>
              </a:rPr>
              <a:t>Objective:</a:t>
            </a:r>
            <a:r>
              <a:rPr lang="en-US" sz="1800" dirty="0">
                <a:solidFill>
                  <a:srgbClr val="777776"/>
                </a:solidFill>
              </a:rPr>
              <a:t> To identify, develop, test, and finalize new desired features of the Program, as well as identify, analyze, and resolve any undesirable features..</a:t>
            </a:r>
          </a:p>
        </p:txBody>
      </p:sp>
      <p:pic>
        <p:nvPicPr>
          <p:cNvPr id="29" name="Graphic 28" descr="List">
            <a:extLst>
              <a:ext uri="{FF2B5EF4-FFF2-40B4-BE49-F238E27FC236}">
                <a16:creationId xmlns:a16="http://schemas.microsoft.com/office/drawing/2014/main" id="{2BFB395B-7EAB-4E00-92EB-F7421C8C8A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8790" y="4730908"/>
            <a:ext cx="924326" cy="92432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880E94A-1AE8-4A64-866D-DCB60A029D6D}"/>
              </a:ext>
            </a:extLst>
          </p:cNvPr>
          <p:cNvSpPr/>
          <p:nvPr/>
        </p:nvSpPr>
        <p:spPr>
          <a:xfrm>
            <a:off x="7028107" y="534426"/>
            <a:ext cx="3792060" cy="230631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Simplified Original PMA Manufacturing Module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00813123-70F1-42E1-876A-1A08D31FC054}"/>
              </a:ext>
            </a:extLst>
          </p:cNvPr>
          <p:cNvSpPr/>
          <p:nvPr/>
        </p:nvSpPr>
        <p:spPr>
          <a:xfrm>
            <a:off x="7028107" y="2646681"/>
            <a:ext cx="2453640" cy="156565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79646"/>
              </a:solidFill>
            </a:endParaRPr>
          </a:p>
          <a:p>
            <a:pPr algn="ctr"/>
            <a:r>
              <a:rPr lang="en-US" b="1" dirty="0">
                <a:solidFill>
                  <a:srgbClr val="F79646"/>
                </a:solidFill>
              </a:rPr>
              <a:t>Reappraisal and Multi-site Appraisal support/guidelines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402CE9B-E6D7-4E23-8888-7B30B6B32A15}"/>
              </a:ext>
            </a:extLst>
          </p:cNvPr>
          <p:cNvSpPr/>
          <p:nvPr/>
        </p:nvSpPr>
        <p:spPr>
          <a:xfrm>
            <a:off x="7028107" y="4409096"/>
            <a:ext cx="2623747" cy="1565656"/>
          </a:xfrm>
          <a:prstGeom prst="cloudCallout">
            <a:avLst>
              <a:gd name="adj1" fmla="val -52831"/>
              <a:gd name="adj2" fmla="val 427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9646"/>
                </a:solidFill>
              </a:rPr>
              <a:t>Participant FAQs</a:t>
            </a:r>
          </a:p>
        </p:txBody>
      </p:sp>
    </p:spTree>
    <p:extLst>
      <p:ext uri="{BB962C8B-B14F-4D97-AF65-F5344CB8AC3E}">
        <p14:creationId xmlns:p14="http://schemas.microsoft.com/office/powerpoint/2010/main" val="29837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7C89-21A3-429A-A83E-9704C0F95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Working Groups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BF1F7D3-5C1F-460B-8335-5B2A20A10D64}"/>
              </a:ext>
            </a:extLst>
          </p:cNvPr>
          <p:cNvSpPr txBox="1">
            <a:spLocks/>
          </p:cNvSpPr>
          <p:nvPr/>
        </p:nvSpPr>
        <p:spPr>
          <a:xfrm>
            <a:off x="1203116" y="1113545"/>
            <a:ext cx="2718644" cy="630585"/>
          </a:xfrm>
          <a:prstGeom prst="rect">
            <a:avLst/>
          </a:prstGeom>
        </p:spPr>
        <p:txBody>
          <a:bodyPr vert="horz"/>
          <a:lstStyle>
            <a:lvl1pPr marL="0" indent="0" algn="l" defTabSz="579011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1pPr>
            <a:lvl2pPr marL="0" indent="0" algn="l" defTabSz="579011" rtl="0" eaLnBrk="1" latinLnBrk="0" hangingPunct="1">
              <a:spcBef>
                <a:spcPts val="600"/>
              </a:spcBef>
              <a:buFontTx/>
              <a:buNone/>
              <a:defRPr sz="16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2pPr>
            <a:lvl3pPr marL="365760" indent="-201168" algn="l" defTabSz="579011" rtl="0" eaLnBrk="1" latinLnBrk="0" hangingPunct="1">
              <a:spcBef>
                <a:spcPts val="600"/>
              </a:spcBef>
              <a:buFont typeface="Arial"/>
              <a:buChar char="•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3pPr>
            <a:lvl4pPr marL="91440" indent="-289505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4pPr>
            <a:lvl5pPr marL="548640" indent="-201168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777776"/>
                </a:solidFill>
              </a:rPr>
              <a:t>Reappraisals &amp; Multi-Site Appraisals</a:t>
            </a:r>
            <a:br>
              <a:rPr lang="en-US" sz="1800" dirty="0">
                <a:solidFill>
                  <a:srgbClr val="777776"/>
                </a:solidFill>
              </a:rPr>
            </a:br>
            <a:r>
              <a:rPr lang="en-US" sz="1800" u="sng" dirty="0">
                <a:solidFill>
                  <a:srgbClr val="777776"/>
                </a:solidFill>
              </a:rPr>
              <a:t>Objective:</a:t>
            </a:r>
            <a:r>
              <a:rPr lang="en-US" sz="1800" dirty="0">
                <a:solidFill>
                  <a:srgbClr val="777776"/>
                </a:solidFill>
              </a:rPr>
              <a:t> To define and develop the standards and exceptions for conducting reappraisals and multi-site appraisals.</a:t>
            </a:r>
          </a:p>
        </p:txBody>
      </p:sp>
      <p:pic>
        <p:nvPicPr>
          <p:cNvPr id="23" name="Graphic 22" descr="Signpost">
            <a:extLst>
              <a:ext uri="{FF2B5EF4-FFF2-40B4-BE49-F238E27FC236}">
                <a16:creationId xmlns:a16="http://schemas.microsoft.com/office/drawing/2014/main" id="{C1BE8CA9-1FAB-4B04-96B5-6DD837CCE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60" y="1544961"/>
            <a:ext cx="750997" cy="750997"/>
          </a:xfrm>
          <a:prstGeom prst="rect">
            <a:avLst/>
          </a:prstGeom>
        </p:spPr>
      </p:pic>
      <p:pic>
        <p:nvPicPr>
          <p:cNvPr id="25" name="Graphic 24" descr="Arrow circle">
            <a:extLst>
              <a:ext uri="{FF2B5EF4-FFF2-40B4-BE49-F238E27FC236}">
                <a16:creationId xmlns:a16="http://schemas.microsoft.com/office/drawing/2014/main" id="{50D9A72A-0700-4CDE-B545-AB6A8CF5B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529" y="1070840"/>
            <a:ext cx="849620" cy="849620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00813123-70F1-42E1-876A-1A08D31FC054}"/>
              </a:ext>
            </a:extLst>
          </p:cNvPr>
          <p:cNvSpPr/>
          <p:nvPr/>
        </p:nvSpPr>
        <p:spPr>
          <a:xfrm>
            <a:off x="1287707" y="3479801"/>
            <a:ext cx="2453640" cy="156565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79646"/>
              </a:solidFill>
            </a:endParaRPr>
          </a:p>
          <a:p>
            <a:pPr algn="ctr"/>
            <a:r>
              <a:rPr lang="en-US" b="1" dirty="0">
                <a:solidFill>
                  <a:srgbClr val="F79646"/>
                </a:solidFill>
              </a:rPr>
              <a:t>Reappraisal support/guidelines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B9FAF5-5503-4541-98A1-14A501C88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206328"/>
              </p:ext>
            </p:extLst>
          </p:nvPr>
        </p:nvGraphicFramePr>
        <p:xfrm>
          <a:off x="4124960" y="4508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033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7C89-21A3-429A-A83E-9704C0F95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Working Groups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BF1F7D3-5C1F-460B-8335-5B2A20A10D64}"/>
              </a:ext>
            </a:extLst>
          </p:cNvPr>
          <p:cNvSpPr txBox="1">
            <a:spLocks/>
          </p:cNvSpPr>
          <p:nvPr/>
        </p:nvSpPr>
        <p:spPr>
          <a:xfrm>
            <a:off x="1203116" y="1113545"/>
            <a:ext cx="2718644" cy="630585"/>
          </a:xfrm>
          <a:prstGeom prst="rect">
            <a:avLst/>
          </a:prstGeom>
        </p:spPr>
        <p:txBody>
          <a:bodyPr vert="horz"/>
          <a:lstStyle>
            <a:lvl1pPr marL="0" indent="0" algn="l" defTabSz="579011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1pPr>
            <a:lvl2pPr marL="0" indent="0" algn="l" defTabSz="579011" rtl="0" eaLnBrk="1" latinLnBrk="0" hangingPunct="1">
              <a:spcBef>
                <a:spcPts val="600"/>
              </a:spcBef>
              <a:buFontTx/>
              <a:buNone/>
              <a:defRPr sz="16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2pPr>
            <a:lvl3pPr marL="365760" indent="-201168" algn="l" defTabSz="579011" rtl="0" eaLnBrk="1" latinLnBrk="0" hangingPunct="1">
              <a:spcBef>
                <a:spcPts val="600"/>
              </a:spcBef>
              <a:buFont typeface="Arial"/>
              <a:buChar char="•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3pPr>
            <a:lvl4pPr marL="91440" indent="-289505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4pPr>
            <a:lvl5pPr marL="548640" indent="-201168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777776"/>
                </a:solidFill>
              </a:rPr>
              <a:t>Reappraisals &amp; Multi-Site Appraisals</a:t>
            </a:r>
            <a:br>
              <a:rPr lang="en-US" sz="1800" dirty="0">
                <a:solidFill>
                  <a:srgbClr val="777776"/>
                </a:solidFill>
              </a:rPr>
            </a:br>
            <a:r>
              <a:rPr lang="en-US" sz="1800" u="sng" dirty="0">
                <a:solidFill>
                  <a:srgbClr val="777776"/>
                </a:solidFill>
              </a:rPr>
              <a:t>Objective:</a:t>
            </a:r>
            <a:r>
              <a:rPr lang="en-US" sz="1800" dirty="0">
                <a:solidFill>
                  <a:srgbClr val="777776"/>
                </a:solidFill>
              </a:rPr>
              <a:t> To define and develop the standards and exceptions for conducting reappraisals and multi-site appraisals.</a:t>
            </a:r>
          </a:p>
        </p:txBody>
      </p:sp>
      <p:pic>
        <p:nvPicPr>
          <p:cNvPr id="23" name="Graphic 22" descr="Signpost">
            <a:extLst>
              <a:ext uri="{FF2B5EF4-FFF2-40B4-BE49-F238E27FC236}">
                <a16:creationId xmlns:a16="http://schemas.microsoft.com/office/drawing/2014/main" id="{C1BE8CA9-1FAB-4B04-96B5-6DD837CCE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60" y="1544961"/>
            <a:ext cx="750997" cy="750997"/>
          </a:xfrm>
          <a:prstGeom prst="rect">
            <a:avLst/>
          </a:prstGeom>
        </p:spPr>
      </p:pic>
      <p:pic>
        <p:nvPicPr>
          <p:cNvPr id="25" name="Graphic 24" descr="Arrow circle">
            <a:extLst>
              <a:ext uri="{FF2B5EF4-FFF2-40B4-BE49-F238E27FC236}">
                <a16:creationId xmlns:a16="http://schemas.microsoft.com/office/drawing/2014/main" id="{50D9A72A-0700-4CDE-B545-AB6A8CF5B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529" y="1070840"/>
            <a:ext cx="849620" cy="849620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00813123-70F1-42E1-876A-1A08D31FC054}"/>
              </a:ext>
            </a:extLst>
          </p:cNvPr>
          <p:cNvSpPr/>
          <p:nvPr/>
        </p:nvSpPr>
        <p:spPr>
          <a:xfrm>
            <a:off x="1287707" y="3479801"/>
            <a:ext cx="2453640" cy="156565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79646"/>
              </a:solidFill>
            </a:endParaRPr>
          </a:p>
          <a:p>
            <a:pPr algn="ctr"/>
            <a:r>
              <a:rPr lang="en-US" b="1" dirty="0">
                <a:solidFill>
                  <a:srgbClr val="F79646"/>
                </a:solidFill>
              </a:rPr>
              <a:t>Multi-Site Appraisal support/guidelines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B9FAF5-5503-4541-98A1-14A501C88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84202"/>
              </p:ext>
            </p:extLst>
          </p:nvPr>
        </p:nvGraphicFramePr>
        <p:xfrm>
          <a:off x="4124960" y="4508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1397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List">
            <a:extLst>
              <a:ext uri="{FF2B5EF4-FFF2-40B4-BE49-F238E27FC236}">
                <a16:creationId xmlns:a16="http://schemas.microsoft.com/office/drawing/2014/main" id="{4BBF3A67-E311-4DD2-AB7D-880695723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789" y="1392652"/>
            <a:ext cx="924326" cy="924326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CA9417B-293C-4775-81BB-162C65D08809}"/>
              </a:ext>
            </a:extLst>
          </p:cNvPr>
          <p:cNvSpPr txBox="1">
            <a:spLocks/>
          </p:cNvSpPr>
          <p:nvPr/>
        </p:nvSpPr>
        <p:spPr>
          <a:xfrm>
            <a:off x="1203116" y="1121985"/>
            <a:ext cx="4288363" cy="761999"/>
          </a:xfrm>
          <a:prstGeom prst="rect">
            <a:avLst/>
          </a:prstGeom>
        </p:spPr>
        <p:txBody>
          <a:bodyPr vert="horz"/>
          <a:lstStyle>
            <a:lvl1pPr marL="0" indent="0" algn="l" defTabSz="579011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1pPr>
            <a:lvl2pPr marL="0" indent="0" algn="l" defTabSz="579011" rtl="0" eaLnBrk="1" latinLnBrk="0" hangingPunct="1">
              <a:spcBef>
                <a:spcPts val="600"/>
              </a:spcBef>
              <a:buFontTx/>
              <a:buNone/>
              <a:defRPr sz="16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2pPr>
            <a:lvl3pPr marL="365760" indent="-201168" algn="l" defTabSz="579011" rtl="0" eaLnBrk="1" latinLnBrk="0" hangingPunct="1">
              <a:spcBef>
                <a:spcPts val="600"/>
              </a:spcBef>
              <a:buFont typeface="Arial"/>
              <a:buChar char="•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3pPr>
            <a:lvl4pPr marL="91440" indent="-289505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4pPr>
            <a:lvl5pPr marL="548640" indent="-201168" algn="l" defTabSz="579011" rtl="0" eaLnBrk="1" latinLnBrk="0" hangingPunct="1"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777776"/>
                </a:solidFill>
              </a:rPr>
              <a:t>Program Features</a:t>
            </a:r>
            <a:br>
              <a:rPr lang="en-US" sz="1800" dirty="0">
                <a:solidFill>
                  <a:srgbClr val="777776"/>
                </a:solidFill>
              </a:rPr>
            </a:br>
            <a:r>
              <a:rPr lang="en-US" sz="1800" u="sng" dirty="0">
                <a:solidFill>
                  <a:srgbClr val="777776"/>
                </a:solidFill>
              </a:rPr>
              <a:t>Objective:</a:t>
            </a:r>
            <a:r>
              <a:rPr lang="en-US" sz="1800" dirty="0">
                <a:solidFill>
                  <a:srgbClr val="777776"/>
                </a:solidFill>
              </a:rPr>
              <a:t> To identify, develop, test, and finalize new desired features of the Program, as well as identify, analyze, and resolve any undesirable features..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F5BCDC25-7A0B-4035-B94F-6AA139524294}"/>
              </a:ext>
            </a:extLst>
          </p:cNvPr>
          <p:cNvSpPr/>
          <p:nvPr/>
        </p:nvSpPr>
        <p:spPr>
          <a:xfrm>
            <a:off x="1250564" y="3458363"/>
            <a:ext cx="2623747" cy="1565656"/>
          </a:xfrm>
          <a:prstGeom prst="cloudCallout">
            <a:avLst>
              <a:gd name="adj1" fmla="val -52831"/>
              <a:gd name="adj2" fmla="val 427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9646"/>
                </a:solidFill>
              </a:rPr>
              <a:t>Participant FAQs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7C89-21A3-429A-A83E-9704C0F95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Working Groups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B9FAF5-5503-4541-98A1-14A501C88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497215"/>
              </p:ext>
            </p:extLst>
          </p:nvPr>
        </p:nvGraphicFramePr>
        <p:xfrm>
          <a:off x="4124960" y="4508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88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7C89-21A3-429A-A83E-9704C0F95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Working Groups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E907D3-5A4C-4BFF-BEEC-B6573C4A0C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117" y="1005841"/>
            <a:ext cx="5289123" cy="46204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777776"/>
                </a:solidFill>
              </a:rPr>
              <a:t>Performance Measures</a:t>
            </a:r>
            <a:br>
              <a:rPr lang="en-US" sz="1800" dirty="0">
                <a:solidFill>
                  <a:srgbClr val="777776"/>
                </a:solidFill>
              </a:rPr>
            </a:br>
            <a:r>
              <a:rPr lang="en-US" sz="1800" u="sng" dirty="0">
                <a:solidFill>
                  <a:srgbClr val="777776"/>
                </a:solidFill>
              </a:rPr>
              <a:t>Objective:</a:t>
            </a:r>
            <a:r>
              <a:rPr lang="en-US" sz="1800" dirty="0">
                <a:solidFill>
                  <a:srgbClr val="777776"/>
                </a:solidFill>
              </a:rPr>
              <a:t> To improve data transparency by identifying additional information needs and outcomes, considering improvement opportunities to the methodology, and discussing potential synergies for continuous monitoring.</a:t>
            </a:r>
          </a:p>
          <a:p>
            <a:pPr>
              <a:spcBef>
                <a:spcPts val="3000"/>
              </a:spcBef>
            </a:pPr>
            <a:r>
              <a:rPr lang="en-US" sz="1800" b="1" dirty="0">
                <a:solidFill>
                  <a:srgbClr val="777776"/>
                </a:solidFill>
              </a:rPr>
              <a:t>Medical Device Context</a:t>
            </a:r>
            <a:br>
              <a:rPr lang="en-US" sz="1800" dirty="0">
                <a:solidFill>
                  <a:srgbClr val="777776"/>
                </a:solidFill>
              </a:rPr>
            </a:br>
            <a:r>
              <a:rPr lang="en-US" sz="1800" u="sng" dirty="0">
                <a:solidFill>
                  <a:srgbClr val="777776"/>
                </a:solidFill>
              </a:rPr>
              <a:t>Objective: </a:t>
            </a:r>
            <a:r>
              <a:rPr lang="en-US" sz="1800" dirty="0">
                <a:solidFill>
                  <a:srgbClr val="777776"/>
                </a:solidFill>
              </a:rPr>
              <a:t> To define, build, and formally develop the additional CMMI model context to support the intended tailoring for the medical device industry.</a:t>
            </a:r>
          </a:p>
          <a:p>
            <a:pPr>
              <a:spcBef>
                <a:spcPts val="3000"/>
              </a:spcBef>
            </a:pPr>
            <a:r>
              <a:rPr lang="en-US" sz="1800" b="1" dirty="0">
                <a:solidFill>
                  <a:srgbClr val="777776"/>
                </a:solidFill>
              </a:rPr>
              <a:t>EU Agencies</a:t>
            </a:r>
            <a:br>
              <a:rPr lang="en-US" sz="1800" dirty="0">
                <a:solidFill>
                  <a:srgbClr val="777776"/>
                </a:solidFill>
              </a:rPr>
            </a:br>
            <a:r>
              <a:rPr lang="en-US" sz="1800" u="sng" dirty="0">
                <a:solidFill>
                  <a:srgbClr val="777776"/>
                </a:solidFill>
              </a:rPr>
              <a:t>Objective: </a:t>
            </a:r>
            <a:r>
              <a:rPr lang="en-US" sz="1800" dirty="0">
                <a:solidFill>
                  <a:srgbClr val="777776"/>
                </a:solidFill>
              </a:rPr>
              <a:t> To explore and identify approaches to share the value and success of the Program with EU Agencies, EU medical device groups and associations, and EU device makers.</a:t>
            </a:r>
          </a:p>
        </p:txBody>
      </p:sp>
      <p:pic>
        <p:nvPicPr>
          <p:cNvPr id="4" name="Graphic 3" descr="Statistics">
            <a:extLst>
              <a:ext uri="{FF2B5EF4-FFF2-40B4-BE49-F238E27FC236}">
                <a16:creationId xmlns:a16="http://schemas.microsoft.com/office/drawing/2014/main" id="{2CF982B5-C180-4C3F-B34F-D4D18ED7B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250" y="1420959"/>
            <a:ext cx="989933" cy="989933"/>
          </a:xfrm>
          <a:prstGeom prst="rect">
            <a:avLst/>
          </a:prstGeom>
        </p:spPr>
      </p:pic>
      <p:pic>
        <p:nvPicPr>
          <p:cNvPr id="22" name="Graphic 21" descr="Puzzle">
            <a:extLst>
              <a:ext uri="{FF2B5EF4-FFF2-40B4-BE49-F238E27FC236}">
                <a16:creationId xmlns:a16="http://schemas.microsoft.com/office/drawing/2014/main" id="{9B5A486E-20A5-4DD7-9246-680AB0758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853" y="3188427"/>
            <a:ext cx="920725" cy="9207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3F454D-6B70-4E5B-A45C-A451461D7424}"/>
              </a:ext>
            </a:extLst>
          </p:cNvPr>
          <p:cNvGrpSpPr/>
          <p:nvPr/>
        </p:nvGrpSpPr>
        <p:grpSpPr>
          <a:xfrm>
            <a:off x="-163171" y="4686343"/>
            <a:ext cx="1714771" cy="1061525"/>
            <a:chOff x="5095875" y="2809875"/>
            <a:chExt cx="2000250" cy="1238250"/>
          </a:xfrm>
        </p:grpSpPr>
        <p:pic>
          <p:nvPicPr>
            <p:cNvPr id="5" name="Graphic 4" descr="Marker">
              <a:extLst>
                <a:ext uri="{FF2B5EF4-FFF2-40B4-BE49-F238E27FC236}">
                  <a16:creationId xmlns:a16="http://schemas.microsoft.com/office/drawing/2014/main" id="{107BD866-AEC6-4312-8A2A-20BFA90ED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pic>
          <p:nvPicPr>
            <p:cNvPr id="2050" name="Picture 2" descr="EU-BRIDGE">
              <a:extLst>
                <a:ext uri="{FF2B5EF4-FFF2-40B4-BE49-F238E27FC236}">
                  <a16:creationId xmlns:a16="http://schemas.microsoft.com/office/drawing/2014/main" id="{4A1AD792-FAF9-456C-BE6A-A4FE0D525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75" y="2809875"/>
              <a:ext cx="2000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phic 8" descr="Bar graph with upward trend">
            <a:extLst>
              <a:ext uri="{FF2B5EF4-FFF2-40B4-BE49-F238E27FC236}">
                <a16:creationId xmlns:a16="http://schemas.microsoft.com/office/drawing/2014/main" id="{0D05AE34-6575-42A0-90DB-DCD93F6A2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37120" y="1114000"/>
            <a:ext cx="914400" cy="914400"/>
          </a:xfrm>
          <a:prstGeom prst="rect">
            <a:avLst/>
          </a:prstGeom>
        </p:spPr>
      </p:pic>
      <p:pic>
        <p:nvPicPr>
          <p:cNvPr id="13" name="Graphic 12" descr="Bar graph with downward trend">
            <a:extLst>
              <a:ext uri="{FF2B5EF4-FFF2-40B4-BE49-F238E27FC236}">
                <a16:creationId xmlns:a16="http://schemas.microsoft.com/office/drawing/2014/main" id="{3C9B6E24-CFC1-47B9-9A87-F6E1289E50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0808" y="1114000"/>
            <a:ext cx="914400" cy="914400"/>
          </a:xfrm>
          <a:prstGeom prst="rect">
            <a:avLst/>
          </a:prstGeom>
        </p:spPr>
      </p:pic>
      <p:pic>
        <p:nvPicPr>
          <p:cNvPr id="15" name="Graphic 14" descr="Pie chart">
            <a:extLst>
              <a:ext uri="{FF2B5EF4-FFF2-40B4-BE49-F238E27FC236}">
                <a16:creationId xmlns:a16="http://schemas.microsoft.com/office/drawing/2014/main" id="{C95DF8EF-D4DA-41A4-BE30-72C71448F6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2360" y="2086080"/>
            <a:ext cx="914400" cy="9144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:a16="http://schemas.microsoft.com/office/drawing/2014/main" id="{BA7A11EF-CC05-43AD-B210-8EE6C2E616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72540" y="1132879"/>
            <a:ext cx="914400" cy="914400"/>
          </a:xfrm>
          <a:prstGeom prst="rect">
            <a:avLst/>
          </a:prstGeom>
        </p:spPr>
      </p:pic>
      <p:pic>
        <p:nvPicPr>
          <p:cNvPr id="19" name="Graphic 18" descr="City">
            <a:extLst>
              <a:ext uri="{FF2B5EF4-FFF2-40B4-BE49-F238E27FC236}">
                <a16:creationId xmlns:a16="http://schemas.microsoft.com/office/drawing/2014/main" id="{A9451898-317B-4D38-85BC-4496119BB9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72540" y="2109680"/>
            <a:ext cx="914400" cy="914400"/>
          </a:xfrm>
          <a:prstGeom prst="rect">
            <a:avLst/>
          </a:prstGeom>
        </p:spPr>
      </p:pic>
      <p:pic>
        <p:nvPicPr>
          <p:cNvPr id="21" name="Graphic 20" descr="Document">
            <a:extLst>
              <a:ext uri="{FF2B5EF4-FFF2-40B4-BE49-F238E27FC236}">
                <a16:creationId xmlns:a16="http://schemas.microsoft.com/office/drawing/2014/main" id="{1B54FE23-81C9-40CD-8F24-0CF33C2B98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43248" y="1571200"/>
            <a:ext cx="914400" cy="914400"/>
          </a:xfrm>
          <a:prstGeom prst="rect">
            <a:avLst/>
          </a:prstGeom>
        </p:spPr>
      </p:pic>
      <p:pic>
        <p:nvPicPr>
          <p:cNvPr id="25" name="Graphic 24" descr="Customer review">
            <a:extLst>
              <a:ext uri="{FF2B5EF4-FFF2-40B4-BE49-F238E27FC236}">
                <a16:creationId xmlns:a16="http://schemas.microsoft.com/office/drawing/2014/main" id="{AFAB374A-92E1-454B-99EB-6305A6D353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89782" y="3194752"/>
            <a:ext cx="914400" cy="914400"/>
          </a:xfrm>
          <a:prstGeom prst="rect">
            <a:avLst/>
          </a:prstGeom>
        </p:spPr>
      </p:pic>
      <p:pic>
        <p:nvPicPr>
          <p:cNvPr id="27" name="Graphic 26" descr="Open folder">
            <a:extLst>
              <a:ext uri="{FF2B5EF4-FFF2-40B4-BE49-F238E27FC236}">
                <a16:creationId xmlns:a16="http://schemas.microsoft.com/office/drawing/2014/main" id="{B93BC8CF-9583-41FE-A8E1-FD316DE13A3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82" y="3531264"/>
            <a:ext cx="914400" cy="914400"/>
          </a:xfrm>
          <a:prstGeom prst="rect">
            <a:avLst/>
          </a:prstGeom>
        </p:spPr>
      </p:pic>
      <p:pic>
        <p:nvPicPr>
          <p:cNvPr id="29" name="Graphic 28" descr="Crawl">
            <a:extLst>
              <a:ext uri="{FF2B5EF4-FFF2-40B4-BE49-F238E27FC236}">
                <a16:creationId xmlns:a16="http://schemas.microsoft.com/office/drawing/2014/main" id="{9D501EC7-7A29-4713-84DC-543AD0B995C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71568" y="3589160"/>
            <a:ext cx="914400" cy="914400"/>
          </a:xfrm>
          <a:prstGeom prst="rect">
            <a:avLst/>
          </a:prstGeom>
        </p:spPr>
      </p:pic>
      <p:pic>
        <p:nvPicPr>
          <p:cNvPr id="31" name="Graphic 30" descr="Walk">
            <a:extLst>
              <a:ext uri="{FF2B5EF4-FFF2-40B4-BE49-F238E27FC236}">
                <a16:creationId xmlns:a16="http://schemas.microsoft.com/office/drawing/2014/main" id="{977EB14B-4868-46E5-BFF0-1CB9A4859BD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337056" y="3439160"/>
            <a:ext cx="914400" cy="914400"/>
          </a:xfrm>
          <a:prstGeom prst="rect">
            <a:avLst/>
          </a:prstGeom>
        </p:spPr>
      </p:pic>
      <p:pic>
        <p:nvPicPr>
          <p:cNvPr id="2049" name="Graphic 2048" descr="Run">
            <a:extLst>
              <a:ext uri="{FF2B5EF4-FFF2-40B4-BE49-F238E27FC236}">
                <a16:creationId xmlns:a16="http://schemas.microsoft.com/office/drawing/2014/main" id="{8819FD18-ACCE-47B5-A5E4-EBCC7BEF4F2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94256" y="3444703"/>
            <a:ext cx="914400" cy="914400"/>
          </a:xfrm>
          <a:prstGeom prst="rect">
            <a:avLst/>
          </a:prstGeom>
        </p:spPr>
      </p:pic>
      <p:pic>
        <p:nvPicPr>
          <p:cNvPr id="2052" name="Graphic 2051" descr="Head with gears">
            <a:extLst>
              <a:ext uri="{FF2B5EF4-FFF2-40B4-BE49-F238E27FC236}">
                <a16:creationId xmlns:a16="http://schemas.microsoft.com/office/drawing/2014/main" id="{96F7E49C-05D3-4BF4-B81A-FB7622B50DA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317131" y="4686343"/>
            <a:ext cx="914400" cy="914400"/>
          </a:xfrm>
          <a:prstGeom prst="rect">
            <a:avLst/>
          </a:prstGeom>
        </p:spPr>
      </p:pic>
      <p:pic>
        <p:nvPicPr>
          <p:cNvPr id="2054" name="Graphic 2053" descr="Connections">
            <a:extLst>
              <a:ext uri="{FF2B5EF4-FFF2-40B4-BE49-F238E27FC236}">
                <a16:creationId xmlns:a16="http://schemas.microsoft.com/office/drawing/2014/main" id="{A31E14B8-77CE-4000-B103-450AED50C1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0650" y="4908952"/>
            <a:ext cx="914400" cy="914400"/>
          </a:xfrm>
          <a:prstGeom prst="rect">
            <a:avLst/>
          </a:prstGeom>
        </p:spPr>
      </p:pic>
      <p:pic>
        <p:nvPicPr>
          <p:cNvPr id="2056" name="Graphic 2055" descr="Chat">
            <a:extLst>
              <a:ext uri="{FF2B5EF4-FFF2-40B4-BE49-F238E27FC236}">
                <a16:creationId xmlns:a16="http://schemas.microsoft.com/office/drawing/2014/main" id="{1163DFE8-3DC6-43C0-8B45-EC01AA7DB3D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468868" y="4901568"/>
            <a:ext cx="914400" cy="914400"/>
          </a:xfrm>
          <a:prstGeom prst="rect">
            <a:avLst/>
          </a:prstGeom>
        </p:spPr>
      </p:pic>
      <p:pic>
        <p:nvPicPr>
          <p:cNvPr id="2058" name="Graphic 2057" descr="Clock">
            <a:extLst>
              <a:ext uri="{FF2B5EF4-FFF2-40B4-BE49-F238E27FC236}">
                <a16:creationId xmlns:a16="http://schemas.microsoft.com/office/drawing/2014/main" id="{905042E1-03A3-491E-8F98-C609749C4F5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94256" y="49015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EA0F87-A86A-4ECA-8A8B-46FBBD490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873112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CA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CA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5085DEA0A8B240B2C2CD07C0F488FC" ma:contentTypeVersion="13" ma:contentTypeDescription="Create a new document." ma:contentTypeScope="" ma:versionID="8ef8e68d02971285bb3e431a57c12720">
  <xsd:schema xmlns:xsd="http://www.w3.org/2001/XMLSchema" xmlns:xs="http://www.w3.org/2001/XMLSchema" xmlns:p="http://schemas.microsoft.com/office/2006/metadata/properties" xmlns:ns2="fa9f56eb-02b3-4b14-bf9e-ab32d142552b" xmlns:ns3="1211becf-e92d-41bc-9b18-95aabeb0945c" targetNamespace="http://schemas.microsoft.com/office/2006/metadata/properties" ma:root="true" ma:fieldsID="de6bd20e40ce2842563756d8449ede2c" ns2:_="" ns3:_="">
    <xsd:import namespace="fa9f56eb-02b3-4b14-bf9e-ab32d142552b"/>
    <xsd:import namespace="1211becf-e92d-41bc-9b18-95aabeb0945c"/>
    <xsd:element name="properties">
      <xsd:complexType>
        <xsd:sequence>
          <xsd:element name="documentManagement">
            <xsd:complexType>
              <xsd:all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f56eb-02b3-4b14-bf9e-ab32d142552b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1becf-e92d-41bc-9b18-95aabeb094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51C76E-0684-46B6-9022-043E9DF07E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DC287A-313B-486B-B09D-5B787140D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9f56eb-02b3-4b14-bf9e-ab32d142552b"/>
    <ds:schemaRef ds:uri="1211becf-e92d-41bc-9b18-95aabeb09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6E2029-976F-4302-8766-52B3F68D80F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a9f56eb-02b3-4b14-bf9e-ab32d142552b"/>
    <ds:schemaRef ds:uri="http://schemas.microsoft.com/office/2006/documentManagement/types"/>
    <ds:schemaRef ds:uri="1211becf-e92d-41bc-9b18-95aabeb0945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24892</TotalTime>
  <Words>220</Words>
  <Application>Microsoft Office PowerPoint</Application>
  <PresentationFormat>Widescreen</PresentationFormat>
  <Paragraphs>74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.AppleSystemUIFont</vt:lpstr>
      <vt:lpstr>Arial</vt:lpstr>
      <vt:lpstr>Calibri</vt:lpstr>
      <vt:lpstr>Century Gothic</vt:lpstr>
      <vt:lpstr>Lucida Grande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Zack</dc:creator>
  <cp:lastModifiedBy>Kim Kaplan</cp:lastModifiedBy>
  <cp:revision>303</cp:revision>
  <cp:lastPrinted>2017-10-07T17:59:29Z</cp:lastPrinted>
  <dcterms:created xsi:type="dcterms:W3CDTF">2017-09-18T19:59:03Z</dcterms:created>
  <dcterms:modified xsi:type="dcterms:W3CDTF">2020-03-10T18:54:36Z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3072">
    <vt:lpwstr>181</vt:lpwstr>
  </property>
  <property fmtid="{D5CDD505-2E9C-101B-9397-08002B2CF9AE}" pid="3" name="ContentTypeId">
    <vt:lpwstr>0x010100665085DEA0A8B240B2C2CD07C0F488FC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ShortcutWebId">
    <vt:lpwstr/>
  </property>
  <property fmtid="{D5CDD505-2E9C-101B-9397-08002B2CF9AE}" pid="9" name="_ShortcutUniqueId">
    <vt:lpwstr/>
  </property>
  <property fmtid="{D5CDD505-2E9C-101B-9397-08002B2CF9AE}" pid="10" name="_ShortcutSiteId">
    <vt:lpwstr/>
  </property>
  <property fmtid="{D5CDD505-2E9C-101B-9397-08002B2CF9AE}" pid="11" name="_ShortcutUrl">
    <vt:lpwstr/>
  </property>
</Properties>
</file>