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3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4.xml" ContentType="application/vnd.openxmlformats-officedocument.theme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5.xml" ContentType="application/vnd.openxmlformats-officedocument.theme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6.xml" ContentType="application/vnd.openxmlformats-officedocument.theme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8.xml" ContentType="application/vnd.openxmlformats-officedocument.theme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9.xml" ContentType="application/vnd.openxmlformats-officedocument.theme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0.xml" ContentType="application/vnd.openxmlformats-officedocument.theme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2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2.xml" ContentType="application/vnd.openxmlformats-officedocument.theme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3.xml" ContentType="application/vnd.openxmlformats-officedocument.theme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  <p:sldMasterId id="2147483793" r:id="rId2"/>
    <p:sldMasterId id="2147483797" r:id="rId3"/>
    <p:sldMasterId id="2147483813" r:id="rId4"/>
    <p:sldMasterId id="2147483817" r:id="rId5"/>
    <p:sldMasterId id="2147483848" r:id="rId6"/>
    <p:sldMasterId id="2147483852" r:id="rId7"/>
    <p:sldMasterId id="2147483857" r:id="rId8"/>
    <p:sldMasterId id="2147483862" r:id="rId9"/>
    <p:sldMasterId id="2147483870" r:id="rId10"/>
    <p:sldMasterId id="2147483881" r:id="rId11"/>
    <p:sldMasterId id="2147483885" r:id="rId12"/>
    <p:sldMasterId id="2147483893" r:id="rId13"/>
    <p:sldMasterId id="2147483900" r:id="rId14"/>
    <p:sldMasterId id="2147483904" r:id="rId15"/>
    <p:sldMasterId id="2147483908" r:id="rId16"/>
    <p:sldMasterId id="2147483912" r:id="rId17"/>
    <p:sldMasterId id="2147483934" r:id="rId18"/>
    <p:sldMasterId id="2147483938" r:id="rId19"/>
    <p:sldMasterId id="2147483947" r:id="rId20"/>
    <p:sldMasterId id="2147483951" r:id="rId21"/>
    <p:sldMasterId id="2147483965" r:id="rId22"/>
    <p:sldMasterId id="2147483969" r:id="rId23"/>
    <p:sldMasterId id="2147483974" r:id="rId24"/>
  </p:sldMasterIdLst>
  <p:notesMasterIdLst>
    <p:notesMasterId r:id="rId32"/>
  </p:notesMasterIdLst>
  <p:handoutMasterIdLst>
    <p:handoutMasterId r:id="rId33"/>
  </p:handoutMasterIdLst>
  <p:sldIdLst>
    <p:sldId id="256" r:id="rId25"/>
    <p:sldId id="2298" r:id="rId26"/>
    <p:sldId id="2337" r:id="rId27"/>
    <p:sldId id="2339" r:id="rId28"/>
    <p:sldId id="2335" r:id="rId29"/>
    <p:sldId id="2303" r:id="rId30"/>
    <p:sldId id="2334" r:id="rId31"/>
  </p:sldIdLst>
  <p:sldSz cx="12192000" cy="6858000"/>
  <p:notesSz cx="6858000" cy="9313863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FF"/>
    <a:srgbClr val="5C84CC"/>
    <a:srgbClr val="DAE3F3"/>
    <a:srgbClr val="0070C0"/>
    <a:srgbClr val="00B0F0"/>
    <a:srgbClr val="37DEE7"/>
    <a:srgbClr val="00E9EC"/>
    <a:srgbClr val="00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81784" autoAdjust="0"/>
  </p:normalViewPr>
  <p:slideViewPr>
    <p:cSldViewPr snapToGrid="0" snapToObjects="1">
      <p:cViewPr varScale="1">
        <p:scale>
          <a:sx n="67" d="100"/>
          <a:sy n="67" d="100"/>
        </p:scale>
        <p:origin x="1339" y="48"/>
      </p:cViewPr>
      <p:guideLst>
        <p:guide orient="horz" pos="512"/>
        <p:guide pos="3840"/>
        <p:guide pos="5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86D30-2380-4AFD-851D-4FF2D40D7D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32DF6-8D80-4EB0-A9E5-A0D19100C7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17659-9255-486D-89A5-D7F55D823D9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BC2C9-134E-42A0-B669-30F6C1F41B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775C1-E42C-4576-A86D-3B8886C6D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D6355-9367-465C-BD4F-D145546F2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797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AFE3F-88DC-5441-BECF-47B52288B3F7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A4247-9E0B-8747-87B5-09E11D5C2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37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4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Effra" panose="020B0603020203020204" pitchFamily="34" charset="0"/>
              </a:rPr>
              <a:t>Talking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Effra" panose="020B0603020203020204" pitchFamily="34" charset="0"/>
              </a:rPr>
              <a:t>Successes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ffra" panose="020B0603020203020204" pitchFamily="34" charset="0"/>
              </a:rPr>
              <a:t>Strongly Engaged and experienced team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ffra" panose="020B0603020203020204" pitchFamily="34" charset="0"/>
              </a:rPr>
              <a:t>FDA (CDRH &amp; ORA) team members are working and collaborating together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ffra" panose="020B0603020203020204" pitchFamily="34" charset="0"/>
              </a:rPr>
              <a:t>Team Alignment on the high level program elements to be included within the pilot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96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Verify when all the sites need to be appraised by the BAA.  Confirm what was agreed upon.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will be updated after the F2F – better understanding of what elements will be required.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5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Talking Points: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Objective metrics for product quality are intended to have an indirect impact on patient safety.</a:t>
            </a:r>
          </a:p>
        </p:txBody>
      </p:sp>
    </p:spTree>
    <p:extLst>
      <p:ext uri="{BB962C8B-B14F-4D97-AF65-F5344CB8AC3E}">
        <p14:creationId xmlns:p14="http://schemas.microsoft.com/office/powerpoint/2010/main" val="3763197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.jp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498.xml"/><Relationship Id="rId2" Type="http://schemas.openxmlformats.org/officeDocument/2006/relationships/tags" Target="../tags/tag497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516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18.jp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1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9.bin"/><Relationship Id="rId4" Type="http://schemas.openxmlformats.org/officeDocument/2006/relationships/slideMaster" Target="../slideMasters/slideMaster1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21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2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81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82.bin"/><Relationship Id="rId4" Type="http://schemas.openxmlformats.org/officeDocument/2006/relationships/slideMaster" Target="../slideMasters/slideMaster2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7" Type="http://schemas.openxmlformats.org/officeDocument/2006/relationships/image" Target="../media/image30.emf"/><Relationship Id="rId2" Type="http://schemas.openxmlformats.org/officeDocument/2006/relationships/tags" Target="../tags/tag525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2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84.bin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527.xml"/><Relationship Id="rId2" Type="http://schemas.openxmlformats.org/officeDocument/2006/relationships/tags" Target="../tags/tag526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85.bin"/><Relationship Id="rId4" Type="http://schemas.openxmlformats.org/officeDocument/2006/relationships/slideMaster" Target="../slideMasters/slideMaster2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545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18.jp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ags" Target="../tags/tag54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8.bin"/><Relationship Id="rId4" Type="http://schemas.openxmlformats.org/officeDocument/2006/relationships/slideMaster" Target="../slideMasters/slideMaster2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5.jpeg"/><Relationship Id="rId2" Type="http://schemas.openxmlformats.org/officeDocument/2006/relationships/tags" Target="../tags/tag15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5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54.xml"/><Relationship Id="rId7" Type="http://schemas.openxmlformats.org/officeDocument/2006/relationships/image" Target="../media/image6.jpeg"/><Relationship Id="rId2" Type="http://schemas.openxmlformats.org/officeDocument/2006/relationships/tags" Target="../tags/tag15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56.xml"/><Relationship Id="rId7" Type="http://schemas.openxmlformats.org/officeDocument/2006/relationships/image" Target="../media/image8.png"/><Relationship Id="rId2" Type="http://schemas.openxmlformats.org/officeDocument/2006/relationships/tags" Target="../tags/tag15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openxmlformats.org/officeDocument/2006/relationships/image" Target="../media/image10.emf"/><Relationship Id="rId2" Type="http://schemas.openxmlformats.org/officeDocument/2006/relationships/tags" Target="../tags/tag15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5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image" Target="../media/image12.png"/><Relationship Id="rId2" Type="http://schemas.openxmlformats.org/officeDocument/2006/relationships/tags" Target="../tags/tag16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13.png"/><Relationship Id="rId2" Type="http://schemas.openxmlformats.org/officeDocument/2006/relationships/tags" Target="../tags/tag16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1.xml"/><Relationship Id="rId7" Type="http://schemas.openxmlformats.org/officeDocument/2006/relationships/image" Target="../media/image11.emf"/><Relationship Id="rId2" Type="http://schemas.openxmlformats.org/officeDocument/2006/relationships/tags" Target="../tags/tag170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7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image" Target="../media/image14.png"/><Relationship Id="rId2" Type="http://schemas.openxmlformats.org/officeDocument/2006/relationships/tags" Target="../tags/tag17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11.emf"/><Relationship Id="rId2" Type="http://schemas.openxmlformats.org/officeDocument/2006/relationships/tags" Target="../tags/tag180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8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8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7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8.jp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8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2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4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image" Target="../media/image10.emf"/><Relationship Id="rId2" Type="http://schemas.openxmlformats.org/officeDocument/2006/relationships/tags" Target="../tags/tag248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38.bin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25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7" Type="http://schemas.openxmlformats.org/officeDocument/2006/relationships/image" Target="../media/image23.emf"/><Relationship Id="rId2" Type="http://schemas.openxmlformats.org/officeDocument/2006/relationships/tags" Target="../tags/tag251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39.bin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25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54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40.bin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84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8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305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8.jp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0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338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3.jp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3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371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3.jp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7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jp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39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8.jp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9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413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8.jp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1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8.bin"/><Relationship Id="rId4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35.xml"/><Relationship Id="rId7" Type="http://schemas.openxmlformats.org/officeDocument/2006/relationships/image" Target="../media/image5.jpeg"/><Relationship Id="rId2" Type="http://schemas.openxmlformats.org/officeDocument/2006/relationships/tags" Target="../tags/tag434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37.xml"/><Relationship Id="rId7" Type="http://schemas.openxmlformats.org/officeDocument/2006/relationships/image" Target="../media/image6.jpeg"/><Relationship Id="rId2" Type="http://schemas.openxmlformats.org/officeDocument/2006/relationships/tags" Target="../tags/tag436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1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7" Type="http://schemas.openxmlformats.org/officeDocument/2006/relationships/image" Target="../media/image9.jpeg"/><Relationship Id="rId2" Type="http://schemas.openxmlformats.org/officeDocument/2006/relationships/tags" Target="../tags/tag438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2.bin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40.xml"/><Relationship Id="rId7" Type="http://schemas.openxmlformats.org/officeDocument/2006/relationships/image" Target="../media/image10.emf"/><Relationship Id="rId2" Type="http://schemas.openxmlformats.org/officeDocument/2006/relationships/tags" Target="../tags/tag439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3.bin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44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43.xml"/><Relationship Id="rId7" Type="http://schemas.openxmlformats.org/officeDocument/2006/relationships/image" Target="../media/image12.png"/><Relationship Id="rId2" Type="http://schemas.openxmlformats.org/officeDocument/2006/relationships/tags" Target="../tags/tag442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445.xml"/><Relationship Id="rId2" Type="http://schemas.openxmlformats.org/officeDocument/2006/relationships/tags" Target="../tags/tag444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5.bin"/><Relationship Id="rId4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6.bin"/><Relationship Id="rId4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4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4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51.xml"/><Relationship Id="rId7" Type="http://schemas.openxmlformats.org/officeDocument/2006/relationships/image" Target="../media/image13.png"/><Relationship Id="rId2" Type="http://schemas.openxmlformats.org/officeDocument/2006/relationships/tags" Target="../tags/tag450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7.bin"/><Relationship Id="rId4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53.xml"/><Relationship Id="rId7" Type="http://schemas.openxmlformats.org/officeDocument/2006/relationships/image" Target="../media/image11.emf"/><Relationship Id="rId2" Type="http://schemas.openxmlformats.org/officeDocument/2006/relationships/tags" Target="../tags/tag452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45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456.xml"/><Relationship Id="rId7" Type="http://schemas.openxmlformats.org/officeDocument/2006/relationships/image" Target="../media/image14.png"/><Relationship Id="rId2" Type="http://schemas.openxmlformats.org/officeDocument/2006/relationships/tags" Target="../tags/tag455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9.bin"/><Relationship Id="rId4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70.bin"/><Relationship Id="rId4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5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71.bin"/><Relationship Id="rId4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463.xml"/><Relationship Id="rId7" Type="http://schemas.openxmlformats.org/officeDocument/2006/relationships/image" Target="../media/image11.emf"/><Relationship Id="rId2" Type="http://schemas.openxmlformats.org/officeDocument/2006/relationships/tags" Target="../tags/tag462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72.bin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46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465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73.bin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495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3.jp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9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 userDrawn="1"/>
        </p:nvSpPr>
        <p:spPr bwMode="white">
          <a:xfrm>
            <a:off x="2837962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77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153070" y="6415250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153070" y="6540860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153070" y="6666472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 dirty="0">
                <a:solidFill>
                  <a:srgbClr val="FFFFFF"/>
                </a:solidFill>
                <a:latin typeface="+mn-lt"/>
              </a:rPr>
              <a:t>Printed 11/12/2018 10:54 AM India Standard Time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085967" y="1463555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11487910" y="37255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3085967" y="153713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3085967" y="6540989"/>
            <a:ext cx="4822214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189366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 userDrawn="1"/>
        </p:nvSpPr>
        <p:spPr bwMode="white">
          <a:xfrm>
            <a:off x="2837961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9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8153071" y="6415251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8153070" y="6540861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8153071" y="6666473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 11/21/2018 9:45 AM Eastern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085967" y="1463556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 hidden="1"/>
          <p:cNvSpPr>
            <a:spLocks noEditPoints="1"/>
          </p:cNvSpPr>
          <p:nvPr userDrawn="1"/>
        </p:nvSpPr>
        <p:spPr bwMode="auto">
          <a:xfrm>
            <a:off x="3085966" y="153714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3085968" y="6535889"/>
            <a:ext cx="482221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11333552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16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11652053" y="6639225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5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057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04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"/>
            <a:ext cx="12192093" cy="6857950"/>
          </a:xfrm>
          <a:prstGeom prst="rect">
            <a:avLst/>
          </a:prstGeom>
        </p:spPr>
      </p:pic>
      <p:sp>
        <p:nvSpPr>
          <p:cNvPr id="37" name="TitleRectangle"/>
          <p:cNvSpPr>
            <a:spLocks/>
          </p:cNvSpPr>
          <p:nvPr userDrawn="1"/>
        </p:nvSpPr>
        <p:spPr bwMode="white">
          <a:xfrm>
            <a:off x="2836216" y="-1"/>
            <a:ext cx="9355784" cy="404847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7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89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270633" y="6381111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270634" y="65067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28/11/2019 21:21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270635" y="6632336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85967" y="1463556"/>
            <a:ext cx="847815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2560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28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2837961" y="6381112"/>
            <a:ext cx="5224600" cy="36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  <p:grpSp>
        <p:nvGrpSpPr>
          <p:cNvPr id="15" name="LogoImage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+mn-lt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7844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accent6"/>
                </a:solidFill>
              </a:rPr>
              <a:pPr lvl="0"/>
              <a:t>‹#›</a:t>
            </a:fld>
            <a:endParaRPr lang="en-US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327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88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bg1"/>
                </a:solidFill>
              </a:rPr>
              <a:pPr lvl="0"/>
              <a:t>‹#›</a:t>
            </a:fld>
            <a:endParaRPr lang="en-US" sz="816" dirty="0">
              <a:solidFill>
                <a:schemeClr val="bg1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1459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4FCC-62D2-4C61-9E4B-AF77B6F2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59182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18FD643-2FEF-4797-A6AE-9EAF4D9C22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87"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18FD643-2FEF-4797-A6AE-9EAF4D9C22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74320" y="2743200"/>
            <a:ext cx="5095966" cy="121879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algn="l">
              <a:defRPr sz="4400" b="0" i="0">
                <a:solidFill>
                  <a:schemeClr val="tx1"/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4320" y="4287088"/>
            <a:ext cx="5095966" cy="112290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 Neue LT Std 45 Light" charset="0"/>
                <a:ea typeface="Helvetica Neue LT Std 45 Light" charset="0"/>
                <a:cs typeface="Helvetica Neue LT Std 45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50963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56E97F6-84A9-45F9-B6C4-26E050D54F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11"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56E97F6-84A9-45F9-B6C4-26E050D54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E6A9C66-AD3F-44EF-B601-3430F72601F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59A5-A921-4323-B972-1EAB016CC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7752766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ctivities &amp; Outco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440380" y="992329"/>
            <a:ext cx="5453303" cy="280147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1235"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326573" y="1533072"/>
            <a:ext cx="181612" cy="335136"/>
          </a:xfrm>
          <a:prstGeom prst="rect">
            <a:avLst/>
          </a:prstGeom>
          <a:noFill/>
        </p:spPr>
        <p:txBody>
          <a:bodyPr wrap="none" lIns="89896" tIns="44948" rIns="89896" bIns="44948" rtlCol="0">
            <a:spAutoFit/>
          </a:bodyPr>
          <a:lstStyle/>
          <a:p>
            <a:endParaRPr lang="en-US" sz="1588" dirty="0">
              <a:latin typeface="Calibri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6190843" y="3089517"/>
            <a:ext cx="6001158" cy="678968"/>
          </a:xfrm>
          <a:prstGeom prst="rect">
            <a:avLst/>
          </a:prstGeom>
        </p:spPr>
        <p:txBody>
          <a:bodyPr vert="horz" anchor="ctr"/>
          <a:lstStyle>
            <a:lvl1pPr algn="ctr">
              <a:defRPr sz="4236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439554" y="1465351"/>
            <a:ext cx="5367810" cy="18165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01717" indent="-201717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/>
              <a:defRPr sz="882">
                <a:solidFill>
                  <a:srgbClr val="5C5C5C"/>
                </a:solidFill>
              </a:defRPr>
            </a:lvl1pPr>
            <a:lvl2pPr marL="403433" indent="-179304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defRPr sz="882">
                <a:solidFill>
                  <a:srgbClr val="5C5C5C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1208" y="307077"/>
            <a:ext cx="4998343" cy="43755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1412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7131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635D8F-DB15-B145-82F4-DD592BC6D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0" y="5059898"/>
            <a:ext cx="2697820" cy="1178879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1562908-4545-584B-91A6-3C9BE8AE72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125" y="3495022"/>
            <a:ext cx="11385168" cy="92471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Presenter Name(s)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4691CE8-AFBA-C94A-B13E-7A7BA49320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5" y="4422831"/>
            <a:ext cx="11385168" cy="487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133" b="0" spc="-4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(Month DD, YYYY)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6C2E48-4A12-AC4A-9C08-6E63590BCA83}"/>
              </a:ext>
            </a:extLst>
          </p:cNvPr>
          <p:cNvGrpSpPr/>
          <p:nvPr userDrawn="1"/>
        </p:nvGrpSpPr>
        <p:grpSpPr>
          <a:xfrm>
            <a:off x="-18457" y="4"/>
            <a:ext cx="12210457" cy="3513129"/>
            <a:chOff x="-13843" y="0"/>
            <a:chExt cx="9157843" cy="2634846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7121C7EE-76E3-5544-A1F4-F7897190FEE9}"/>
                </a:ext>
              </a:extLst>
            </p:cNvPr>
            <p:cNvSpPr/>
            <p:nvPr userDrawn="1"/>
          </p:nvSpPr>
          <p:spPr>
            <a:xfrm>
              <a:off x="-6970" y="0"/>
              <a:ext cx="9144096" cy="1573029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60D2EAB3-F1AE-544E-BA76-457426AA1478}"/>
                </a:ext>
              </a:extLst>
            </p:cNvPr>
            <p:cNvSpPr/>
            <p:nvPr userDrawn="1"/>
          </p:nvSpPr>
          <p:spPr>
            <a:xfrm flipH="1">
              <a:off x="2194" y="0"/>
              <a:ext cx="9141805" cy="1399995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 dirty="0"/>
            </a:p>
          </p:txBody>
        </p: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58585E10-677E-5E43-B79E-31384590CDE3}"/>
                </a:ext>
              </a:extLst>
            </p:cNvPr>
            <p:cNvSpPr/>
            <p:nvPr userDrawn="1"/>
          </p:nvSpPr>
          <p:spPr>
            <a:xfrm>
              <a:off x="3127364" y="0"/>
              <a:ext cx="6016636" cy="1311119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4EBBB98-B9D4-1442-BF16-1754187A96B2}"/>
                </a:ext>
              </a:extLst>
            </p:cNvPr>
            <p:cNvCxnSpPr/>
            <p:nvPr userDrawn="1"/>
          </p:nvCxnSpPr>
          <p:spPr>
            <a:xfrm flipH="1" flipV="1">
              <a:off x="77804" y="448336"/>
              <a:ext cx="7193157" cy="2076398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507F0A-37EA-8545-9E84-DFA9C30900A5}"/>
                </a:ext>
              </a:extLst>
            </p:cNvPr>
            <p:cNvCxnSpPr/>
            <p:nvPr userDrawn="1"/>
          </p:nvCxnSpPr>
          <p:spPr>
            <a:xfrm flipH="1" flipV="1">
              <a:off x="-13843" y="448336"/>
              <a:ext cx="6240026" cy="218651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4">
            <a:extLst>
              <a:ext uri="{FF2B5EF4-FFF2-40B4-BE49-F238E27FC236}">
                <a16:creationId xmlns:a16="http://schemas.microsoft.com/office/drawing/2014/main" id="{FE1411D8-6EE9-6540-A0A6-99FD56B2FF2D}"/>
              </a:ext>
            </a:extLst>
          </p:cNvPr>
          <p:cNvSpPr/>
          <p:nvPr userDrawn="1"/>
        </p:nvSpPr>
        <p:spPr>
          <a:xfrm flipV="1">
            <a:off x="-11596" y="5796154"/>
            <a:ext cx="12200571" cy="1067945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739445 w 4445636"/>
              <a:gd name="connsiteY3" fmla="*/ 316683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468864 w 4445636"/>
              <a:gd name="connsiteY3" fmla="*/ 541426 h 817247"/>
              <a:gd name="connsiteX4" fmla="*/ 0 w 4445636"/>
              <a:gd name="connsiteY4" fmla="*/ 0 h 817247"/>
              <a:gd name="connsiteX0" fmla="*/ 7731 w 4453367"/>
              <a:gd name="connsiteY0" fmla="*/ 0 h 817247"/>
              <a:gd name="connsiteX1" fmla="*/ 4453367 w 4453367"/>
              <a:gd name="connsiteY1" fmla="*/ 0 h 817247"/>
              <a:gd name="connsiteX2" fmla="*/ 4453367 w 4453367"/>
              <a:gd name="connsiteY2" fmla="*/ 817247 h 817247"/>
              <a:gd name="connsiteX3" fmla="*/ 0 w 4453367"/>
              <a:gd name="connsiteY3" fmla="*/ 234959 h 817247"/>
              <a:gd name="connsiteX4" fmla="*/ 7731 w 4453367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6783 w 4445636"/>
              <a:gd name="connsiteY3" fmla="*/ 181998 h 817247"/>
              <a:gd name="connsiteX4" fmla="*/ 0 w 4445636"/>
              <a:gd name="connsiteY4" fmla="*/ 0 h 817247"/>
              <a:gd name="connsiteX0" fmla="*/ 12569 w 4458205"/>
              <a:gd name="connsiteY0" fmla="*/ 0 h 817247"/>
              <a:gd name="connsiteX1" fmla="*/ 4458205 w 4458205"/>
              <a:gd name="connsiteY1" fmla="*/ 0 h 817247"/>
              <a:gd name="connsiteX2" fmla="*/ 4458205 w 4458205"/>
              <a:gd name="connsiteY2" fmla="*/ 817247 h 817247"/>
              <a:gd name="connsiteX3" fmla="*/ 0 w 4458205"/>
              <a:gd name="connsiteY3" fmla="*/ 173172 h 817247"/>
              <a:gd name="connsiteX4" fmla="*/ 12569 w 4458205"/>
              <a:gd name="connsiteY4" fmla="*/ 0 h 817247"/>
              <a:gd name="connsiteX0" fmla="*/ 0 w 4469826"/>
              <a:gd name="connsiteY0" fmla="*/ 0 h 826074"/>
              <a:gd name="connsiteX1" fmla="*/ 4469826 w 4469826"/>
              <a:gd name="connsiteY1" fmla="*/ 8827 h 826074"/>
              <a:gd name="connsiteX2" fmla="*/ 4469826 w 4469826"/>
              <a:gd name="connsiteY2" fmla="*/ 826074 h 826074"/>
              <a:gd name="connsiteX3" fmla="*/ 11621 w 4469826"/>
              <a:gd name="connsiteY3" fmla="*/ 181999 h 826074"/>
              <a:gd name="connsiteX4" fmla="*/ 0 w 4469826"/>
              <a:gd name="connsiteY4" fmla="*/ 0 h 826074"/>
              <a:gd name="connsiteX0" fmla="*/ 0 w 4469826"/>
              <a:gd name="connsiteY0" fmla="*/ 0 h 720152"/>
              <a:gd name="connsiteX1" fmla="*/ 4469826 w 4469826"/>
              <a:gd name="connsiteY1" fmla="*/ 8827 h 720152"/>
              <a:gd name="connsiteX2" fmla="*/ 4469826 w 4469826"/>
              <a:gd name="connsiteY2" fmla="*/ 720152 h 720152"/>
              <a:gd name="connsiteX3" fmla="*/ 11621 w 4469826"/>
              <a:gd name="connsiteY3" fmla="*/ 181999 h 720152"/>
              <a:gd name="connsiteX4" fmla="*/ 0 w 4469826"/>
              <a:gd name="connsiteY4" fmla="*/ 0 h 720152"/>
              <a:gd name="connsiteX0" fmla="*/ 1394 w 4458205"/>
              <a:gd name="connsiteY0" fmla="*/ 0 h 739147"/>
              <a:gd name="connsiteX1" fmla="*/ 4458205 w 4458205"/>
              <a:gd name="connsiteY1" fmla="*/ 27822 h 739147"/>
              <a:gd name="connsiteX2" fmla="*/ 4458205 w 4458205"/>
              <a:gd name="connsiteY2" fmla="*/ 739147 h 739147"/>
              <a:gd name="connsiteX3" fmla="*/ 0 w 4458205"/>
              <a:gd name="connsiteY3" fmla="*/ 200994 h 739147"/>
              <a:gd name="connsiteX4" fmla="*/ 1394 w 4458205"/>
              <a:gd name="connsiteY4" fmla="*/ 0 h 739147"/>
              <a:gd name="connsiteX0" fmla="*/ 22 w 4456833"/>
              <a:gd name="connsiteY0" fmla="*/ 0 h 739147"/>
              <a:gd name="connsiteX1" fmla="*/ 4456833 w 4456833"/>
              <a:gd name="connsiteY1" fmla="*/ 27822 h 739147"/>
              <a:gd name="connsiteX2" fmla="*/ 4456833 w 4456833"/>
              <a:gd name="connsiteY2" fmla="*/ 739147 h 739147"/>
              <a:gd name="connsiteX3" fmla="*/ 6437 w 4456833"/>
              <a:gd name="connsiteY3" fmla="*/ 191496 h 739147"/>
              <a:gd name="connsiteX4" fmla="*/ 22 w 4456833"/>
              <a:gd name="connsiteY4" fmla="*/ 0 h 739147"/>
              <a:gd name="connsiteX0" fmla="*/ 3997 w 4450396"/>
              <a:gd name="connsiteY0" fmla="*/ 0 h 739147"/>
              <a:gd name="connsiteX1" fmla="*/ 4450396 w 4450396"/>
              <a:gd name="connsiteY1" fmla="*/ 27822 h 739147"/>
              <a:gd name="connsiteX2" fmla="*/ 4450396 w 4450396"/>
              <a:gd name="connsiteY2" fmla="*/ 739147 h 739147"/>
              <a:gd name="connsiteX3" fmla="*/ 0 w 4450396"/>
              <a:gd name="connsiteY3" fmla="*/ 191496 h 739147"/>
              <a:gd name="connsiteX4" fmla="*/ 3997 w 4450396"/>
              <a:gd name="connsiteY4" fmla="*/ 0 h 739147"/>
              <a:gd name="connsiteX0" fmla="*/ 92498 w 4450396"/>
              <a:gd name="connsiteY0" fmla="*/ 105148 h 711325"/>
              <a:gd name="connsiteX1" fmla="*/ 4450396 w 4450396"/>
              <a:gd name="connsiteY1" fmla="*/ 0 h 711325"/>
              <a:gd name="connsiteX2" fmla="*/ 4450396 w 4450396"/>
              <a:gd name="connsiteY2" fmla="*/ 711325 h 711325"/>
              <a:gd name="connsiteX3" fmla="*/ 0 w 4450396"/>
              <a:gd name="connsiteY3" fmla="*/ 163674 h 711325"/>
              <a:gd name="connsiteX4" fmla="*/ 92498 w 4450396"/>
              <a:gd name="connsiteY4" fmla="*/ 105148 h 711325"/>
              <a:gd name="connsiteX0" fmla="*/ 21 w 4456832"/>
              <a:gd name="connsiteY0" fmla="*/ 5420 h 711325"/>
              <a:gd name="connsiteX1" fmla="*/ 4456832 w 4456832"/>
              <a:gd name="connsiteY1" fmla="*/ 0 h 711325"/>
              <a:gd name="connsiteX2" fmla="*/ 4456832 w 4456832"/>
              <a:gd name="connsiteY2" fmla="*/ 711325 h 711325"/>
              <a:gd name="connsiteX3" fmla="*/ 6436 w 4456832"/>
              <a:gd name="connsiteY3" fmla="*/ 163674 h 711325"/>
              <a:gd name="connsiteX4" fmla="*/ 21 w 4456832"/>
              <a:gd name="connsiteY4" fmla="*/ 5420 h 711325"/>
              <a:gd name="connsiteX0" fmla="*/ 0 w 4456811"/>
              <a:gd name="connsiteY0" fmla="*/ 5420 h 711325"/>
              <a:gd name="connsiteX1" fmla="*/ 4456811 w 4456811"/>
              <a:gd name="connsiteY1" fmla="*/ 0 h 711325"/>
              <a:gd name="connsiteX2" fmla="*/ 4456811 w 4456811"/>
              <a:gd name="connsiteY2" fmla="*/ 711325 h 711325"/>
              <a:gd name="connsiteX3" fmla="*/ 6415 w 4456811"/>
              <a:gd name="connsiteY3" fmla="*/ 163674 h 711325"/>
              <a:gd name="connsiteX4" fmla="*/ 0 w 4456811"/>
              <a:gd name="connsiteY4" fmla="*/ 5420 h 711325"/>
              <a:gd name="connsiteX0" fmla="*/ 0 w 4454208"/>
              <a:gd name="connsiteY0" fmla="*/ 5420 h 711325"/>
              <a:gd name="connsiteX1" fmla="*/ 4454208 w 4454208"/>
              <a:gd name="connsiteY1" fmla="*/ 0 h 711325"/>
              <a:gd name="connsiteX2" fmla="*/ 4454208 w 4454208"/>
              <a:gd name="connsiteY2" fmla="*/ 711325 h 711325"/>
              <a:gd name="connsiteX3" fmla="*/ 3812 w 4454208"/>
              <a:gd name="connsiteY3" fmla="*/ 163674 h 711325"/>
              <a:gd name="connsiteX4" fmla="*/ 0 w 4454208"/>
              <a:gd name="connsiteY4" fmla="*/ 5420 h 711325"/>
              <a:gd name="connsiteX0" fmla="*/ 0 w 4454208"/>
              <a:gd name="connsiteY0" fmla="*/ 5420 h 711325"/>
              <a:gd name="connsiteX1" fmla="*/ 4454208 w 4454208"/>
              <a:gd name="connsiteY1" fmla="*/ 0 h 711325"/>
              <a:gd name="connsiteX2" fmla="*/ 4454208 w 4454208"/>
              <a:gd name="connsiteY2" fmla="*/ 711325 h 711325"/>
              <a:gd name="connsiteX3" fmla="*/ 1209 w 4454208"/>
              <a:gd name="connsiteY3" fmla="*/ 158926 h 711325"/>
              <a:gd name="connsiteX4" fmla="*/ 0 w 4454208"/>
              <a:gd name="connsiteY4" fmla="*/ 5420 h 7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4208" h="711325">
                <a:moveTo>
                  <a:pt x="0" y="5420"/>
                </a:moveTo>
                <a:lnTo>
                  <a:pt x="4454208" y="0"/>
                </a:lnTo>
                <a:lnTo>
                  <a:pt x="4454208" y="711325"/>
                </a:lnTo>
                <a:lnTo>
                  <a:pt x="1209" y="158926"/>
                </a:lnTo>
                <a:cubicBezTo>
                  <a:pt x="1674" y="91928"/>
                  <a:pt x="3207" y="84547"/>
                  <a:pt x="0" y="5420"/>
                </a:cubicBezTo>
                <a:close/>
              </a:path>
            </a:pathLst>
          </a:cu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48A7D14F-7079-8A4D-9BA7-7AF6C20D5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125" y="1992991"/>
            <a:ext cx="11395467" cy="14282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5867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 - First line</a:t>
            </a:r>
            <a:br>
              <a:rPr lang="en-US" dirty="0"/>
            </a:br>
            <a:r>
              <a:rPr lang="en-US" dirty="0"/>
              <a:t>Title - Second Line</a:t>
            </a:r>
          </a:p>
        </p:txBody>
      </p:sp>
    </p:spTree>
    <p:extLst>
      <p:ext uri="{BB962C8B-B14F-4D97-AF65-F5344CB8AC3E}">
        <p14:creationId xmlns:p14="http://schemas.microsoft.com/office/powerpoint/2010/main" val="389351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9FF413F-7E5D-844F-BD7A-F8F05041158F}"/>
              </a:ext>
            </a:extLst>
          </p:cNvPr>
          <p:cNvSpPr/>
          <p:nvPr userDrawn="1"/>
        </p:nvSpPr>
        <p:spPr>
          <a:xfrm>
            <a:off x="12217" y="0"/>
            <a:ext cx="12192000" cy="68640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FDC4D-6BA1-F049-B34B-F3813AFF5A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2597" y="3992549"/>
            <a:ext cx="9646187" cy="1295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Subtitle or Presenter Name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C452F6-3120-6A40-BB6F-5C2A7D5839F7}"/>
              </a:ext>
            </a:extLst>
          </p:cNvPr>
          <p:cNvGrpSpPr/>
          <p:nvPr userDrawn="1"/>
        </p:nvGrpSpPr>
        <p:grpSpPr>
          <a:xfrm>
            <a:off x="-18457" y="4"/>
            <a:ext cx="12210457" cy="3513129"/>
            <a:chOff x="-13843" y="0"/>
            <a:chExt cx="9157843" cy="2634846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331A7F50-FEF0-944F-B528-EAEA00A87E30}"/>
                </a:ext>
              </a:extLst>
            </p:cNvPr>
            <p:cNvSpPr/>
            <p:nvPr userDrawn="1"/>
          </p:nvSpPr>
          <p:spPr>
            <a:xfrm>
              <a:off x="-6970" y="0"/>
              <a:ext cx="9144096" cy="1573029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E6A3D17E-0C7F-E447-B529-DF8C745A9511}"/>
                </a:ext>
              </a:extLst>
            </p:cNvPr>
            <p:cNvSpPr/>
            <p:nvPr userDrawn="1"/>
          </p:nvSpPr>
          <p:spPr>
            <a:xfrm flipH="1">
              <a:off x="2194" y="0"/>
              <a:ext cx="9141805" cy="1399995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 dirty="0"/>
            </a:p>
          </p:txBody>
        </p: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C5E8179-B891-D44F-A14F-CE1A4982BF2B}"/>
                </a:ext>
              </a:extLst>
            </p:cNvPr>
            <p:cNvSpPr/>
            <p:nvPr userDrawn="1"/>
          </p:nvSpPr>
          <p:spPr>
            <a:xfrm>
              <a:off x="3127364" y="0"/>
              <a:ext cx="6016636" cy="1311119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4EB482D-F19B-0E45-A6A0-5FEFA68E526C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448336"/>
              <a:ext cx="7270962" cy="2076399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5CE5081-8D92-3E42-A855-A3A21A888958}"/>
                </a:ext>
              </a:extLst>
            </p:cNvPr>
            <p:cNvCxnSpPr/>
            <p:nvPr userDrawn="1"/>
          </p:nvCxnSpPr>
          <p:spPr>
            <a:xfrm flipH="1" flipV="1">
              <a:off x="-13843" y="448336"/>
              <a:ext cx="6240026" cy="218651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4">
            <a:extLst>
              <a:ext uri="{FF2B5EF4-FFF2-40B4-BE49-F238E27FC236}">
                <a16:creationId xmlns:a16="http://schemas.microsoft.com/office/drawing/2014/main" id="{D7F0FB5C-D175-2D47-8590-7537D1182BAD}"/>
              </a:ext>
            </a:extLst>
          </p:cNvPr>
          <p:cNvSpPr/>
          <p:nvPr userDrawn="1"/>
        </p:nvSpPr>
        <p:spPr>
          <a:xfrm flipV="1">
            <a:off x="0" y="4956097"/>
            <a:ext cx="12192000" cy="1892615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739445 w 4445636"/>
              <a:gd name="connsiteY3" fmla="*/ 316683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468864 w 4445636"/>
              <a:gd name="connsiteY3" fmla="*/ 541426 h 817247"/>
              <a:gd name="connsiteX4" fmla="*/ 0 w 4445636"/>
              <a:gd name="connsiteY4" fmla="*/ 0 h 817247"/>
              <a:gd name="connsiteX0" fmla="*/ 7731 w 4453367"/>
              <a:gd name="connsiteY0" fmla="*/ 0 h 817247"/>
              <a:gd name="connsiteX1" fmla="*/ 4453367 w 4453367"/>
              <a:gd name="connsiteY1" fmla="*/ 0 h 817247"/>
              <a:gd name="connsiteX2" fmla="*/ 4453367 w 4453367"/>
              <a:gd name="connsiteY2" fmla="*/ 817247 h 817247"/>
              <a:gd name="connsiteX3" fmla="*/ 0 w 4453367"/>
              <a:gd name="connsiteY3" fmla="*/ 234959 h 817247"/>
              <a:gd name="connsiteX4" fmla="*/ 7731 w 4453367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367" h="817247">
                <a:moveTo>
                  <a:pt x="7731" y="0"/>
                </a:moveTo>
                <a:lnTo>
                  <a:pt x="4453367" y="0"/>
                </a:lnTo>
                <a:lnTo>
                  <a:pt x="4453367" y="817247"/>
                </a:lnTo>
                <a:lnTo>
                  <a:pt x="0" y="234959"/>
                </a:lnTo>
                <a:lnTo>
                  <a:pt x="7731" y="0"/>
                </a:lnTo>
                <a:close/>
              </a:path>
            </a:pathLst>
          </a:custGeom>
          <a:solidFill>
            <a:srgbClr val="D0D0D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CD52C927-DC3E-494F-BAFA-254DD245D8A5}"/>
              </a:ext>
            </a:extLst>
          </p:cNvPr>
          <p:cNvSpPr/>
          <p:nvPr userDrawn="1"/>
        </p:nvSpPr>
        <p:spPr>
          <a:xfrm flipH="1" flipV="1">
            <a:off x="0" y="4897295"/>
            <a:ext cx="12192000" cy="1951423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290070 w 4445636"/>
              <a:gd name="connsiteY3" fmla="*/ 215900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152399 h 817247"/>
              <a:gd name="connsiteX4" fmla="*/ 0 w 4445636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8E0D13E9-6FDD-AB45-8FFF-9F5293EDC92D}"/>
              </a:ext>
            </a:extLst>
          </p:cNvPr>
          <p:cNvSpPr/>
          <p:nvPr userDrawn="1"/>
        </p:nvSpPr>
        <p:spPr>
          <a:xfrm flipV="1">
            <a:off x="4229759" y="5028898"/>
            <a:ext cx="7962247" cy="1819820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0"/>
                </a:lnTo>
                <a:close/>
              </a:path>
            </a:pathLst>
          </a:custGeom>
          <a:solidFill>
            <a:srgbClr val="73C0D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3121FBD1-1846-F14E-BE81-2CAD69431C6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73221" y="2050453"/>
            <a:ext cx="9645569" cy="1869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800" b="1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17623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11652053" y="6639225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0465075" y="6639225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5421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98CD71-169E-6C46-961D-25CEC41E4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8812" y="2425374"/>
            <a:ext cx="10475539" cy="65470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3733" b="1">
                <a:solidFill>
                  <a:schemeClr val="accent5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Subheading Goes Here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90A8DDC-2CAA-6042-A76B-224884017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8817" y="3080077"/>
            <a:ext cx="10504988" cy="25874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0E03C6-5137-084D-9637-5A8ADB4D3E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6" y="5868989"/>
            <a:ext cx="1966396" cy="851801"/>
          </a:xfrm>
          <a:prstGeom prst="rect">
            <a:avLst/>
          </a:prstGeom>
        </p:spPr>
      </p:pic>
      <p:sp>
        <p:nvSpPr>
          <p:cNvPr id="22" name="Flowchart: Off-page Connector 9">
            <a:extLst>
              <a:ext uri="{FF2B5EF4-FFF2-40B4-BE49-F238E27FC236}">
                <a16:creationId xmlns:a16="http://schemas.microsoft.com/office/drawing/2014/main" id="{5A2F4B3C-D31B-994F-917B-0CF81AE27FDF}"/>
              </a:ext>
            </a:extLst>
          </p:cNvPr>
          <p:cNvSpPr/>
          <p:nvPr userDrawn="1"/>
        </p:nvSpPr>
        <p:spPr>
          <a:xfrm>
            <a:off x="11324351" y="6158561"/>
            <a:ext cx="516099" cy="272655"/>
          </a:xfrm>
          <a:prstGeom prst="flowChartOffpageConnector">
            <a:avLst/>
          </a:prstGeom>
          <a:solidFill>
            <a:srgbClr val="003865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54E57D-AA25-48FE-BAD8-96F3F656CFE4}" type="slidenum">
              <a:rPr lang="en-US" sz="1467" b="1" smtClean="0">
                <a:solidFill>
                  <a:srgbClr val="005CA8"/>
                </a:solidFill>
                <a:latin typeface="+mj-lt"/>
                <a:ea typeface="Open Sans" pitchFamily="34" charset="0"/>
                <a:cs typeface="Arial" pitchFamily="34" charset="0"/>
              </a:rPr>
              <a:pPr algn="ctr"/>
              <a:t>‹#›</a:t>
            </a:fld>
            <a:endParaRPr lang="en-US" sz="900" b="1" dirty="0">
              <a:solidFill>
                <a:srgbClr val="005CA8"/>
              </a:solidFill>
              <a:latin typeface="+mj-lt"/>
              <a:ea typeface="Open Sans" pitchFamily="34" charset="0"/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AF18F9-64E5-6E4F-ADBF-75A676B1102C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4DDBE4D-21C5-E048-9E97-C386D2DF9DB4}"/>
                </a:ext>
              </a:extLst>
            </p:cNvPr>
            <p:cNvCxnSpPr>
              <a:cxnSpLocks/>
              <a:endCxn id="26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65B8EFDE-20FB-444A-B21F-3A517893A994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D649DBAB-C367-B94A-B748-7050156B8626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59648766-AC01-224F-B850-690C20FA0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40663"/>
            <a:ext cx="10515600" cy="11847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4800" b="1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Main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862037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D4C3611-BEB4-2D45-8C2C-1CD908CC239A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D5B85C5C-F169-9A45-8C03-EDDF7BADAFCE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2BB90F-A0E0-234E-98CE-2967A95E7C21}"/>
                </a:ext>
              </a:extLst>
            </p:cNvPr>
            <p:cNvCxnSpPr>
              <a:cxnSpLocks/>
              <a:endCxn id="22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E9D3BAB0-7AC4-DB44-A3FA-74CCAAB33E15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5D3C332-B095-C449-95A5-F60EA9B5DF2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838205" y="2222799"/>
            <a:ext cx="10486151" cy="344469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3733" b="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FAFD80-DBF5-F14D-9786-2A3B351743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40662"/>
            <a:ext cx="10515600" cy="98213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4800" b="1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Main Heading Goes Here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E95112-FC47-4441-94DD-855A8431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6" y="5868989"/>
            <a:ext cx="1966396" cy="851801"/>
          </a:xfrm>
          <a:prstGeom prst="rect">
            <a:avLst/>
          </a:prstGeom>
        </p:spPr>
      </p:pic>
      <p:sp>
        <p:nvSpPr>
          <p:cNvPr id="26" name="Flowchart: Off-page Connector 9">
            <a:extLst>
              <a:ext uri="{FF2B5EF4-FFF2-40B4-BE49-F238E27FC236}">
                <a16:creationId xmlns:a16="http://schemas.microsoft.com/office/drawing/2014/main" id="{1AB9D9B7-0EB1-334C-A953-03122372D0C8}"/>
              </a:ext>
            </a:extLst>
          </p:cNvPr>
          <p:cNvSpPr/>
          <p:nvPr userDrawn="1"/>
        </p:nvSpPr>
        <p:spPr>
          <a:xfrm>
            <a:off x="11324351" y="6158561"/>
            <a:ext cx="516099" cy="272655"/>
          </a:xfrm>
          <a:prstGeom prst="flowChartOffpageConnector">
            <a:avLst/>
          </a:prstGeom>
          <a:solidFill>
            <a:srgbClr val="003865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54E57D-AA25-48FE-BAD8-96F3F656CFE4}" type="slidenum">
              <a:rPr lang="en-US" sz="1467" b="1" smtClean="0">
                <a:solidFill>
                  <a:srgbClr val="005CA8"/>
                </a:solidFill>
                <a:latin typeface="+mj-lt"/>
                <a:ea typeface="Open Sans" pitchFamily="34" charset="0"/>
                <a:cs typeface="Arial" pitchFamily="34" charset="0"/>
              </a:rPr>
              <a:pPr algn="ctr"/>
              <a:t>‹#›</a:t>
            </a:fld>
            <a:endParaRPr lang="en-US" sz="900" b="1" dirty="0">
              <a:solidFill>
                <a:srgbClr val="005CA8"/>
              </a:solidFill>
              <a:latin typeface="+mj-lt"/>
              <a:ea typeface="Open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039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Me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4AB73EF-1BED-A045-8476-942A20C0D47B}"/>
              </a:ext>
            </a:extLst>
          </p:cNvPr>
          <p:cNvSpPr/>
          <p:nvPr userDrawn="1"/>
        </p:nvSpPr>
        <p:spPr>
          <a:xfrm>
            <a:off x="-1" y="1"/>
            <a:ext cx="12192000" cy="68640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6123AB-E4EB-954E-8F40-7CA487E96FC9}"/>
              </a:ext>
            </a:extLst>
          </p:cNvPr>
          <p:cNvGrpSpPr/>
          <p:nvPr userDrawn="1"/>
        </p:nvGrpSpPr>
        <p:grpSpPr>
          <a:xfrm>
            <a:off x="-18457" y="4"/>
            <a:ext cx="12210457" cy="3513129"/>
            <a:chOff x="-13843" y="0"/>
            <a:chExt cx="9157843" cy="2634846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A52323DB-699E-E340-8EB4-934B87927BA6}"/>
                </a:ext>
              </a:extLst>
            </p:cNvPr>
            <p:cNvSpPr/>
            <p:nvPr userDrawn="1"/>
          </p:nvSpPr>
          <p:spPr>
            <a:xfrm>
              <a:off x="-6970" y="0"/>
              <a:ext cx="9144096" cy="1573029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AA2202C8-4F24-7346-95C2-5F1C53DF64E2}"/>
                </a:ext>
              </a:extLst>
            </p:cNvPr>
            <p:cNvSpPr/>
            <p:nvPr userDrawn="1"/>
          </p:nvSpPr>
          <p:spPr>
            <a:xfrm flipH="1">
              <a:off x="2194" y="0"/>
              <a:ext cx="9141805" cy="1399995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 dirty="0"/>
            </a:p>
          </p:txBody>
        </p: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D1B0C863-117F-1E48-960B-48451FD06BA0}"/>
                </a:ext>
              </a:extLst>
            </p:cNvPr>
            <p:cNvSpPr/>
            <p:nvPr userDrawn="1"/>
          </p:nvSpPr>
          <p:spPr>
            <a:xfrm>
              <a:off x="3127364" y="0"/>
              <a:ext cx="6016636" cy="1311119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967FEBA-E8F2-0943-AB5C-147DE1E99612}"/>
                </a:ext>
              </a:extLst>
            </p:cNvPr>
            <p:cNvCxnSpPr/>
            <p:nvPr userDrawn="1"/>
          </p:nvCxnSpPr>
          <p:spPr>
            <a:xfrm flipH="1" flipV="1">
              <a:off x="77804" y="448336"/>
              <a:ext cx="7193157" cy="2076398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C12FC7-1D1C-4D43-B891-2EDB115C7623}"/>
                </a:ext>
              </a:extLst>
            </p:cNvPr>
            <p:cNvCxnSpPr/>
            <p:nvPr userDrawn="1"/>
          </p:nvCxnSpPr>
          <p:spPr>
            <a:xfrm flipH="1" flipV="1">
              <a:off x="-13843" y="448336"/>
              <a:ext cx="6240026" cy="218651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id="{72D5C8E6-05CB-5547-806E-AACD9EC49DE5}"/>
              </a:ext>
            </a:extLst>
          </p:cNvPr>
          <p:cNvSpPr/>
          <p:nvPr userDrawn="1"/>
        </p:nvSpPr>
        <p:spPr>
          <a:xfrm flipV="1">
            <a:off x="0" y="4971478"/>
            <a:ext cx="12192000" cy="1892615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739445 w 4445636"/>
              <a:gd name="connsiteY3" fmla="*/ 316683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468864 w 4445636"/>
              <a:gd name="connsiteY3" fmla="*/ 541426 h 817247"/>
              <a:gd name="connsiteX4" fmla="*/ 0 w 4445636"/>
              <a:gd name="connsiteY4" fmla="*/ 0 h 817247"/>
              <a:gd name="connsiteX0" fmla="*/ 7731 w 4453367"/>
              <a:gd name="connsiteY0" fmla="*/ 0 h 817247"/>
              <a:gd name="connsiteX1" fmla="*/ 4453367 w 4453367"/>
              <a:gd name="connsiteY1" fmla="*/ 0 h 817247"/>
              <a:gd name="connsiteX2" fmla="*/ 4453367 w 4453367"/>
              <a:gd name="connsiteY2" fmla="*/ 817247 h 817247"/>
              <a:gd name="connsiteX3" fmla="*/ 0 w 4453367"/>
              <a:gd name="connsiteY3" fmla="*/ 234959 h 817247"/>
              <a:gd name="connsiteX4" fmla="*/ 7731 w 4453367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367" h="817247">
                <a:moveTo>
                  <a:pt x="7731" y="0"/>
                </a:moveTo>
                <a:lnTo>
                  <a:pt x="4453367" y="0"/>
                </a:lnTo>
                <a:lnTo>
                  <a:pt x="4453367" y="817247"/>
                </a:lnTo>
                <a:lnTo>
                  <a:pt x="0" y="234959"/>
                </a:lnTo>
                <a:lnTo>
                  <a:pt x="7731" y="0"/>
                </a:lnTo>
                <a:close/>
              </a:path>
            </a:pathLst>
          </a:custGeom>
          <a:solidFill>
            <a:srgbClr val="D0D0D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BD513EA0-DB7B-AE46-A175-8A8C54B81088}"/>
              </a:ext>
            </a:extLst>
          </p:cNvPr>
          <p:cNvSpPr/>
          <p:nvPr userDrawn="1"/>
        </p:nvSpPr>
        <p:spPr>
          <a:xfrm flipH="1" flipV="1">
            <a:off x="0" y="4912677"/>
            <a:ext cx="12192000" cy="1951423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290070 w 4445636"/>
              <a:gd name="connsiteY3" fmla="*/ 215900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152399 h 817247"/>
              <a:gd name="connsiteX4" fmla="*/ 0 w 4445636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97F0DADA-4A3E-7347-8EBF-6452751522C1}"/>
              </a:ext>
            </a:extLst>
          </p:cNvPr>
          <p:cNvSpPr/>
          <p:nvPr userDrawn="1"/>
        </p:nvSpPr>
        <p:spPr>
          <a:xfrm flipV="1">
            <a:off x="4229759" y="5044279"/>
            <a:ext cx="7962247" cy="1819820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0"/>
                </a:lnTo>
                <a:close/>
              </a:path>
            </a:pathLst>
          </a:custGeom>
          <a:solidFill>
            <a:srgbClr val="73C0D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88E4C6-917D-024A-B306-972DA0535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2597" y="3966489"/>
            <a:ext cx="9646187" cy="946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Section Subtitle or Presenter Name </a:t>
            </a:r>
          </a:p>
        </p:txBody>
      </p:sp>
      <p:sp>
        <p:nvSpPr>
          <p:cNvPr id="39" name="Content Placeholder 10">
            <a:extLst>
              <a:ext uri="{FF2B5EF4-FFF2-40B4-BE49-F238E27FC236}">
                <a16:creationId xmlns:a16="http://schemas.microsoft.com/office/drawing/2014/main" id="{B4020A0A-508D-1041-BB39-0E00BC128CB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73221" y="1925468"/>
            <a:ext cx="9645569" cy="2035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1085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ABAD3C-7882-EE4C-9E7D-BFA4B8BFB9CE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A2F116D0-8320-9844-8CE6-36FDE8E7662D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84EA26-C93D-D34B-BB6E-C1C8397BA80F}"/>
                </a:ext>
              </a:extLst>
            </p:cNvPr>
            <p:cNvCxnSpPr>
              <a:cxnSpLocks/>
              <a:endCxn id="23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7F34E7CB-26FE-D74E-AFC5-1815E6E697DF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E74E987-D5A3-9A41-B9E5-434A01999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32333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b="0">
                <a:solidFill>
                  <a:schemeClr val="tx1"/>
                </a:solidFill>
                <a:latin typeface="+mn-lt"/>
              </a:defRPr>
            </a:lvl2pPr>
            <a:lvl3pPr>
              <a:defRPr b="0">
                <a:solidFill>
                  <a:schemeClr val="tx1"/>
                </a:solidFill>
                <a:latin typeface="+mn-lt"/>
              </a:defRPr>
            </a:lvl3pPr>
            <a:lvl4pPr>
              <a:defRPr b="0"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6B2A228-66A0-5F4E-B9FF-0959A3462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32333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b="0">
                <a:solidFill>
                  <a:schemeClr val="tx1"/>
                </a:solidFill>
                <a:latin typeface="+mn-lt"/>
              </a:defRPr>
            </a:lvl2pPr>
            <a:lvl3pPr>
              <a:defRPr b="0">
                <a:solidFill>
                  <a:schemeClr val="tx1"/>
                </a:solidFill>
                <a:latin typeface="+mn-lt"/>
              </a:defRPr>
            </a:lvl3pPr>
            <a:lvl4pPr>
              <a:defRPr b="0"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3D25EA9-791E-E74E-92B2-8CD1DA6D9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40663"/>
            <a:ext cx="10515600" cy="113726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4800" b="1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Main Heading Goes Here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A9C6C53-D909-0F42-ADF7-DC75A9220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6" y="5868989"/>
            <a:ext cx="1966396" cy="851801"/>
          </a:xfrm>
          <a:prstGeom prst="rect">
            <a:avLst/>
          </a:prstGeom>
        </p:spPr>
      </p:pic>
      <p:sp>
        <p:nvSpPr>
          <p:cNvPr id="29" name="Flowchart: Off-page Connector 9">
            <a:extLst>
              <a:ext uri="{FF2B5EF4-FFF2-40B4-BE49-F238E27FC236}">
                <a16:creationId xmlns:a16="http://schemas.microsoft.com/office/drawing/2014/main" id="{D73C6B19-E29F-654D-9A7E-DD644DFF1DA4}"/>
              </a:ext>
            </a:extLst>
          </p:cNvPr>
          <p:cNvSpPr/>
          <p:nvPr userDrawn="1"/>
        </p:nvSpPr>
        <p:spPr>
          <a:xfrm>
            <a:off x="11324351" y="6158561"/>
            <a:ext cx="516099" cy="272655"/>
          </a:xfrm>
          <a:prstGeom prst="flowChartOffpageConnector">
            <a:avLst/>
          </a:prstGeom>
          <a:solidFill>
            <a:srgbClr val="003865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54E57D-AA25-48FE-BAD8-96F3F656CFE4}" type="slidenum">
              <a:rPr lang="en-US" sz="1467" b="1" smtClean="0">
                <a:solidFill>
                  <a:srgbClr val="005CA8"/>
                </a:solidFill>
                <a:latin typeface="+mj-lt"/>
                <a:ea typeface="Open Sans" pitchFamily="34" charset="0"/>
                <a:cs typeface="Arial" pitchFamily="34" charset="0"/>
              </a:rPr>
              <a:pPr algn="ctr"/>
              <a:t>‹#›</a:t>
            </a:fld>
            <a:endParaRPr lang="en-US" sz="900" b="1" dirty="0">
              <a:solidFill>
                <a:srgbClr val="005CA8"/>
              </a:solidFill>
              <a:latin typeface="+mj-lt"/>
              <a:ea typeface="Open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236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6AA005E-40A5-AB4A-A62E-33761D5544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8812" y="2425374"/>
            <a:ext cx="5157787" cy="65470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3733" b="1">
                <a:solidFill>
                  <a:schemeClr val="accent5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Subheading Goes Here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2E3C12B-D410-2B4B-A45D-D9E5F6320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8812" y="3080077"/>
            <a:ext cx="5157787" cy="25874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E3AC62B-A579-6E4B-A199-03CD587D307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81227" y="2425374"/>
            <a:ext cx="5183188" cy="65470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3733" b="1">
                <a:solidFill>
                  <a:schemeClr val="accent5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Subheading Goes Here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B668471F-7741-314E-B2B7-0AFB4D0E2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227" y="3080077"/>
            <a:ext cx="5183188" cy="25874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  <a:lvl2pPr>
              <a:defRPr b="0">
                <a:solidFill>
                  <a:schemeClr val="tx1"/>
                </a:solidFill>
                <a:latin typeface="+mn-lt"/>
              </a:defRPr>
            </a:lvl2pPr>
            <a:lvl3pPr>
              <a:defRPr b="0">
                <a:solidFill>
                  <a:schemeClr val="tx1"/>
                </a:solidFill>
                <a:latin typeface="+mn-lt"/>
              </a:defRPr>
            </a:lvl3pPr>
            <a:lvl4pPr>
              <a:defRPr b="0"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130D7E-B155-5149-AB0A-B65DB1B6C228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21D398F-3416-224B-903E-5CCB4BC5384A}"/>
                </a:ext>
              </a:extLst>
            </p:cNvPr>
            <p:cNvCxnSpPr>
              <a:cxnSpLocks/>
              <a:endCxn id="30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467E0369-136B-C747-A3F9-3E33CBF3616A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C30C23DF-6FCB-D44B-B23D-5838BABC2C2B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38A2F252-B12E-7549-BB0A-4F1BB6679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817" y="1240663"/>
            <a:ext cx="10504988" cy="11847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4800" b="1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Main Heading Goes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D1729EA-F57D-9040-A757-9E27595BE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6" y="5868989"/>
            <a:ext cx="1966396" cy="851801"/>
          </a:xfrm>
          <a:prstGeom prst="rect">
            <a:avLst/>
          </a:prstGeom>
        </p:spPr>
      </p:pic>
      <p:sp>
        <p:nvSpPr>
          <p:cNvPr id="33" name="Flowchart: Off-page Connector 9">
            <a:extLst>
              <a:ext uri="{FF2B5EF4-FFF2-40B4-BE49-F238E27FC236}">
                <a16:creationId xmlns:a16="http://schemas.microsoft.com/office/drawing/2014/main" id="{848DD150-DBB9-1843-B53F-92A41001B02B}"/>
              </a:ext>
            </a:extLst>
          </p:cNvPr>
          <p:cNvSpPr/>
          <p:nvPr userDrawn="1"/>
        </p:nvSpPr>
        <p:spPr>
          <a:xfrm>
            <a:off x="11324351" y="6158561"/>
            <a:ext cx="516099" cy="272655"/>
          </a:xfrm>
          <a:prstGeom prst="flowChartOffpageConnector">
            <a:avLst/>
          </a:prstGeom>
          <a:solidFill>
            <a:srgbClr val="003865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54E57D-AA25-48FE-BAD8-96F3F656CFE4}" type="slidenum">
              <a:rPr lang="en-US" sz="1467" b="1" smtClean="0">
                <a:solidFill>
                  <a:srgbClr val="005CA8"/>
                </a:solidFill>
                <a:latin typeface="+mj-lt"/>
                <a:ea typeface="Open Sans" pitchFamily="34" charset="0"/>
                <a:cs typeface="Arial" pitchFamily="34" charset="0"/>
              </a:rPr>
              <a:pPr algn="ctr"/>
              <a:t>‹#›</a:t>
            </a:fld>
            <a:endParaRPr lang="en-US" sz="900" b="1" dirty="0">
              <a:solidFill>
                <a:srgbClr val="005CA8"/>
              </a:solidFill>
              <a:latin typeface="+mj-lt"/>
              <a:ea typeface="Open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677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FB067B-53F6-9E40-8D38-CE9359F78698}"/>
              </a:ext>
            </a:extLst>
          </p:cNvPr>
          <p:cNvSpPr/>
          <p:nvPr userDrawn="1"/>
        </p:nvSpPr>
        <p:spPr>
          <a:xfrm>
            <a:off x="-1" y="3"/>
            <a:ext cx="12192000" cy="6864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15719D-389F-4F4B-85F2-73F1175249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2597" y="3966489"/>
            <a:ext cx="9646187" cy="946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Section Subtitle or Presenter Name 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9D4E732-18BB-FF4B-86AC-404534162A70}"/>
              </a:ext>
            </a:extLst>
          </p:cNvPr>
          <p:cNvSpPr/>
          <p:nvPr userDrawn="1"/>
        </p:nvSpPr>
        <p:spPr>
          <a:xfrm>
            <a:off x="-9293" y="1"/>
            <a:ext cx="12192128" cy="2097372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739445 w 4445636"/>
              <a:gd name="connsiteY3" fmla="*/ 316683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468864 w 4445636"/>
              <a:gd name="connsiteY3" fmla="*/ 541426 h 817247"/>
              <a:gd name="connsiteX4" fmla="*/ 0 w 4445636"/>
              <a:gd name="connsiteY4" fmla="*/ 0 h 817247"/>
              <a:gd name="connsiteX0" fmla="*/ 7731 w 4453367"/>
              <a:gd name="connsiteY0" fmla="*/ 0 h 817247"/>
              <a:gd name="connsiteX1" fmla="*/ 4453367 w 4453367"/>
              <a:gd name="connsiteY1" fmla="*/ 0 h 817247"/>
              <a:gd name="connsiteX2" fmla="*/ 4453367 w 4453367"/>
              <a:gd name="connsiteY2" fmla="*/ 817247 h 817247"/>
              <a:gd name="connsiteX3" fmla="*/ 0 w 4453367"/>
              <a:gd name="connsiteY3" fmla="*/ 234959 h 817247"/>
              <a:gd name="connsiteX4" fmla="*/ 7731 w 4453367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367" h="817247">
                <a:moveTo>
                  <a:pt x="7731" y="0"/>
                </a:moveTo>
                <a:lnTo>
                  <a:pt x="4453367" y="0"/>
                </a:lnTo>
                <a:lnTo>
                  <a:pt x="4453367" y="817247"/>
                </a:lnTo>
                <a:lnTo>
                  <a:pt x="0" y="234959"/>
                </a:lnTo>
                <a:lnTo>
                  <a:pt x="7731" y="0"/>
                </a:lnTo>
                <a:close/>
              </a:path>
            </a:pathLst>
          </a:custGeom>
          <a:solidFill>
            <a:srgbClr val="D0D0D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C01D950-6251-8841-AC25-A818CCB2D18B}"/>
              </a:ext>
            </a:extLst>
          </p:cNvPr>
          <p:cNvSpPr/>
          <p:nvPr userDrawn="1"/>
        </p:nvSpPr>
        <p:spPr>
          <a:xfrm flipH="1">
            <a:off x="2931" y="2"/>
            <a:ext cx="12189073" cy="1866660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290070 w 4445636"/>
              <a:gd name="connsiteY3" fmla="*/ 215900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152399 h 817247"/>
              <a:gd name="connsiteX4" fmla="*/ 0 w 4445636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E615E1CE-1226-244B-A07B-5ED82E6F1637}"/>
              </a:ext>
            </a:extLst>
          </p:cNvPr>
          <p:cNvSpPr/>
          <p:nvPr userDrawn="1"/>
        </p:nvSpPr>
        <p:spPr>
          <a:xfrm>
            <a:off x="4169819" y="4"/>
            <a:ext cx="8022181" cy="1748159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1EC1FB-4B2A-9A47-80AA-98ACC021936A}"/>
              </a:ext>
            </a:extLst>
          </p:cNvPr>
          <p:cNvCxnSpPr/>
          <p:nvPr userDrawn="1"/>
        </p:nvCxnSpPr>
        <p:spPr>
          <a:xfrm flipH="1" flipV="1">
            <a:off x="26578" y="597785"/>
            <a:ext cx="9590876" cy="2768532"/>
          </a:xfrm>
          <a:prstGeom prst="line">
            <a:avLst/>
          </a:prstGeom>
          <a:ln w="25400" cap="flat">
            <a:solidFill>
              <a:schemeClr val="bg1">
                <a:alpha val="3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054342-9363-174C-B964-9D4A33ECA619}"/>
              </a:ext>
            </a:extLst>
          </p:cNvPr>
          <p:cNvCxnSpPr/>
          <p:nvPr userDrawn="1"/>
        </p:nvCxnSpPr>
        <p:spPr>
          <a:xfrm flipH="1" flipV="1">
            <a:off x="-95624" y="597785"/>
            <a:ext cx="8320035" cy="2915348"/>
          </a:xfrm>
          <a:prstGeom prst="line">
            <a:avLst/>
          </a:prstGeom>
          <a:ln w="25400" cap="flat">
            <a:solidFill>
              <a:schemeClr val="bg1">
                <a:alpha val="3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4">
            <a:extLst>
              <a:ext uri="{FF2B5EF4-FFF2-40B4-BE49-F238E27FC236}">
                <a16:creationId xmlns:a16="http://schemas.microsoft.com/office/drawing/2014/main" id="{535C108C-BAEE-CC4F-B784-43C38CB6968D}"/>
              </a:ext>
            </a:extLst>
          </p:cNvPr>
          <p:cNvSpPr/>
          <p:nvPr userDrawn="1"/>
        </p:nvSpPr>
        <p:spPr>
          <a:xfrm flipV="1">
            <a:off x="0" y="4971482"/>
            <a:ext cx="12192000" cy="1892615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739445 w 4445636"/>
              <a:gd name="connsiteY3" fmla="*/ 316683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468864 w 4445636"/>
              <a:gd name="connsiteY3" fmla="*/ 541426 h 817247"/>
              <a:gd name="connsiteX4" fmla="*/ 0 w 4445636"/>
              <a:gd name="connsiteY4" fmla="*/ 0 h 817247"/>
              <a:gd name="connsiteX0" fmla="*/ 7731 w 4453367"/>
              <a:gd name="connsiteY0" fmla="*/ 0 h 817247"/>
              <a:gd name="connsiteX1" fmla="*/ 4453367 w 4453367"/>
              <a:gd name="connsiteY1" fmla="*/ 0 h 817247"/>
              <a:gd name="connsiteX2" fmla="*/ 4453367 w 4453367"/>
              <a:gd name="connsiteY2" fmla="*/ 817247 h 817247"/>
              <a:gd name="connsiteX3" fmla="*/ 0 w 4453367"/>
              <a:gd name="connsiteY3" fmla="*/ 234959 h 817247"/>
              <a:gd name="connsiteX4" fmla="*/ 7731 w 4453367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367" h="817247">
                <a:moveTo>
                  <a:pt x="7731" y="0"/>
                </a:moveTo>
                <a:lnTo>
                  <a:pt x="4453367" y="0"/>
                </a:lnTo>
                <a:lnTo>
                  <a:pt x="4453367" y="817247"/>
                </a:lnTo>
                <a:lnTo>
                  <a:pt x="0" y="234959"/>
                </a:lnTo>
                <a:lnTo>
                  <a:pt x="7731" y="0"/>
                </a:lnTo>
                <a:close/>
              </a:path>
            </a:pathLst>
          </a:custGeom>
          <a:solidFill>
            <a:srgbClr val="D0D0D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CC0C7A41-8410-C046-8252-7E793A7DD531}"/>
              </a:ext>
            </a:extLst>
          </p:cNvPr>
          <p:cNvSpPr/>
          <p:nvPr userDrawn="1"/>
        </p:nvSpPr>
        <p:spPr>
          <a:xfrm flipH="1" flipV="1">
            <a:off x="0" y="4912679"/>
            <a:ext cx="12192000" cy="1951423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290070 w 4445636"/>
              <a:gd name="connsiteY3" fmla="*/ 215900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152399 h 817247"/>
              <a:gd name="connsiteX4" fmla="*/ 0 w 4445636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A28648D9-BCFA-684B-ABFD-587CAB0AA2B8}"/>
              </a:ext>
            </a:extLst>
          </p:cNvPr>
          <p:cNvSpPr/>
          <p:nvPr userDrawn="1"/>
        </p:nvSpPr>
        <p:spPr>
          <a:xfrm flipV="1">
            <a:off x="4229759" y="5044281"/>
            <a:ext cx="7962247" cy="1819820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3" name="Content Placeholder 10">
            <a:extLst>
              <a:ext uri="{FF2B5EF4-FFF2-40B4-BE49-F238E27FC236}">
                <a16:creationId xmlns:a16="http://schemas.microsoft.com/office/drawing/2014/main" id="{B272E498-DBA6-5345-A39A-55F7285E56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73221" y="1925468"/>
            <a:ext cx="9645569" cy="2035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741624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D4085BB-4C04-A241-B01D-3CC317AC6C0D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306F48AC-3929-5542-913A-3DDF8EF265D6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C36DA67-1B8C-7C40-A421-C99D5303433B}"/>
                </a:ext>
              </a:extLst>
            </p:cNvPr>
            <p:cNvCxnSpPr>
              <a:cxnSpLocks/>
              <a:endCxn id="26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C06DDBEF-6571-ED4E-B859-16829849F965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016D0ABF-A655-494B-A236-9D4FC8864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316570"/>
            <a:ext cx="4312363" cy="142663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800"/>
              </a:lnSpc>
              <a:defRPr sz="4800" b="1">
                <a:solidFill>
                  <a:srgbClr val="005CA8"/>
                </a:solidFill>
                <a:latin typeface="+mn-lt"/>
              </a:defRPr>
            </a:lvl1pPr>
          </a:lstStyle>
          <a:p>
            <a:r>
              <a:rPr lang="en-US" dirty="0"/>
              <a:t>Main Heading Goes Here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C9E690D-85D8-4B49-B02E-EA75C1767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256" y="1316571"/>
            <a:ext cx="5892137" cy="44741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733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3200" b="0">
                <a:solidFill>
                  <a:schemeClr val="tx1"/>
                </a:solidFill>
                <a:latin typeface="+mn-lt"/>
              </a:defRPr>
            </a:lvl2pPr>
            <a:lvl3pPr>
              <a:defRPr sz="2667" b="0">
                <a:solidFill>
                  <a:schemeClr val="tx1"/>
                </a:solidFill>
                <a:latin typeface="+mn-lt"/>
              </a:defRPr>
            </a:lvl3pPr>
            <a:lvl4pPr>
              <a:defRPr sz="2667" b="0">
                <a:solidFill>
                  <a:schemeClr val="tx1"/>
                </a:solidFill>
                <a:latin typeface="+mn-lt"/>
              </a:defRPr>
            </a:lvl4pPr>
            <a:lvl5pPr>
              <a:defRPr sz="2667" b="0">
                <a:solidFill>
                  <a:schemeClr val="tx1"/>
                </a:solidFill>
                <a:latin typeface="+mn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2332694A-CAF0-C74E-9447-5A307BC66F28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839794" y="2743201"/>
            <a:ext cx="4312361" cy="304751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3200" b="0">
                <a:solidFill>
                  <a:schemeClr val="tx2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BE49A17-90B2-8547-8C0B-B93779C15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6" y="5868989"/>
            <a:ext cx="1966396" cy="851801"/>
          </a:xfrm>
          <a:prstGeom prst="rect">
            <a:avLst/>
          </a:prstGeom>
        </p:spPr>
      </p:pic>
      <p:sp>
        <p:nvSpPr>
          <p:cNvPr id="31" name="Flowchart: Off-page Connector 9">
            <a:extLst>
              <a:ext uri="{FF2B5EF4-FFF2-40B4-BE49-F238E27FC236}">
                <a16:creationId xmlns:a16="http://schemas.microsoft.com/office/drawing/2014/main" id="{CD3D310A-BCEA-D945-8168-3B393069104D}"/>
              </a:ext>
            </a:extLst>
          </p:cNvPr>
          <p:cNvSpPr/>
          <p:nvPr userDrawn="1"/>
        </p:nvSpPr>
        <p:spPr>
          <a:xfrm>
            <a:off x="11324351" y="6158561"/>
            <a:ext cx="516099" cy="272655"/>
          </a:xfrm>
          <a:prstGeom prst="flowChartOffpageConnector">
            <a:avLst/>
          </a:prstGeom>
          <a:solidFill>
            <a:srgbClr val="003865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54E57D-AA25-48FE-BAD8-96F3F656CFE4}" type="slidenum">
              <a:rPr lang="en-US" sz="1467" b="1" smtClean="0">
                <a:solidFill>
                  <a:srgbClr val="005CA8"/>
                </a:solidFill>
                <a:latin typeface="+mj-lt"/>
                <a:ea typeface="Open Sans" pitchFamily="34" charset="0"/>
                <a:cs typeface="Arial" pitchFamily="34" charset="0"/>
              </a:rPr>
              <a:pPr algn="ctr"/>
              <a:t>‹#›</a:t>
            </a:fld>
            <a:endParaRPr lang="en-US" sz="900" b="1" dirty="0">
              <a:solidFill>
                <a:srgbClr val="005CA8"/>
              </a:solidFill>
              <a:latin typeface="+mj-lt"/>
              <a:ea typeface="Open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20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2D023B0-2D82-9C42-88F7-B226F2705120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8117037D-C0BF-7C48-A285-A305B0ED8B3D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C7512C-0C97-C148-A06B-CD30934261D2}"/>
                </a:ext>
              </a:extLst>
            </p:cNvPr>
            <p:cNvCxnSpPr>
              <a:cxnSpLocks/>
              <a:endCxn id="26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C5BA75A9-D763-644B-9163-A16275063B35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874D463-FEB1-6447-8583-98C4B5B3A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94" y="1316570"/>
            <a:ext cx="4312361" cy="142663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800"/>
              </a:lnSpc>
              <a:defRPr sz="4800" b="1">
                <a:solidFill>
                  <a:srgbClr val="005CA8"/>
                </a:solidFill>
                <a:latin typeface="+mn-lt"/>
              </a:defRPr>
            </a:lvl1pPr>
          </a:lstStyle>
          <a:p>
            <a:r>
              <a:rPr lang="en-US" dirty="0"/>
              <a:t>Main Heading Goes Here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6591F3B-C31B-3F4B-B31C-B55946ED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2743202"/>
            <a:ext cx="4312363" cy="2924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733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3200" b="0">
                <a:solidFill>
                  <a:schemeClr val="tx1"/>
                </a:solidFill>
                <a:latin typeface="+mn-lt"/>
              </a:defRPr>
            </a:lvl2pPr>
            <a:lvl3pPr>
              <a:defRPr sz="2667" b="0">
                <a:solidFill>
                  <a:schemeClr val="tx1"/>
                </a:solidFill>
                <a:latin typeface="+mn-lt"/>
              </a:defRPr>
            </a:lvl3pPr>
            <a:lvl4pPr>
              <a:defRPr sz="2667" b="0">
                <a:solidFill>
                  <a:schemeClr val="tx1"/>
                </a:solidFill>
                <a:latin typeface="+mn-lt"/>
              </a:defRPr>
            </a:lvl4pPr>
            <a:lvl5pPr>
              <a:defRPr sz="2667" b="0">
                <a:solidFill>
                  <a:schemeClr val="tx1"/>
                </a:solidFill>
                <a:latin typeface="+mn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52972E4-AFAF-5442-81C2-0EF8BFC25CD0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5432214" y="1316573"/>
            <a:ext cx="5892137" cy="435092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8ED4CE0-9D20-E044-B178-3F909BE41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6" y="5868989"/>
            <a:ext cx="1966396" cy="851801"/>
          </a:xfrm>
          <a:prstGeom prst="rect">
            <a:avLst/>
          </a:prstGeom>
        </p:spPr>
      </p:pic>
      <p:sp>
        <p:nvSpPr>
          <p:cNvPr id="31" name="Flowchart: Off-page Connector 9">
            <a:extLst>
              <a:ext uri="{FF2B5EF4-FFF2-40B4-BE49-F238E27FC236}">
                <a16:creationId xmlns:a16="http://schemas.microsoft.com/office/drawing/2014/main" id="{8629E4E7-CB92-5844-82A5-4AEFF9D11FA0}"/>
              </a:ext>
            </a:extLst>
          </p:cNvPr>
          <p:cNvSpPr/>
          <p:nvPr userDrawn="1"/>
        </p:nvSpPr>
        <p:spPr>
          <a:xfrm>
            <a:off x="11324351" y="6158561"/>
            <a:ext cx="516099" cy="272655"/>
          </a:xfrm>
          <a:prstGeom prst="flowChartOffpageConnector">
            <a:avLst/>
          </a:prstGeom>
          <a:solidFill>
            <a:srgbClr val="003865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54E57D-AA25-48FE-BAD8-96F3F656CFE4}" type="slidenum">
              <a:rPr lang="en-US" sz="1467" b="1" smtClean="0">
                <a:solidFill>
                  <a:srgbClr val="005CA8"/>
                </a:solidFill>
                <a:latin typeface="+mj-lt"/>
                <a:ea typeface="Open Sans" pitchFamily="34" charset="0"/>
                <a:cs typeface="Arial" pitchFamily="34" charset="0"/>
              </a:rPr>
              <a:pPr algn="ctr"/>
              <a:t>‹#›</a:t>
            </a:fld>
            <a:endParaRPr lang="en-US" sz="900" b="1" dirty="0">
              <a:solidFill>
                <a:srgbClr val="005CA8"/>
              </a:solidFill>
              <a:latin typeface="+mj-lt"/>
              <a:ea typeface="Open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511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7EE30D8-3217-C84B-86AC-C0FEE7C894D7}"/>
              </a:ext>
            </a:extLst>
          </p:cNvPr>
          <p:cNvSpPr/>
          <p:nvPr userDrawn="1"/>
        </p:nvSpPr>
        <p:spPr>
          <a:xfrm>
            <a:off x="-1" y="1"/>
            <a:ext cx="12192000" cy="68640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566B673-6BB2-DA49-8FB3-EC436E1E0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2597" y="2749373"/>
            <a:ext cx="9646187" cy="7224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267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Subtitle or Contact Information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237CE768-077D-BA4A-A5B1-D133F768CF92}"/>
              </a:ext>
            </a:extLst>
          </p:cNvPr>
          <p:cNvSpPr/>
          <p:nvPr userDrawn="1"/>
        </p:nvSpPr>
        <p:spPr>
          <a:xfrm>
            <a:off x="-9293" y="1"/>
            <a:ext cx="12192128" cy="2097372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739445 w 4445636"/>
              <a:gd name="connsiteY3" fmla="*/ 316683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468864 w 4445636"/>
              <a:gd name="connsiteY3" fmla="*/ 541426 h 817247"/>
              <a:gd name="connsiteX4" fmla="*/ 0 w 4445636"/>
              <a:gd name="connsiteY4" fmla="*/ 0 h 817247"/>
              <a:gd name="connsiteX0" fmla="*/ 7731 w 4453367"/>
              <a:gd name="connsiteY0" fmla="*/ 0 h 817247"/>
              <a:gd name="connsiteX1" fmla="*/ 4453367 w 4453367"/>
              <a:gd name="connsiteY1" fmla="*/ 0 h 817247"/>
              <a:gd name="connsiteX2" fmla="*/ 4453367 w 4453367"/>
              <a:gd name="connsiteY2" fmla="*/ 817247 h 817247"/>
              <a:gd name="connsiteX3" fmla="*/ 0 w 4453367"/>
              <a:gd name="connsiteY3" fmla="*/ 234959 h 817247"/>
              <a:gd name="connsiteX4" fmla="*/ 7731 w 4453367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367" h="817247">
                <a:moveTo>
                  <a:pt x="7731" y="0"/>
                </a:moveTo>
                <a:lnTo>
                  <a:pt x="4453367" y="0"/>
                </a:lnTo>
                <a:lnTo>
                  <a:pt x="4453367" y="817247"/>
                </a:lnTo>
                <a:lnTo>
                  <a:pt x="0" y="234959"/>
                </a:lnTo>
                <a:lnTo>
                  <a:pt x="7731" y="0"/>
                </a:lnTo>
                <a:close/>
              </a:path>
            </a:pathLst>
          </a:custGeom>
          <a:solidFill>
            <a:srgbClr val="D0D0D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C4C2BB-4422-A547-8BB5-C097BCC76CDD}"/>
              </a:ext>
            </a:extLst>
          </p:cNvPr>
          <p:cNvSpPr/>
          <p:nvPr userDrawn="1"/>
        </p:nvSpPr>
        <p:spPr>
          <a:xfrm flipH="1">
            <a:off x="2931" y="2"/>
            <a:ext cx="12189073" cy="1866660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290070 w 4445636"/>
              <a:gd name="connsiteY3" fmla="*/ 215900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152399 h 817247"/>
              <a:gd name="connsiteX4" fmla="*/ 0 w 4445636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8AFDC58F-C33C-8347-BF72-813D028CF608}"/>
              </a:ext>
            </a:extLst>
          </p:cNvPr>
          <p:cNvSpPr/>
          <p:nvPr userDrawn="1"/>
        </p:nvSpPr>
        <p:spPr>
          <a:xfrm>
            <a:off x="4169819" y="4"/>
            <a:ext cx="8022181" cy="1748159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20A9D5-5CD4-984F-82DB-BA251629EA74}"/>
              </a:ext>
            </a:extLst>
          </p:cNvPr>
          <p:cNvCxnSpPr/>
          <p:nvPr userDrawn="1"/>
        </p:nvCxnSpPr>
        <p:spPr>
          <a:xfrm flipH="1" flipV="1">
            <a:off x="103745" y="597785"/>
            <a:ext cx="9590876" cy="2768532"/>
          </a:xfrm>
          <a:prstGeom prst="line">
            <a:avLst/>
          </a:prstGeom>
          <a:ln w="25400" cap="flat">
            <a:solidFill>
              <a:schemeClr val="bg1">
                <a:alpha val="3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AC84F8-CC3D-5942-9294-75AA817EDFA0}"/>
              </a:ext>
            </a:extLst>
          </p:cNvPr>
          <p:cNvCxnSpPr/>
          <p:nvPr userDrawn="1"/>
        </p:nvCxnSpPr>
        <p:spPr>
          <a:xfrm flipH="1" flipV="1">
            <a:off x="-18458" y="597785"/>
            <a:ext cx="8320035" cy="2915348"/>
          </a:xfrm>
          <a:prstGeom prst="line">
            <a:avLst/>
          </a:prstGeom>
          <a:ln w="25400" cap="flat">
            <a:solidFill>
              <a:schemeClr val="bg1">
                <a:alpha val="3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4">
            <a:extLst>
              <a:ext uri="{FF2B5EF4-FFF2-40B4-BE49-F238E27FC236}">
                <a16:creationId xmlns:a16="http://schemas.microsoft.com/office/drawing/2014/main" id="{3A2DFB7D-5D39-7040-B936-FC198BD7F0EC}"/>
              </a:ext>
            </a:extLst>
          </p:cNvPr>
          <p:cNvSpPr/>
          <p:nvPr userDrawn="1"/>
        </p:nvSpPr>
        <p:spPr>
          <a:xfrm flipV="1">
            <a:off x="0" y="4971478"/>
            <a:ext cx="12192000" cy="1892615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739445 w 4445636"/>
              <a:gd name="connsiteY3" fmla="*/ 316683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468864 w 4445636"/>
              <a:gd name="connsiteY3" fmla="*/ 541426 h 817247"/>
              <a:gd name="connsiteX4" fmla="*/ 0 w 4445636"/>
              <a:gd name="connsiteY4" fmla="*/ 0 h 817247"/>
              <a:gd name="connsiteX0" fmla="*/ 7731 w 4453367"/>
              <a:gd name="connsiteY0" fmla="*/ 0 h 817247"/>
              <a:gd name="connsiteX1" fmla="*/ 4453367 w 4453367"/>
              <a:gd name="connsiteY1" fmla="*/ 0 h 817247"/>
              <a:gd name="connsiteX2" fmla="*/ 4453367 w 4453367"/>
              <a:gd name="connsiteY2" fmla="*/ 817247 h 817247"/>
              <a:gd name="connsiteX3" fmla="*/ 0 w 4453367"/>
              <a:gd name="connsiteY3" fmla="*/ 234959 h 817247"/>
              <a:gd name="connsiteX4" fmla="*/ 7731 w 4453367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367" h="817247">
                <a:moveTo>
                  <a:pt x="7731" y="0"/>
                </a:moveTo>
                <a:lnTo>
                  <a:pt x="4453367" y="0"/>
                </a:lnTo>
                <a:lnTo>
                  <a:pt x="4453367" y="817247"/>
                </a:lnTo>
                <a:lnTo>
                  <a:pt x="0" y="234959"/>
                </a:lnTo>
                <a:lnTo>
                  <a:pt x="7731" y="0"/>
                </a:lnTo>
                <a:close/>
              </a:path>
            </a:pathLst>
          </a:custGeom>
          <a:solidFill>
            <a:srgbClr val="D0D0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59DF35E8-C703-B947-B29E-B25E9135A1CF}"/>
              </a:ext>
            </a:extLst>
          </p:cNvPr>
          <p:cNvSpPr/>
          <p:nvPr userDrawn="1"/>
        </p:nvSpPr>
        <p:spPr>
          <a:xfrm flipH="1" flipV="1">
            <a:off x="0" y="4912677"/>
            <a:ext cx="12192000" cy="1951423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1290070 w 4445636"/>
              <a:gd name="connsiteY3" fmla="*/ 215900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152399 h 817247"/>
              <a:gd name="connsiteX4" fmla="*/ 0 w 4445636"/>
              <a:gd name="connsiteY4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FE876A7C-DBE2-D84F-8602-4EABC4D7A320}"/>
              </a:ext>
            </a:extLst>
          </p:cNvPr>
          <p:cNvSpPr/>
          <p:nvPr userDrawn="1"/>
        </p:nvSpPr>
        <p:spPr>
          <a:xfrm flipV="1">
            <a:off x="4229759" y="5044279"/>
            <a:ext cx="7962247" cy="1819820"/>
          </a:xfrm>
          <a:custGeom>
            <a:avLst/>
            <a:gdLst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817247 h 817247"/>
              <a:gd name="connsiteX4" fmla="*/ 0 w 4445636"/>
              <a:gd name="connsiteY4" fmla="*/ 0 h 817247"/>
              <a:gd name="connsiteX0" fmla="*/ 0 w 4445636"/>
              <a:gd name="connsiteY0" fmla="*/ 0 h 817247"/>
              <a:gd name="connsiteX1" fmla="*/ 4445636 w 4445636"/>
              <a:gd name="connsiteY1" fmla="*/ 0 h 817247"/>
              <a:gd name="connsiteX2" fmla="*/ 4445636 w 4445636"/>
              <a:gd name="connsiteY2" fmla="*/ 817247 h 817247"/>
              <a:gd name="connsiteX3" fmla="*/ 0 w 4445636"/>
              <a:gd name="connsiteY3" fmla="*/ 0 h 8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636" h="817247">
                <a:moveTo>
                  <a:pt x="0" y="0"/>
                </a:moveTo>
                <a:lnTo>
                  <a:pt x="4445636" y="0"/>
                </a:lnTo>
                <a:lnTo>
                  <a:pt x="4445636" y="817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1F982214-7117-3348-99AA-6FDC66C977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72913" y="1608183"/>
            <a:ext cx="9645569" cy="11411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END PAGE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FC6C4BB-F020-1243-BFF8-E27D67D5153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37" y="3803378"/>
            <a:ext cx="3722688" cy="16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23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: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E19E568-1D9B-0E44-8DDC-7FA05290A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1966" b="13850"/>
          <a:stretch/>
        </p:blipFill>
        <p:spPr>
          <a:xfrm>
            <a:off x="6" y="1731727"/>
            <a:ext cx="12213167" cy="499872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2583C35-FD84-FD48-B6D0-E19B2C979B7C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0016939B-A2BC-A548-9C0C-75BCE6433EA4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822022D-105C-454C-AFC5-A9AE4D26EFAC}"/>
                </a:ext>
              </a:extLst>
            </p:cNvPr>
            <p:cNvCxnSpPr>
              <a:cxnSpLocks/>
              <a:endCxn id="45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C3667E40-1F21-BB4D-9B19-79F2C8466EE6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85D903B-22A0-1942-84B9-C909637AF32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165167" y="5873500"/>
            <a:ext cx="3048000" cy="990602"/>
            <a:chOff x="6858000" y="4171948"/>
            <a:chExt cx="2286000" cy="74295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FA4E22-CBB9-8447-9F2C-8ECCD9464A5B}"/>
                </a:ext>
              </a:extLst>
            </p:cNvPr>
            <p:cNvSpPr/>
            <p:nvPr/>
          </p:nvSpPr>
          <p:spPr>
            <a:xfrm>
              <a:off x="6858000" y="4171948"/>
              <a:ext cx="2286000" cy="7429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D408E0-5330-A647-B447-8458F8CF07EB}"/>
                </a:ext>
              </a:extLst>
            </p:cNvPr>
            <p:cNvSpPr/>
            <p:nvPr/>
          </p:nvSpPr>
          <p:spPr>
            <a:xfrm>
              <a:off x="6858000" y="4171948"/>
              <a:ext cx="685800" cy="742952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8BCA35A-4946-5949-A768-C9ED5B8A3459}"/>
                </a:ext>
              </a:extLst>
            </p:cNvPr>
            <p:cNvGrpSpPr/>
            <p:nvPr/>
          </p:nvGrpSpPr>
          <p:grpSpPr>
            <a:xfrm>
              <a:off x="7017562" y="4371662"/>
              <a:ext cx="366676" cy="343525"/>
              <a:chOff x="4020223" y="2790429"/>
              <a:chExt cx="366676" cy="343525"/>
            </a:xfrm>
            <a:solidFill>
              <a:schemeClr val="bg1"/>
            </a:solidFill>
          </p:grpSpPr>
          <p:sp>
            <p:nvSpPr>
              <p:cNvPr id="51" name="AutoShape 110">
                <a:extLst>
                  <a:ext uri="{FF2B5EF4-FFF2-40B4-BE49-F238E27FC236}">
                    <a16:creationId xmlns:a16="http://schemas.microsoft.com/office/drawing/2014/main" id="{BDBA387A-902B-3349-B9F0-84C67DB62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529" y="2836108"/>
                <a:ext cx="274069" cy="1833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52" name="AutoShape 111">
                <a:extLst>
                  <a:ext uri="{FF2B5EF4-FFF2-40B4-BE49-F238E27FC236}">
                    <a16:creationId xmlns:a16="http://schemas.microsoft.com/office/drawing/2014/main" id="{95048BAA-500B-6248-943A-4B7FD52FF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0223" y="2790429"/>
                <a:ext cx="366676" cy="3435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3E1F9B3C-F567-F14F-B72A-F0BEC0A28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2838" y="4401630"/>
              <a:ext cx="1295400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 err="1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www.mdic.org</a:t>
              </a:r>
              <a:endParaRPr lang="en-US" sz="1467" b="1" dirty="0">
                <a:solidFill>
                  <a:srgbClr val="005CA8"/>
                </a:solidFill>
                <a:latin typeface="+mn-lt"/>
                <a:cs typeface="Open Sans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150018-DC4D-4842-82C9-BE17B9D67A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69167" y="5873500"/>
            <a:ext cx="3048000" cy="990602"/>
            <a:chOff x="2286000" y="4171948"/>
            <a:chExt cx="2286000" cy="7429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4B362C9-30A2-2D46-B1A7-DC58A2A7F665}"/>
                </a:ext>
              </a:extLst>
            </p:cNvPr>
            <p:cNvSpPr/>
            <p:nvPr/>
          </p:nvSpPr>
          <p:spPr>
            <a:xfrm>
              <a:off x="2286000" y="4171948"/>
              <a:ext cx="2286000" cy="7429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CC30C99-8883-F64C-B817-4E388D195358}"/>
                </a:ext>
              </a:extLst>
            </p:cNvPr>
            <p:cNvSpPr/>
            <p:nvPr/>
          </p:nvSpPr>
          <p:spPr>
            <a:xfrm>
              <a:off x="2286000" y="4171948"/>
              <a:ext cx="685800" cy="742952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56" name="AutoShape 83">
              <a:extLst>
                <a:ext uri="{FF2B5EF4-FFF2-40B4-BE49-F238E27FC236}">
                  <a16:creationId xmlns:a16="http://schemas.microsoft.com/office/drawing/2014/main" id="{244BACD1-3403-CF44-B781-194546EF8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338" y="4422774"/>
              <a:ext cx="365125" cy="2413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610" y="13990"/>
                  </a:moveTo>
                  <a:cubicBezTo>
                    <a:pt x="11373" y="14259"/>
                    <a:pt x="11093" y="14400"/>
                    <a:pt x="10800" y="14400"/>
                  </a:cubicBezTo>
                  <a:cubicBezTo>
                    <a:pt x="10505" y="14400"/>
                    <a:pt x="10225" y="14259"/>
                    <a:pt x="9990" y="13990"/>
                  </a:cubicBezTo>
                  <a:lnTo>
                    <a:pt x="7198" y="10800"/>
                  </a:lnTo>
                  <a:lnTo>
                    <a:pt x="6636" y="10157"/>
                  </a:lnTo>
                  <a:lnTo>
                    <a:pt x="1349" y="4115"/>
                  </a:lnTo>
                  <a:lnTo>
                    <a:pt x="1349" y="4114"/>
                  </a:lnTo>
                  <a:cubicBezTo>
                    <a:pt x="1349" y="2980"/>
                    <a:pt x="1955" y="2057"/>
                    <a:pt x="2699" y="2057"/>
                  </a:cubicBezTo>
                  <a:lnTo>
                    <a:pt x="18899" y="2057"/>
                  </a:lnTo>
                  <a:cubicBezTo>
                    <a:pt x="19643" y="2057"/>
                    <a:pt x="20249" y="2980"/>
                    <a:pt x="20249" y="4114"/>
                  </a:cubicBezTo>
                  <a:cubicBezTo>
                    <a:pt x="20249" y="4114"/>
                    <a:pt x="11610" y="13990"/>
                    <a:pt x="11610" y="13990"/>
                  </a:cubicBezTo>
                  <a:close/>
                  <a:moveTo>
                    <a:pt x="20249" y="16198"/>
                  </a:moveTo>
                  <a:lnTo>
                    <a:pt x="15525" y="10800"/>
                  </a:lnTo>
                  <a:lnTo>
                    <a:pt x="20249" y="5399"/>
                  </a:lnTo>
                  <a:cubicBezTo>
                    <a:pt x="20249" y="5399"/>
                    <a:pt x="20249" y="16198"/>
                    <a:pt x="20249" y="16198"/>
                  </a:cubicBezTo>
                  <a:close/>
                  <a:moveTo>
                    <a:pt x="20249" y="17484"/>
                  </a:moveTo>
                  <a:cubicBezTo>
                    <a:pt x="20249" y="18620"/>
                    <a:pt x="19643" y="19541"/>
                    <a:pt x="18899" y="19541"/>
                  </a:cubicBezTo>
                  <a:lnTo>
                    <a:pt x="2699" y="19541"/>
                  </a:lnTo>
                  <a:cubicBezTo>
                    <a:pt x="1955" y="19541"/>
                    <a:pt x="1349" y="18620"/>
                    <a:pt x="1349" y="17484"/>
                  </a:cubicBezTo>
                  <a:lnTo>
                    <a:pt x="6636" y="11442"/>
                  </a:lnTo>
                  <a:lnTo>
                    <a:pt x="9585" y="14813"/>
                  </a:lnTo>
                  <a:cubicBezTo>
                    <a:pt x="9945" y="15222"/>
                    <a:pt x="10372" y="15429"/>
                    <a:pt x="10800" y="15429"/>
                  </a:cubicBezTo>
                  <a:cubicBezTo>
                    <a:pt x="11228" y="15429"/>
                    <a:pt x="11654" y="15222"/>
                    <a:pt x="12015" y="14813"/>
                  </a:cubicBezTo>
                  <a:lnTo>
                    <a:pt x="14963" y="11442"/>
                  </a:lnTo>
                  <a:cubicBezTo>
                    <a:pt x="14963" y="11442"/>
                    <a:pt x="20249" y="17484"/>
                    <a:pt x="20249" y="17484"/>
                  </a:cubicBezTo>
                  <a:close/>
                  <a:moveTo>
                    <a:pt x="1349" y="5399"/>
                  </a:moveTo>
                  <a:lnTo>
                    <a:pt x="6074" y="10800"/>
                  </a:lnTo>
                  <a:lnTo>
                    <a:pt x="1349" y="16198"/>
                  </a:lnTo>
                  <a:cubicBezTo>
                    <a:pt x="1349" y="16198"/>
                    <a:pt x="1349" y="5399"/>
                    <a:pt x="1349" y="5399"/>
                  </a:cubicBezTo>
                  <a:close/>
                  <a:moveTo>
                    <a:pt x="18899" y="0"/>
                  </a:moveTo>
                  <a:lnTo>
                    <a:pt x="2699" y="0"/>
                  </a:lnTo>
                  <a:cubicBezTo>
                    <a:pt x="1208" y="0"/>
                    <a:pt x="0" y="1842"/>
                    <a:pt x="0" y="4114"/>
                  </a:cubicBezTo>
                  <a:lnTo>
                    <a:pt x="0" y="17484"/>
                  </a:lnTo>
                  <a:cubicBezTo>
                    <a:pt x="0" y="19756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19756"/>
                    <a:pt x="21600" y="17484"/>
                  </a:cubicBezTo>
                  <a:lnTo>
                    <a:pt x="21600" y="4114"/>
                  </a:lnTo>
                  <a:cubicBezTo>
                    <a:pt x="21600" y="1842"/>
                    <a:pt x="20391" y="0"/>
                    <a:pt x="188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7" name="TextBox 26">
              <a:extLst>
                <a:ext uri="{FF2B5EF4-FFF2-40B4-BE49-F238E27FC236}">
                  <a16:creationId xmlns:a16="http://schemas.microsoft.com/office/drawing/2014/main" id="{C0052D24-C83A-4F42-BD37-DBFAE5701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6881" y="4402464"/>
              <a:ext cx="1295400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 err="1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info@mdic.org</a:t>
              </a:r>
              <a:endParaRPr lang="en-US" sz="1467" b="1" dirty="0">
                <a:solidFill>
                  <a:srgbClr val="005CA8"/>
                </a:solidFill>
                <a:latin typeface="+mn-lt"/>
                <a:cs typeface="Open Sans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04B6B7B-AED7-F24D-B3C0-DED5A64597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" y="5873487"/>
            <a:ext cx="3069167" cy="990599"/>
            <a:chOff x="-15244" y="4171948"/>
            <a:chExt cx="2301244" cy="7429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67E2D5-55B4-E94F-AC3B-95BD0AE33015}"/>
                </a:ext>
              </a:extLst>
            </p:cNvPr>
            <p:cNvSpPr/>
            <p:nvPr/>
          </p:nvSpPr>
          <p:spPr>
            <a:xfrm>
              <a:off x="627" y="4171948"/>
              <a:ext cx="2285373" cy="7429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FAFD80A-50F5-0E4F-909B-4E39710C4E5A}"/>
                </a:ext>
              </a:extLst>
            </p:cNvPr>
            <p:cNvSpPr/>
            <p:nvPr/>
          </p:nvSpPr>
          <p:spPr>
            <a:xfrm>
              <a:off x="-15244" y="4171948"/>
              <a:ext cx="685612" cy="742952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93E755E-675E-654E-B9AE-21F9C429A75A}"/>
                </a:ext>
              </a:extLst>
            </p:cNvPr>
            <p:cNvGrpSpPr/>
            <p:nvPr/>
          </p:nvGrpSpPr>
          <p:grpSpPr>
            <a:xfrm>
              <a:off x="190309" y="4360087"/>
              <a:ext cx="274694" cy="366676"/>
              <a:chOff x="404768" y="3500004"/>
              <a:chExt cx="274694" cy="366676"/>
            </a:xfrm>
            <a:solidFill>
              <a:schemeClr val="bg1"/>
            </a:solidFill>
          </p:grpSpPr>
          <p:sp>
            <p:nvSpPr>
              <p:cNvPr id="63" name="AutoShape 108">
                <a:extLst>
                  <a:ext uri="{FF2B5EF4-FFF2-40B4-BE49-F238E27FC236}">
                    <a16:creationId xmlns:a16="http://schemas.microsoft.com/office/drawing/2014/main" id="{E02883B3-4DA1-0B4B-9209-8E6B261F8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972" y="3568834"/>
                <a:ext cx="137660" cy="13766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"/>
                    </a:moveTo>
                    <a:cubicBezTo>
                      <a:pt x="15764" y="1800"/>
                      <a:pt x="19800" y="5835"/>
                      <a:pt x="19800" y="10800"/>
                    </a:cubicBezTo>
                    <a:cubicBezTo>
                      <a:pt x="19800" y="15764"/>
                      <a:pt x="15764" y="19800"/>
                      <a:pt x="10800" y="19800"/>
                    </a:cubicBezTo>
                    <a:cubicBezTo>
                      <a:pt x="5835" y="19800"/>
                      <a:pt x="1800" y="15764"/>
                      <a:pt x="1800" y="10800"/>
                    </a:cubicBezTo>
                    <a:cubicBezTo>
                      <a:pt x="1800" y="5835"/>
                      <a:pt x="5835" y="1800"/>
                      <a:pt x="10800" y="1800"/>
                    </a:cubicBezTo>
                    <a:moveTo>
                      <a:pt x="10800" y="21599"/>
                    </a:moveTo>
                    <a:cubicBezTo>
                      <a:pt x="16756" y="21599"/>
                      <a:pt x="21600" y="16756"/>
                      <a:pt x="21600" y="10800"/>
                    </a:cubicBezTo>
                    <a:cubicBezTo>
                      <a:pt x="21600" y="4843"/>
                      <a:pt x="16756" y="0"/>
                      <a:pt x="10800" y="0"/>
                    </a:cubicBezTo>
                    <a:cubicBezTo>
                      <a:pt x="4843" y="0"/>
                      <a:pt x="0" y="4843"/>
                      <a:pt x="0" y="10800"/>
                    </a:cubicBezTo>
                    <a:cubicBezTo>
                      <a:pt x="0" y="16756"/>
                      <a:pt x="4843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64" name="AutoShape 109">
                <a:extLst>
                  <a:ext uri="{FF2B5EF4-FFF2-40B4-BE49-F238E27FC236}">
                    <a16:creationId xmlns:a16="http://schemas.microsoft.com/office/drawing/2014/main" id="{5531D04A-A1A8-0043-8D91-9530FF074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68" y="3500004"/>
                <a:ext cx="274694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04" y="20170"/>
                    </a:moveTo>
                    <a:cubicBezTo>
                      <a:pt x="10885" y="20184"/>
                      <a:pt x="10830" y="20215"/>
                      <a:pt x="10782" y="20237"/>
                    </a:cubicBezTo>
                    <a:cubicBezTo>
                      <a:pt x="10774" y="20218"/>
                      <a:pt x="10707" y="20178"/>
                      <a:pt x="10666" y="20147"/>
                    </a:cubicBezTo>
                    <a:cubicBezTo>
                      <a:pt x="7368" y="17300"/>
                      <a:pt x="1799" y="12497"/>
                      <a:pt x="1799" y="8101"/>
                    </a:cubicBezTo>
                    <a:cubicBezTo>
                      <a:pt x="1799" y="4378"/>
                      <a:pt x="5838" y="1350"/>
                      <a:pt x="10800" y="1350"/>
                    </a:cubicBezTo>
                    <a:cubicBezTo>
                      <a:pt x="15762" y="1350"/>
                      <a:pt x="19800" y="4378"/>
                      <a:pt x="19800" y="8101"/>
                    </a:cubicBezTo>
                    <a:cubicBezTo>
                      <a:pt x="19800" y="12497"/>
                      <a:pt x="14231" y="17300"/>
                      <a:pt x="10904" y="20170"/>
                    </a:cubicBezTo>
                    <a:moveTo>
                      <a:pt x="10800" y="0"/>
                    </a:moveTo>
                    <a:cubicBezTo>
                      <a:pt x="4844" y="0"/>
                      <a:pt x="0" y="3588"/>
                      <a:pt x="0" y="8101"/>
                    </a:cubicBezTo>
                    <a:cubicBezTo>
                      <a:pt x="0" y="12826"/>
                      <a:pt x="5400" y="17660"/>
                      <a:pt x="9337" y="21056"/>
                    </a:cubicBezTo>
                    <a:cubicBezTo>
                      <a:pt x="9352" y="21070"/>
                      <a:pt x="9984" y="21599"/>
                      <a:pt x="10766" y="21599"/>
                    </a:cubicBezTo>
                    <a:lnTo>
                      <a:pt x="10834" y="21599"/>
                    </a:lnTo>
                    <a:cubicBezTo>
                      <a:pt x="11615" y="21599"/>
                      <a:pt x="12247" y="21070"/>
                      <a:pt x="12262" y="21056"/>
                    </a:cubicBezTo>
                    <a:cubicBezTo>
                      <a:pt x="16200" y="17660"/>
                      <a:pt x="21599" y="12826"/>
                      <a:pt x="21599" y="8101"/>
                    </a:cubicBezTo>
                    <a:cubicBezTo>
                      <a:pt x="21599" y="3588"/>
                      <a:pt x="16755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2" name="TextBox 27">
              <a:extLst>
                <a:ext uri="{FF2B5EF4-FFF2-40B4-BE49-F238E27FC236}">
                  <a16:creationId xmlns:a16="http://schemas.microsoft.com/office/drawing/2014/main" id="{ECC3C17C-5014-8B46-A97A-E59DBA1C7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921" y="4266495"/>
              <a:ext cx="1455760" cy="577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1501 Wilson Blvd.</a:t>
              </a:r>
            </a:p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Suite 910</a:t>
              </a:r>
            </a:p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Arlington, VA 22209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7272525-2325-5B40-A246-04462822F6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117167" y="5873498"/>
            <a:ext cx="3048000" cy="990601"/>
            <a:chOff x="4572000" y="4171949"/>
            <a:chExt cx="2286000" cy="74295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04C491F-2E16-A34F-8703-C60AFF4F0B59}"/>
                </a:ext>
              </a:extLst>
            </p:cNvPr>
            <p:cNvSpPr/>
            <p:nvPr/>
          </p:nvSpPr>
          <p:spPr>
            <a:xfrm>
              <a:off x="4572000" y="4171949"/>
              <a:ext cx="2286000" cy="74295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C93E859-5A84-5D4E-ACE5-55AA8424F606}"/>
                </a:ext>
              </a:extLst>
            </p:cNvPr>
            <p:cNvSpPr/>
            <p:nvPr/>
          </p:nvSpPr>
          <p:spPr>
            <a:xfrm>
              <a:off x="4572000" y="4171949"/>
              <a:ext cx="685800" cy="742951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9784FDA-4650-C34E-BD98-F7E15AC51ABC}"/>
                </a:ext>
              </a:extLst>
            </p:cNvPr>
            <p:cNvGrpSpPr/>
            <p:nvPr/>
          </p:nvGrpSpPr>
          <p:grpSpPr>
            <a:xfrm>
              <a:off x="4789128" y="4360086"/>
              <a:ext cx="251543" cy="366676"/>
              <a:chOff x="4077792" y="3500004"/>
              <a:chExt cx="251543" cy="366676"/>
            </a:xfrm>
            <a:solidFill>
              <a:schemeClr val="bg1"/>
            </a:solidFill>
          </p:grpSpPr>
          <p:sp>
            <p:nvSpPr>
              <p:cNvPr id="70" name="AutoShape 97">
                <a:extLst>
                  <a:ext uri="{FF2B5EF4-FFF2-40B4-BE49-F238E27FC236}">
                    <a16:creationId xmlns:a16="http://schemas.microsoft.com/office/drawing/2014/main" id="{66E9BB0F-4B36-5C48-BD9D-42B41B498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792" y="3500004"/>
                <a:ext cx="251543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71" name="AutoShape 98">
                <a:extLst>
                  <a:ext uri="{FF2B5EF4-FFF2-40B4-BE49-F238E27FC236}">
                    <a16:creationId xmlns:a16="http://schemas.microsoft.com/office/drawing/2014/main" id="{ED89B811-8315-0A48-901A-6F47DFFF8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409" y="3534420"/>
                <a:ext cx="46304" cy="112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72" name="AutoShape 99">
                <a:extLst>
                  <a:ext uri="{FF2B5EF4-FFF2-40B4-BE49-F238E27FC236}">
                    <a16:creationId xmlns:a16="http://schemas.microsoft.com/office/drawing/2014/main" id="{8FD6AFA5-67F4-E949-9DD1-F86BC7C7A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2298" y="3821003"/>
                <a:ext cx="22526" cy="112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FC47F88-FEA4-EF49-891B-DDD69B085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4429857"/>
              <a:ext cx="1295400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202-828-1600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736725E3-2418-4D40-B8A9-98B1F001DB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9" y="880471"/>
            <a:ext cx="2876779" cy="12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409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11652053" y="6639225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0465075" y="6639225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6926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04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: Specific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7C989FB-CE9A-7041-BB05-1824B86BE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61" b="23942"/>
          <a:stretch/>
        </p:blipFill>
        <p:spPr>
          <a:xfrm>
            <a:off x="6" y="3291840"/>
            <a:ext cx="12213167" cy="353568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5CB3269-C2B6-B249-8B89-9F8A8DC99CED}"/>
              </a:ext>
            </a:extLst>
          </p:cNvPr>
          <p:cNvGrpSpPr/>
          <p:nvPr userDrawn="1"/>
        </p:nvGrpSpPr>
        <p:grpSpPr>
          <a:xfrm>
            <a:off x="-1" y="-1"/>
            <a:ext cx="12192001" cy="1546524"/>
            <a:chOff x="-1" y="-1"/>
            <a:chExt cx="9144001" cy="1159893"/>
          </a:xfrm>
        </p:grpSpPr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id="{C5CF338D-439F-0449-80E6-143C7A17E78B}"/>
                </a:ext>
              </a:extLst>
            </p:cNvPr>
            <p:cNvSpPr/>
            <p:nvPr userDrawn="1"/>
          </p:nvSpPr>
          <p:spPr>
            <a:xfrm flipH="1">
              <a:off x="-1" y="0"/>
              <a:ext cx="9143998" cy="640472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290070 w 4445636"/>
                <a:gd name="connsiteY3" fmla="*/ 215900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152399 h 817247"/>
                <a:gd name="connsiteX4" fmla="*/ 0 w 4445636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636" h="817247">
                  <a:moveTo>
                    <a:pt x="0" y="0"/>
                  </a:moveTo>
                  <a:lnTo>
                    <a:pt x="4445636" y="0"/>
                  </a:lnTo>
                  <a:lnTo>
                    <a:pt x="4445636" y="817247"/>
                  </a:lnTo>
                  <a:lnTo>
                    <a:pt x="0" y="15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0D3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32B61493-0373-F540-939B-8EB85C66E81B}"/>
                </a:ext>
              </a:extLst>
            </p:cNvPr>
            <p:cNvSpPr/>
            <p:nvPr userDrawn="1"/>
          </p:nvSpPr>
          <p:spPr>
            <a:xfrm>
              <a:off x="0" y="-1"/>
              <a:ext cx="9144000" cy="1008773"/>
            </a:xfrm>
            <a:custGeom>
              <a:avLst/>
              <a:gdLst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817247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0 w 4445636"/>
                <a:gd name="connsiteY3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739445 w 4445636"/>
                <a:gd name="connsiteY3" fmla="*/ 316683 h 817247"/>
                <a:gd name="connsiteX4" fmla="*/ 0 w 4445636"/>
                <a:gd name="connsiteY4" fmla="*/ 0 h 817247"/>
                <a:gd name="connsiteX0" fmla="*/ 0 w 4445636"/>
                <a:gd name="connsiteY0" fmla="*/ 0 h 817247"/>
                <a:gd name="connsiteX1" fmla="*/ 4445636 w 4445636"/>
                <a:gd name="connsiteY1" fmla="*/ 0 h 817247"/>
                <a:gd name="connsiteX2" fmla="*/ 4445636 w 4445636"/>
                <a:gd name="connsiteY2" fmla="*/ 817247 h 817247"/>
                <a:gd name="connsiteX3" fmla="*/ 1468864 w 4445636"/>
                <a:gd name="connsiteY3" fmla="*/ 541426 h 817247"/>
                <a:gd name="connsiteX4" fmla="*/ 0 w 4445636"/>
                <a:gd name="connsiteY4" fmla="*/ 0 h 817247"/>
                <a:gd name="connsiteX0" fmla="*/ 7731 w 4453367"/>
                <a:gd name="connsiteY0" fmla="*/ 0 h 817247"/>
                <a:gd name="connsiteX1" fmla="*/ 4453367 w 4453367"/>
                <a:gd name="connsiteY1" fmla="*/ 0 h 817247"/>
                <a:gd name="connsiteX2" fmla="*/ 4453367 w 4453367"/>
                <a:gd name="connsiteY2" fmla="*/ 817247 h 817247"/>
                <a:gd name="connsiteX3" fmla="*/ 0 w 4453367"/>
                <a:gd name="connsiteY3" fmla="*/ 234959 h 817247"/>
                <a:gd name="connsiteX4" fmla="*/ 7731 w 4453367"/>
                <a:gd name="connsiteY4" fmla="*/ 0 h 81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367" h="817247">
                  <a:moveTo>
                    <a:pt x="7731" y="0"/>
                  </a:moveTo>
                  <a:lnTo>
                    <a:pt x="4453367" y="0"/>
                  </a:lnTo>
                  <a:lnTo>
                    <a:pt x="4453367" y="817247"/>
                  </a:lnTo>
                  <a:lnTo>
                    <a:pt x="0" y="234959"/>
                  </a:lnTo>
                  <a:lnTo>
                    <a:pt x="7731" y="0"/>
                  </a:lnTo>
                  <a:close/>
                </a:path>
              </a:pathLst>
            </a:custGeom>
            <a:solidFill>
              <a:srgbClr val="D0D0D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5CA38F8-0359-AE4D-8A14-7E92AD133903}"/>
                </a:ext>
              </a:extLst>
            </p:cNvPr>
            <p:cNvCxnSpPr>
              <a:cxnSpLocks/>
              <a:endCxn id="43" idx="3"/>
            </p:cNvCxnSpPr>
            <p:nvPr userDrawn="1"/>
          </p:nvCxnSpPr>
          <p:spPr>
            <a:xfrm flipH="1" flipV="1">
              <a:off x="0" y="290022"/>
              <a:ext cx="8493263" cy="869870"/>
            </a:xfrm>
            <a:prstGeom prst="line">
              <a:avLst/>
            </a:prstGeom>
            <a:ln w="25400" cap="flat">
              <a:solidFill>
                <a:srgbClr val="D0D0D0">
                  <a:alpha val="3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6AA5B82-F4BC-DE41-8B6A-4F27A14C02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165167" y="5873500"/>
            <a:ext cx="3048000" cy="990602"/>
            <a:chOff x="6858000" y="4171948"/>
            <a:chExt cx="2286000" cy="74295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DA6B50C-EA84-DF4F-948C-F3996C6A9DBD}"/>
                </a:ext>
              </a:extLst>
            </p:cNvPr>
            <p:cNvSpPr/>
            <p:nvPr/>
          </p:nvSpPr>
          <p:spPr>
            <a:xfrm>
              <a:off x="6858000" y="4171948"/>
              <a:ext cx="2286000" cy="7429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6F7E3EE-9E4A-6A48-A0D6-00260F59B6C2}"/>
                </a:ext>
              </a:extLst>
            </p:cNvPr>
            <p:cNvSpPr/>
            <p:nvPr/>
          </p:nvSpPr>
          <p:spPr>
            <a:xfrm>
              <a:off x="6858000" y="4171948"/>
              <a:ext cx="685800" cy="742952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FE7DE5E-FAF1-0A42-B63D-3834044FC4D0}"/>
                </a:ext>
              </a:extLst>
            </p:cNvPr>
            <p:cNvGrpSpPr/>
            <p:nvPr/>
          </p:nvGrpSpPr>
          <p:grpSpPr>
            <a:xfrm>
              <a:off x="7017562" y="4371662"/>
              <a:ext cx="366676" cy="343525"/>
              <a:chOff x="4020223" y="2790429"/>
              <a:chExt cx="366676" cy="343525"/>
            </a:xfrm>
            <a:solidFill>
              <a:schemeClr val="bg1"/>
            </a:solidFill>
          </p:grpSpPr>
          <p:sp>
            <p:nvSpPr>
              <p:cNvPr id="50" name="AutoShape 110">
                <a:extLst>
                  <a:ext uri="{FF2B5EF4-FFF2-40B4-BE49-F238E27FC236}">
                    <a16:creationId xmlns:a16="http://schemas.microsoft.com/office/drawing/2014/main" id="{E799238F-D29D-254D-B3A9-07620265E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529" y="2836108"/>
                <a:ext cx="274069" cy="1833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51" name="AutoShape 111">
                <a:extLst>
                  <a:ext uri="{FF2B5EF4-FFF2-40B4-BE49-F238E27FC236}">
                    <a16:creationId xmlns:a16="http://schemas.microsoft.com/office/drawing/2014/main" id="{888F8662-6DFB-1F4D-88C0-9DEDC8B5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0223" y="2790429"/>
                <a:ext cx="366676" cy="3435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F41B6933-B00F-C14A-B5BB-1D9026E63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2838" y="4401630"/>
              <a:ext cx="1295400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 err="1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www.mdic.org</a:t>
              </a:r>
              <a:endParaRPr lang="en-US" sz="1467" b="1" dirty="0">
                <a:solidFill>
                  <a:srgbClr val="005CA8"/>
                </a:solidFill>
                <a:latin typeface="+mn-lt"/>
                <a:cs typeface="Open Sans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336AB2-E487-0448-946A-04C110BCD28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69167" y="5873498"/>
            <a:ext cx="3048000" cy="990601"/>
            <a:chOff x="2286000" y="4171948"/>
            <a:chExt cx="2286000" cy="74295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3C49C24-2EAB-9846-AE05-AB6319E6112F}"/>
                </a:ext>
              </a:extLst>
            </p:cNvPr>
            <p:cNvSpPr/>
            <p:nvPr/>
          </p:nvSpPr>
          <p:spPr>
            <a:xfrm>
              <a:off x="2286000" y="4171948"/>
              <a:ext cx="2286000" cy="7429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5284F2-8533-8F41-83B7-534C09B310F3}"/>
                </a:ext>
              </a:extLst>
            </p:cNvPr>
            <p:cNvSpPr/>
            <p:nvPr/>
          </p:nvSpPr>
          <p:spPr>
            <a:xfrm>
              <a:off x="2286000" y="4171948"/>
              <a:ext cx="685800" cy="742952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55" name="AutoShape 83">
              <a:extLst>
                <a:ext uri="{FF2B5EF4-FFF2-40B4-BE49-F238E27FC236}">
                  <a16:creationId xmlns:a16="http://schemas.microsoft.com/office/drawing/2014/main" id="{6AE0C2D1-E8D5-514A-A31A-87340818C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338" y="4422774"/>
              <a:ext cx="365125" cy="2413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610" y="13990"/>
                  </a:moveTo>
                  <a:cubicBezTo>
                    <a:pt x="11373" y="14259"/>
                    <a:pt x="11093" y="14400"/>
                    <a:pt x="10800" y="14400"/>
                  </a:cubicBezTo>
                  <a:cubicBezTo>
                    <a:pt x="10505" y="14400"/>
                    <a:pt x="10225" y="14259"/>
                    <a:pt x="9990" y="13990"/>
                  </a:cubicBezTo>
                  <a:lnTo>
                    <a:pt x="7198" y="10800"/>
                  </a:lnTo>
                  <a:lnTo>
                    <a:pt x="6636" y="10157"/>
                  </a:lnTo>
                  <a:lnTo>
                    <a:pt x="1349" y="4115"/>
                  </a:lnTo>
                  <a:lnTo>
                    <a:pt x="1349" y="4114"/>
                  </a:lnTo>
                  <a:cubicBezTo>
                    <a:pt x="1349" y="2980"/>
                    <a:pt x="1955" y="2057"/>
                    <a:pt x="2699" y="2057"/>
                  </a:cubicBezTo>
                  <a:lnTo>
                    <a:pt x="18899" y="2057"/>
                  </a:lnTo>
                  <a:cubicBezTo>
                    <a:pt x="19643" y="2057"/>
                    <a:pt x="20249" y="2980"/>
                    <a:pt x="20249" y="4114"/>
                  </a:cubicBezTo>
                  <a:cubicBezTo>
                    <a:pt x="20249" y="4114"/>
                    <a:pt x="11610" y="13990"/>
                    <a:pt x="11610" y="13990"/>
                  </a:cubicBezTo>
                  <a:close/>
                  <a:moveTo>
                    <a:pt x="20249" y="16198"/>
                  </a:moveTo>
                  <a:lnTo>
                    <a:pt x="15525" y="10800"/>
                  </a:lnTo>
                  <a:lnTo>
                    <a:pt x="20249" y="5399"/>
                  </a:lnTo>
                  <a:cubicBezTo>
                    <a:pt x="20249" y="5399"/>
                    <a:pt x="20249" y="16198"/>
                    <a:pt x="20249" y="16198"/>
                  </a:cubicBezTo>
                  <a:close/>
                  <a:moveTo>
                    <a:pt x="20249" y="17484"/>
                  </a:moveTo>
                  <a:cubicBezTo>
                    <a:pt x="20249" y="18620"/>
                    <a:pt x="19643" y="19541"/>
                    <a:pt x="18899" y="19541"/>
                  </a:cubicBezTo>
                  <a:lnTo>
                    <a:pt x="2699" y="19541"/>
                  </a:lnTo>
                  <a:cubicBezTo>
                    <a:pt x="1955" y="19541"/>
                    <a:pt x="1349" y="18620"/>
                    <a:pt x="1349" y="17484"/>
                  </a:cubicBezTo>
                  <a:lnTo>
                    <a:pt x="6636" y="11442"/>
                  </a:lnTo>
                  <a:lnTo>
                    <a:pt x="9585" y="14813"/>
                  </a:lnTo>
                  <a:cubicBezTo>
                    <a:pt x="9945" y="15222"/>
                    <a:pt x="10372" y="15429"/>
                    <a:pt x="10800" y="15429"/>
                  </a:cubicBezTo>
                  <a:cubicBezTo>
                    <a:pt x="11228" y="15429"/>
                    <a:pt x="11654" y="15222"/>
                    <a:pt x="12015" y="14813"/>
                  </a:cubicBezTo>
                  <a:lnTo>
                    <a:pt x="14963" y="11442"/>
                  </a:lnTo>
                  <a:cubicBezTo>
                    <a:pt x="14963" y="11442"/>
                    <a:pt x="20249" y="17484"/>
                    <a:pt x="20249" y="17484"/>
                  </a:cubicBezTo>
                  <a:close/>
                  <a:moveTo>
                    <a:pt x="1349" y="5399"/>
                  </a:moveTo>
                  <a:lnTo>
                    <a:pt x="6074" y="10800"/>
                  </a:lnTo>
                  <a:lnTo>
                    <a:pt x="1349" y="16198"/>
                  </a:lnTo>
                  <a:cubicBezTo>
                    <a:pt x="1349" y="16198"/>
                    <a:pt x="1349" y="5399"/>
                    <a:pt x="1349" y="5399"/>
                  </a:cubicBezTo>
                  <a:close/>
                  <a:moveTo>
                    <a:pt x="18899" y="0"/>
                  </a:moveTo>
                  <a:lnTo>
                    <a:pt x="2699" y="0"/>
                  </a:lnTo>
                  <a:cubicBezTo>
                    <a:pt x="1208" y="0"/>
                    <a:pt x="0" y="1842"/>
                    <a:pt x="0" y="4114"/>
                  </a:cubicBezTo>
                  <a:lnTo>
                    <a:pt x="0" y="17484"/>
                  </a:lnTo>
                  <a:cubicBezTo>
                    <a:pt x="0" y="19756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19756"/>
                    <a:pt x="21600" y="17484"/>
                  </a:cubicBezTo>
                  <a:lnTo>
                    <a:pt x="21600" y="4114"/>
                  </a:lnTo>
                  <a:cubicBezTo>
                    <a:pt x="21600" y="1842"/>
                    <a:pt x="20391" y="0"/>
                    <a:pt x="188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" name="TextBox 26">
              <a:extLst>
                <a:ext uri="{FF2B5EF4-FFF2-40B4-BE49-F238E27FC236}">
                  <a16:creationId xmlns:a16="http://schemas.microsoft.com/office/drawing/2014/main" id="{C303F2C2-E16B-9249-AFE9-EA0B8DD00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6881" y="4402464"/>
              <a:ext cx="1545118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 err="1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name@mdic.org</a:t>
              </a:r>
              <a:endParaRPr lang="en-US" sz="1467" b="1" dirty="0">
                <a:solidFill>
                  <a:srgbClr val="005CA8"/>
                </a:solidFill>
                <a:latin typeface="+mn-lt"/>
                <a:cs typeface="Open Sans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A3DA074-50C7-554E-B497-5C2A7C834F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" y="5873487"/>
            <a:ext cx="3069167" cy="990599"/>
            <a:chOff x="-15244" y="4171948"/>
            <a:chExt cx="2301244" cy="74295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3698A65-493C-0341-AE1D-FBAD416D6E05}"/>
                </a:ext>
              </a:extLst>
            </p:cNvPr>
            <p:cNvSpPr/>
            <p:nvPr/>
          </p:nvSpPr>
          <p:spPr>
            <a:xfrm>
              <a:off x="627" y="4171948"/>
              <a:ext cx="2285373" cy="7429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986AF76-D37D-0644-9D66-2A4CB0443873}"/>
                </a:ext>
              </a:extLst>
            </p:cNvPr>
            <p:cNvSpPr/>
            <p:nvPr/>
          </p:nvSpPr>
          <p:spPr>
            <a:xfrm>
              <a:off x="-15244" y="4171948"/>
              <a:ext cx="685612" cy="742952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E791E7E-84D0-6B4A-B43E-9D4E2DAAB4FB}"/>
                </a:ext>
              </a:extLst>
            </p:cNvPr>
            <p:cNvGrpSpPr/>
            <p:nvPr/>
          </p:nvGrpSpPr>
          <p:grpSpPr>
            <a:xfrm>
              <a:off x="190309" y="4360087"/>
              <a:ext cx="274694" cy="366676"/>
              <a:chOff x="404768" y="3500004"/>
              <a:chExt cx="274694" cy="366676"/>
            </a:xfrm>
            <a:solidFill>
              <a:schemeClr val="bg1"/>
            </a:solidFill>
          </p:grpSpPr>
          <p:sp>
            <p:nvSpPr>
              <p:cNvPr id="62" name="AutoShape 108">
                <a:extLst>
                  <a:ext uri="{FF2B5EF4-FFF2-40B4-BE49-F238E27FC236}">
                    <a16:creationId xmlns:a16="http://schemas.microsoft.com/office/drawing/2014/main" id="{F9288F79-B2D4-E641-A51A-2715D8F1A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972" y="3568834"/>
                <a:ext cx="137660" cy="13766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"/>
                    </a:moveTo>
                    <a:cubicBezTo>
                      <a:pt x="15764" y="1800"/>
                      <a:pt x="19800" y="5835"/>
                      <a:pt x="19800" y="10800"/>
                    </a:cubicBezTo>
                    <a:cubicBezTo>
                      <a:pt x="19800" y="15764"/>
                      <a:pt x="15764" y="19800"/>
                      <a:pt x="10800" y="19800"/>
                    </a:cubicBezTo>
                    <a:cubicBezTo>
                      <a:pt x="5835" y="19800"/>
                      <a:pt x="1800" y="15764"/>
                      <a:pt x="1800" y="10800"/>
                    </a:cubicBezTo>
                    <a:cubicBezTo>
                      <a:pt x="1800" y="5835"/>
                      <a:pt x="5835" y="1800"/>
                      <a:pt x="10800" y="1800"/>
                    </a:cubicBezTo>
                    <a:moveTo>
                      <a:pt x="10800" y="21599"/>
                    </a:moveTo>
                    <a:cubicBezTo>
                      <a:pt x="16756" y="21599"/>
                      <a:pt x="21600" y="16756"/>
                      <a:pt x="21600" y="10800"/>
                    </a:cubicBezTo>
                    <a:cubicBezTo>
                      <a:pt x="21600" y="4843"/>
                      <a:pt x="16756" y="0"/>
                      <a:pt x="10800" y="0"/>
                    </a:cubicBezTo>
                    <a:cubicBezTo>
                      <a:pt x="4843" y="0"/>
                      <a:pt x="0" y="4843"/>
                      <a:pt x="0" y="10800"/>
                    </a:cubicBezTo>
                    <a:cubicBezTo>
                      <a:pt x="0" y="16756"/>
                      <a:pt x="4843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63" name="AutoShape 109">
                <a:extLst>
                  <a:ext uri="{FF2B5EF4-FFF2-40B4-BE49-F238E27FC236}">
                    <a16:creationId xmlns:a16="http://schemas.microsoft.com/office/drawing/2014/main" id="{7F4D33D1-902A-764C-B981-01EDED9BF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68" y="3500004"/>
                <a:ext cx="274694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04" y="20170"/>
                    </a:moveTo>
                    <a:cubicBezTo>
                      <a:pt x="10885" y="20184"/>
                      <a:pt x="10830" y="20215"/>
                      <a:pt x="10782" y="20237"/>
                    </a:cubicBezTo>
                    <a:cubicBezTo>
                      <a:pt x="10774" y="20218"/>
                      <a:pt x="10707" y="20178"/>
                      <a:pt x="10666" y="20147"/>
                    </a:cubicBezTo>
                    <a:cubicBezTo>
                      <a:pt x="7368" y="17300"/>
                      <a:pt x="1799" y="12497"/>
                      <a:pt x="1799" y="8101"/>
                    </a:cubicBezTo>
                    <a:cubicBezTo>
                      <a:pt x="1799" y="4378"/>
                      <a:pt x="5838" y="1350"/>
                      <a:pt x="10800" y="1350"/>
                    </a:cubicBezTo>
                    <a:cubicBezTo>
                      <a:pt x="15762" y="1350"/>
                      <a:pt x="19800" y="4378"/>
                      <a:pt x="19800" y="8101"/>
                    </a:cubicBezTo>
                    <a:cubicBezTo>
                      <a:pt x="19800" y="12497"/>
                      <a:pt x="14231" y="17300"/>
                      <a:pt x="10904" y="20170"/>
                    </a:cubicBezTo>
                    <a:moveTo>
                      <a:pt x="10800" y="0"/>
                    </a:moveTo>
                    <a:cubicBezTo>
                      <a:pt x="4844" y="0"/>
                      <a:pt x="0" y="3588"/>
                      <a:pt x="0" y="8101"/>
                    </a:cubicBezTo>
                    <a:cubicBezTo>
                      <a:pt x="0" y="12826"/>
                      <a:pt x="5400" y="17660"/>
                      <a:pt x="9337" y="21056"/>
                    </a:cubicBezTo>
                    <a:cubicBezTo>
                      <a:pt x="9352" y="21070"/>
                      <a:pt x="9984" y="21599"/>
                      <a:pt x="10766" y="21599"/>
                    </a:cubicBezTo>
                    <a:lnTo>
                      <a:pt x="10834" y="21599"/>
                    </a:lnTo>
                    <a:cubicBezTo>
                      <a:pt x="11615" y="21599"/>
                      <a:pt x="12247" y="21070"/>
                      <a:pt x="12262" y="21056"/>
                    </a:cubicBezTo>
                    <a:cubicBezTo>
                      <a:pt x="16200" y="17660"/>
                      <a:pt x="21599" y="12826"/>
                      <a:pt x="21599" y="8101"/>
                    </a:cubicBezTo>
                    <a:cubicBezTo>
                      <a:pt x="21599" y="3588"/>
                      <a:pt x="16755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1" name="TextBox 27">
              <a:extLst>
                <a:ext uri="{FF2B5EF4-FFF2-40B4-BE49-F238E27FC236}">
                  <a16:creationId xmlns:a16="http://schemas.microsoft.com/office/drawing/2014/main" id="{D00DDDED-A6EC-4E45-8268-130CFF494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921" y="4266495"/>
              <a:ext cx="1455760" cy="577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1501 Wilson Blvd.</a:t>
              </a:r>
            </a:p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Suite 910</a:t>
              </a:r>
            </a:p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Arlington, VA 22209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73775E0-00E6-674A-8C87-C19AEEF1B09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117167" y="5873498"/>
            <a:ext cx="3048000" cy="990601"/>
            <a:chOff x="4572000" y="4171949"/>
            <a:chExt cx="2286000" cy="74295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A3A4F1-3968-5140-9DF8-A0710B1E76A5}"/>
                </a:ext>
              </a:extLst>
            </p:cNvPr>
            <p:cNvSpPr/>
            <p:nvPr/>
          </p:nvSpPr>
          <p:spPr>
            <a:xfrm>
              <a:off x="4572000" y="4171949"/>
              <a:ext cx="2286000" cy="74295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4A5D780-4793-0046-9936-E96AF1F70EF4}"/>
                </a:ext>
              </a:extLst>
            </p:cNvPr>
            <p:cNvSpPr/>
            <p:nvPr/>
          </p:nvSpPr>
          <p:spPr>
            <a:xfrm>
              <a:off x="4572000" y="4171949"/>
              <a:ext cx="685800" cy="742951"/>
            </a:xfrm>
            <a:prstGeom prst="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F013644-4061-314C-BDED-071B49D4B84F}"/>
                </a:ext>
              </a:extLst>
            </p:cNvPr>
            <p:cNvGrpSpPr/>
            <p:nvPr/>
          </p:nvGrpSpPr>
          <p:grpSpPr>
            <a:xfrm>
              <a:off x="4789128" y="4360086"/>
              <a:ext cx="251543" cy="366676"/>
              <a:chOff x="4077792" y="3500004"/>
              <a:chExt cx="251543" cy="366676"/>
            </a:xfrm>
            <a:solidFill>
              <a:schemeClr val="bg1"/>
            </a:solidFill>
          </p:grpSpPr>
          <p:sp>
            <p:nvSpPr>
              <p:cNvPr id="69" name="AutoShape 97">
                <a:extLst>
                  <a:ext uri="{FF2B5EF4-FFF2-40B4-BE49-F238E27FC236}">
                    <a16:creationId xmlns:a16="http://schemas.microsoft.com/office/drawing/2014/main" id="{0D0E53E9-8AEB-0A4B-B75D-252EA7276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792" y="3500004"/>
                <a:ext cx="251543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70" name="AutoShape 98">
                <a:extLst>
                  <a:ext uri="{FF2B5EF4-FFF2-40B4-BE49-F238E27FC236}">
                    <a16:creationId xmlns:a16="http://schemas.microsoft.com/office/drawing/2014/main" id="{AF0C3EA6-C097-4240-80F1-8074A6961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409" y="3534420"/>
                <a:ext cx="46304" cy="112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71" name="AutoShape 99">
                <a:extLst>
                  <a:ext uri="{FF2B5EF4-FFF2-40B4-BE49-F238E27FC236}">
                    <a16:creationId xmlns:a16="http://schemas.microsoft.com/office/drawing/2014/main" id="{27E3D5F9-8263-CA42-ABB8-CC1DBA732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2298" y="3821003"/>
                <a:ext cx="22526" cy="112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95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1759CB3-B3AE-4545-B795-81B4DC5D8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4429857"/>
              <a:ext cx="1295400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67" b="1" dirty="0">
                  <a:solidFill>
                    <a:srgbClr val="005CA8"/>
                  </a:solidFill>
                  <a:latin typeface="+mn-lt"/>
                  <a:cs typeface="Open Sans" pitchFamily="34" charset="0"/>
                </a:rPr>
                <a:t>202-869-1695</a:t>
              </a:r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CA6034C7-2AF1-2340-B383-E56DACF7A7F7}"/>
              </a:ext>
            </a:extLst>
          </p:cNvPr>
          <p:cNvSpPr txBox="1">
            <a:spLocks/>
          </p:cNvSpPr>
          <p:nvPr userDrawn="1"/>
        </p:nvSpPr>
        <p:spPr>
          <a:xfrm>
            <a:off x="914406" y="1104813"/>
            <a:ext cx="11298767" cy="16641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67"/>
              </a:lnSpc>
            </a:pPr>
            <a:r>
              <a:rPr lang="en-US" sz="5067" b="1" dirty="0">
                <a:solidFill>
                  <a:srgbClr val="005CA8"/>
                </a:solidFill>
                <a:latin typeface="+mn-lt"/>
              </a:rPr>
              <a:t>NAME</a:t>
            </a:r>
          </a:p>
          <a:p>
            <a:pPr>
              <a:lnSpc>
                <a:spcPts val="5067"/>
              </a:lnSpc>
            </a:pPr>
            <a:r>
              <a:rPr lang="en-US" sz="5067" b="0" dirty="0">
                <a:solidFill>
                  <a:srgbClr val="005CA8"/>
                </a:solidFill>
                <a:latin typeface="+mn-lt"/>
              </a:rPr>
              <a:t>PROGRAM DIRECTOR, </a:t>
            </a:r>
          </a:p>
          <a:p>
            <a:pPr>
              <a:lnSpc>
                <a:spcPts val="5067"/>
              </a:lnSpc>
            </a:pPr>
            <a:r>
              <a:rPr lang="en-US" sz="5067" b="0" dirty="0">
                <a:solidFill>
                  <a:srgbClr val="005CA8"/>
                </a:solidFill>
                <a:latin typeface="+mn-lt"/>
              </a:rPr>
              <a:t>CLINICAL DIAGNOSTICS</a:t>
            </a:r>
          </a:p>
        </p:txBody>
      </p:sp>
    </p:spTree>
    <p:extLst>
      <p:ext uri="{BB962C8B-B14F-4D97-AF65-F5344CB8AC3E}">
        <p14:creationId xmlns:p14="http://schemas.microsoft.com/office/powerpoint/2010/main" val="34816279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18FD643-2FEF-4797-A6AE-9EAF4D9C22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23"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18FD643-2FEF-4797-A6AE-9EAF4D9C22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74320" y="2743200"/>
            <a:ext cx="5095966" cy="121879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algn="l">
              <a:defRPr sz="4400" b="0" i="0">
                <a:solidFill>
                  <a:schemeClr val="tx1"/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4320" y="4287088"/>
            <a:ext cx="5095966" cy="112290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 Neue LT Std 45 Light" charset="0"/>
                <a:ea typeface="Helvetica Neue LT Std 45 Light" charset="0"/>
                <a:cs typeface="Helvetica Neue LT Std 45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74320" y="6570678"/>
            <a:ext cx="274902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l" defTabSz="509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© 2018 McKinsey Design  |  Confidential</a:t>
            </a:r>
          </a:p>
          <a:p>
            <a:endParaRPr lang="en-US" sz="900" b="0" i="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54788" y="510832"/>
            <a:ext cx="3219433" cy="402429"/>
            <a:chOff x="254788" y="510832"/>
            <a:chExt cx="3219433" cy="402429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788" y="510832"/>
              <a:ext cx="3219433" cy="40242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 userDrawn="1"/>
          </p:nvCxnSpPr>
          <p:spPr>
            <a:xfrm>
              <a:off x="3274754" y="812431"/>
              <a:ext cx="174551" cy="0"/>
            </a:xfrm>
            <a:prstGeom prst="line">
              <a:avLst/>
            </a:prstGeom>
            <a:ln w="38100">
              <a:solidFill>
                <a:srgbClr val="00F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4366396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9003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56E97F6-84A9-45F9-B6C4-26E050D54F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747"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56E97F6-84A9-45F9-B6C4-26E050D54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E6A9C66-AD3F-44EF-B601-3430F72601F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59A5-A921-4323-B972-1EAB016CC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802877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93" cy="6857950"/>
          </a:xfrm>
          <a:prstGeom prst="rect">
            <a:avLst/>
          </a:prstGeom>
        </p:spPr>
      </p:pic>
      <p:sp>
        <p:nvSpPr>
          <p:cNvPr id="37" name="TitleRectangle"/>
          <p:cNvSpPr>
            <a:spLocks/>
          </p:cNvSpPr>
          <p:nvPr userDrawn="1"/>
        </p:nvSpPr>
        <p:spPr bwMode="white">
          <a:xfrm>
            <a:off x="2836216" y="-1"/>
            <a:ext cx="9355784" cy="404847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82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89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270633" y="6381111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270634" y="65067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3/27/2019 9:44 AM Eastern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270635" y="6632336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85967" y="1463556"/>
            <a:ext cx="847815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2560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28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2837961" y="6381112"/>
            <a:ext cx="5224600" cy="36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  <p:grpSp>
        <p:nvGrpSpPr>
          <p:cNvPr id="15" name="LogoImage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+mn-lt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9446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accent6"/>
                </a:solidFill>
              </a:rPr>
              <a:pPr lvl="0"/>
              <a:t>‹#›</a:t>
            </a:fld>
            <a:endParaRPr lang="en-US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1299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46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bg1"/>
                </a:solidFill>
              </a:rPr>
              <a:pPr lvl="0"/>
              <a:t>‹#›</a:t>
            </a:fld>
            <a:endParaRPr lang="en-US" sz="816" dirty="0">
              <a:solidFill>
                <a:schemeClr val="bg1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201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4FCC-62D2-4C61-9E4B-AF77B6F2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0881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927F-8942-43BB-8910-52E5E34EE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BC69B-EADC-44CE-8A08-31D263042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3990C-2E0F-4B87-BDA3-625386DF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145E-4F17-4BCB-BE02-29CC7D61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80C8D-C960-42C8-9AA2-8EB94FC6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60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94CAB-B35A-4379-8E22-12E1F753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7BD7A-6DA3-4C5E-93AE-091950903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B286-B42D-441F-9960-9F1305C9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ADAD8-1D77-4069-89A6-E8184FBE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757D3-E9BD-44E9-8573-BE9A1E38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7886753"/>
              </p:ext>
            </p:ext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1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3B8909B-98C6-40F4-9B4F-B45318CABE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928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2978" y="-8612"/>
            <a:ext cx="10271968" cy="6866616"/>
          </a:xfrm>
          <a:prstGeom prst="rect">
            <a:avLst/>
          </a:prstGeom>
        </p:spPr>
      </p:pic>
      <p:sp>
        <p:nvSpPr>
          <p:cNvPr id="15" name="Freeform 406"/>
          <p:cNvSpPr>
            <a:spLocks/>
          </p:cNvSpPr>
          <p:nvPr/>
        </p:nvSpPr>
        <p:spPr bwMode="auto">
          <a:xfrm>
            <a:off x="9503910" y="2600478"/>
            <a:ext cx="2688090" cy="4257522"/>
          </a:xfrm>
          <a:custGeom>
            <a:avLst/>
            <a:gdLst>
              <a:gd name="T0" fmla="*/ 1665 w 1665"/>
              <a:gd name="T1" fmla="*/ 0 h 2839"/>
              <a:gd name="T2" fmla="*/ 0 w 1665"/>
              <a:gd name="T3" fmla="*/ 2839 h 2839"/>
              <a:gd name="T4" fmla="*/ 1665 w 1665"/>
              <a:gd name="T5" fmla="*/ 2839 h 2839"/>
              <a:gd name="T6" fmla="*/ 1665 w 1665"/>
              <a:gd name="T7" fmla="*/ 0 h 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65" h="2839">
                <a:moveTo>
                  <a:pt x="1665" y="0"/>
                </a:moveTo>
                <a:lnTo>
                  <a:pt x="0" y="2839"/>
                </a:lnTo>
                <a:lnTo>
                  <a:pt x="1665" y="2839"/>
                </a:lnTo>
                <a:lnTo>
                  <a:pt x="16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pPr defTabSz="800059"/>
            <a:endParaRPr lang="en-US" sz="2589">
              <a:solidFill>
                <a:srgbClr val="00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" y="-8612"/>
            <a:ext cx="7772638" cy="6866616"/>
          </a:xfrm>
          <a:custGeom>
            <a:avLst/>
            <a:gdLst>
              <a:gd name="connsiteX0" fmla="*/ 74 w 7772638"/>
              <a:gd name="connsiteY0" fmla="*/ 0 h 6866616"/>
              <a:gd name="connsiteX1" fmla="*/ 7772638 w 7772638"/>
              <a:gd name="connsiteY1" fmla="*/ 0 h 6866616"/>
              <a:gd name="connsiteX2" fmla="*/ 3789766 w 7772638"/>
              <a:gd name="connsiteY2" fmla="*/ 6866616 h 6866616"/>
              <a:gd name="connsiteX3" fmla="*/ 0 w 7772638"/>
              <a:gd name="connsiteY3" fmla="*/ 6866616 h 6866616"/>
              <a:gd name="connsiteX4" fmla="*/ 0 w 7772638"/>
              <a:gd name="connsiteY4" fmla="*/ 6863442 h 6866616"/>
              <a:gd name="connsiteX5" fmla="*/ 0 w 7772638"/>
              <a:gd name="connsiteY5" fmla="*/ 1 h 6866616"/>
              <a:gd name="connsiteX6" fmla="*/ 74 w 7772638"/>
              <a:gd name="connsiteY6" fmla="*/ 0 h 686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638" h="6866616">
                <a:moveTo>
                  <a:pt x="74" y="0"/>
                </a:moveTo>
                <a:lnTo>
                  <a:pt x="7772638" y="0"/>
                </a:lnTo>
                <a:lnTo>
                  <a:pt x="3789766" y="6866616"/>
                </a:lnTo>
                <a:lnTo>
                  <a:pt x="0" y="6866616"/>
                </a:lnTo>
                <a:lnTo>
                  <a:pt x="0" y="6863442"/>
                </a:lnTo>
                <a:lnTo>
                  <a:pt x="0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4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482248" y="-8612"/>
            <a:ext cx="3083062" cy="5334334"/>
          </a:xfrm>
          <a:prstGeom prst="lin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 lang="x-none"/>
            </a:pPr>
            <a:endParaRPr lang="x-none" sz="953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85153" y="236573"/>
            <a:ext cx="5572782" cy="108813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928" b="0" baseline="0">
                <a:solidFill>
                  <a:schemeClr val="accent3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85154" y="3479990"/>
            <a:ext cx="3705189" cy="1923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68"/>
              </a:spcAft>
              <a:defRPr lang="x-none" sz="125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  <p:sp>
        <p:nvSpPr>
          <p:cNvPr id="26" name="Disclaimer-English (United States)"/>
          <p:cNvSpPr>
            <a:spLocks noChangeArrowheads="1"/>
          </p:cNvSpPr>
          <p:nvPr/>
        </p:nvSpPr>
        <p:spPr bwMode="black">
          <a:xfrm>
            <a:off x="485153" y="6185611"/>
            <a:ext cx="3078338" cy="3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r>
              <a:rPr lang="en-GB" sz="714" dirty="0">
                <a:solidFill>
                  <a:schemeClr val="bg1">
                    <a:alpha val="50000"/>
                  </a:schemeClr>
                </a:solidFill>
                <a:latin typeface="+mn-lt"/>
              </a:rPr>
              <a:t>Confidential and proprietary: 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24744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C8CF1-48A0-4AED-B949-BA39337B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31F54-18C9-4294-ACB1-58DB588ED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038AE-2A83-4BC3-99C4-3A04F50D1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BF2FF-F41D-4700-AA10-59B20D25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7E1AF-5306-4EF1-8287-DE061402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152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8C4D-324E-482E-954A-A9D92296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F25FC-F554-4199-812A-2CB3A8DDD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B4543-8E6D-44E4-B6D3-9DAA411FC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02160-45E3-444A-A094-023342D9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8F164-8F9F-4FD4-8DB6-6CDEC528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CB407-38D8-4DE1-B4A4-4CDCDF6C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000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1243C-042B-4EAF-B50D-DA14E91B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85857-EDA2-4545-92D9-A53B30E2D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24CE0-182D-47F5-80F7-D48B5162E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E6263-2C79-4DBF-9D0F-0DAF7840B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83E129-E133-4607-A256-0214B34C3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A211E-4E8F-4894-924B-0B9EF43D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859ACF-287F-4A6B-A95C-CB348295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53FCE-B039-40BA-ACAE-C0A80476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774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709B7-A736-42A0-A09F-E5AB4B94C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9A51B-A2F7-44BB-9FEE-E150A84F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DEC2C-1A1D-4D1B-AC19-A4B104D0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B49C7-D2AF-4787-B11C-5337CFC7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914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9765-2B87-44B4-A801-D8F535E4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A1FDF4-A9B8-4D76-9D84-931D1A77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A187-5B21-441A-B3D9-8F3A4226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770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0D37-0FD9-4F28-9FC1-3B84513E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71B42-8654-4307-B5B4-2562AD3A0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07EDE-A776-459A-AB4E-180BA12F6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24BC6-6E3B-40DC-97FF-C8821AC14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C1919-14EB-42FB-8604-7474C0A4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F951-5174-4229-A48E-57619A79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615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D5073-CE0B-4976-9C72-F28B9D86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154FD6-2557-47EE-9CAA-C30277B5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5CEE4-65EE-4264-8272-0114B04DB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6B2C2-D074-4A9F-A49E-EF327396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8384D-92A1-45E8-9696-3C3407528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7A986-8D49-476D-9B44-FE95085A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615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AB0F-035C-499F-969F-620BA80D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E51A1-08AA-495D-8020-0C9943FB0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3DE2D-DE89-4DD3-81F8-44C4B99A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54AAC-706F-4DBC-9C3A-BAB41513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3B2D3-BFCB-4D3E-A6C0-C49C414B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093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0F9392-6FAC-4954-A8D1-ECC6E6E91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E42E7-EACC-4669-958C-34E3205B6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83A84-F36B-4AE9-B1E0-B945CEC9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8CE89-2560-4331-B938-1A06CE8E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594A3-AB9D-488E-A957-641B87A9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20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6624095"/>
              </p:ext>
            </p:ext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4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DFD9E88-0D7F-4A3F-8B4C-6FCB0024F57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928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61" r="-405"/>
          <a:stretch/>
        </p:blipFill>
        <p:spPr>
          <a:xfrm>
            <a:off x="1501108" y="-3238"/>
            <a:ext cx="10271745" cy="6861239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4" y="-8612"/>
            <a:ext cx="7772638" cy="6866616"/>
          </a:xfrm>
          <a:custGeom>
            <a:avLst/>
            <a:gdLst>
              <a:gd name="connsiteX0" fmla="*/ 74 w 7772638"/>
              <a:gd name="connsiteY0" fmla="*/ 0 h 6866616"/>
              <a:gd name="connsiteX1" fmla="*/ 7772638 w 7772638"/>
              <a:gd name="connsiteY1" fmla="*/ 0 h 6866616"/>
              <a:gd name="connsiteX2" fmla="*/ 3789766 w 7772638"/>
              <a:gd name="connsiteY2" fmla="*/ 6866616 h 6866616"/>
              <a:gd name="connsiteX3" fmla="*/ 0 w 7772638"/>
              <a:gd name="connsiteY3" fmla="*/ 6866616 h 6866616"/>
              <a:gd name="connsiteX4" fmla="*/ 0 w 7772638"/>
              <a:gd name="connsiteY4" fmla="*/ 6863442 h 6866616"/>
              <a:gd name="connsiteX5" fmla="*/ 0 w 7772638"/>
              <a:gd name="connsiteY5" fmla="*/ 1 h 6866616"/>
              <a:gd name="connsiteX6" fmla="*/ 74 w 7772638"/>
              <a:gd name="connsiteY6" fmla="*/ 0 h 686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638" h="6866616">
                <a:moveTo>
                  <a:pt x="74" y="0"/>
                </a:moveTo>
                <a:lnTo>
                  <a:pt x="7772638" y="0"/>
                </a:lnTo>
                <a:lnTo>
                  <a:pt x="3789766" y="6866616"/>
                </a:lnTo>
                <a:lnTo>
                  <a:pt x="0" y="6866616"/>
                </a:lnTo>
                <a:lnTo>
                  <a:pt x="0" y="6863442"/>
                </a:lnTo>
                <a:lnTo>
                  <a:pt x="0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4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482248" y="-8612"/>
            <a:ext cx="3083062" cy="5334334"/>
          </a:xfrm>
          <a:prstGeom prst="lin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 lang="x-none"/>
            </a:pPr>
            <a:endParaRPr lang="x-none" sz="953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85153" y="236573"/>
            <a:ext cx="5572782" cy="108813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928" b="0" baseline="0">
                <a:solidFill>
                  <a:schemeClr val="accent3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85154" y="3479990"/>
            <a:ext cx="3705189" cy="1923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68"/>
              </a:spcAft>
              <a:defRPr lang="x-none" sz="125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  <p:sp>
        <p:nvSpPr>
          <p:cNvPr id="26" name="Disclaimer-English (United States)"/>
          <p:cNvSpPr>
            <a:spLocks noChangeArrowheads="1"/>
          </p:cNvSpPr>
          <p:nvPr/>
        </p:nvSpPr>
        <p:spPr bwMode="black">
          <a:xfrm>
            <a:off x="485153" y="6185612"/>
            <a:ext cx="3078338" cy="2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r>
              <a:rPr lang="en-GB" sz="714" dirty="0">
                <a:solidFill>
                  <a:schemeClr val="bg1">
                    <a:alpha val="50000"/>
                  </a:schemeClr>
                </a:solidFill>
                <a:latin typeface="+mn-lt"/>
              </a:rPr>
              <a:t>Confidential and proprietary: Any use of this material without specific permission of McKinsey &amp; Company is strictly prohibited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54" y="5568083"/>
            <a:ext cx="2706126" cy="3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3887890"/>
              </p:ext>
            </p:ext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6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4416C6B-0903-4384-B92A-079747D2F2B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928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 lang="x-none"/>
            </a:pPr>
            <a:endParaRPr lang="x-none" sz="953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85153" y="236573"/>
            <a:ext cx="5572782" cy="108813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928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85154" y="3479990"/>
            <a:ext cx="3705189" cy="1923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68"/>
              </a:spcAft>
              <a:defRPr lang="x-none" sz="1250" cap="none" baseline="0">
                <a:solidFill>
                  <a:schemeClr val="accent4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  <p:sp>
        <p:nvSpPr>
          <p:cNvPr id="26" name="Disclaimer-English (United States)"/>
          <p:cNvSpPr>
            <a:spLocks noChangeArrowheads="1"/>
          </p:cNvSpPr>
          <p:nvPr/>
        </p:nvSpPr>
        <p:spPr bwMode="black">
          <a:xfrm>
            <a:off x="485153" y="6185611"/>
            <a:ext cx="3078338" cy="3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r>
              <a:rPr lang="en-GB" sz="714" dirty="0">
                <a:solidFill>
                  <a:schemeClr val="bg1">
                    <a:alpha val="50000"/>
                  </a:schemeClr>
                </a:solidFill>
              </a:rPr>
              <a:t>Confidential and proprietary: Any use of this material without specific permission of McKinsey &amp; Company is strictly prohibited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5154" y="6197572"/>
            <a:ext cx="2986314" cy="21980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GB" sz="714" dirty="0">
                <a:solidFill>
                  <a:schemeClr val="accent4">
                    <a:alpha val="50000"/>
                  </a:schemeClr>
                </a:solidFill>
                <a:latin typeface="+mn-lt"/>
              </a:rPr>
              <a:t>Confidential and proprietary: Any use of this material without specific permission of McKinsey &amp; Company is strictly prohibited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54" y="5565256"/>
            <a:ext cx="2706126" cy="33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581" y="1"/>
            <a:ext cx="5363419" cy="68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6435336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89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1934B3-A8AF-4EA6-B92D-4382B84C884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321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6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20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99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613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6" y="0"/>
            <a:ext cx="12173235" cy="6868588"/>
          </a:xfrm>
          <a:prstGeom prst="rect">
            <a:avLst/>
          </a:prstGeom>
        </p:spPr>
      </p:pic>
      <p:sp>
        <p:nvSpPr>
          <p:cNvPr id="10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1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13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37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baseline="0" noProof="0" dirty="0">
                <a:solidFill>
                  <a:schemeClr val="accent2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2" y="1652140"/>
            <a:ext cx="9304730" cy="1455347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2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661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9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4" y="1652140"/>
            <a:ext cx="5412245" cy="145534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57936" y="1652140"/>
            <a:ext cx="5457001" cy="145534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7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4377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55" y="234866"/>
            <a:ext cx="5572782" cy="1088136"/>
          </a:xfrm>
        </p:spPr>
        <p:txBody>
          <a:bodyPr/>
          <a:lstStyle>
            <a:lvl1pPr>
              <a:lnSpc>
                <a:spcPct val="90000"/>
              </a:lnSpc>
              <a:spcBef>
                <a:spcPts val="535"/>
              </a:spcBef>
              <a:spcAft>
                <a:spcPts val="535"/>
              </a:spcAft>
              <a:defRPr sz="3928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6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32105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55" y="234866"/>
            <a:ext cx="5572782" cy="1088136"/>
          </a:xfrm>
        </p:spPr>
        <p:txBody>
          <a:bodyPr/>
          <a:lstStyle>
            <a:lvl1pPr>
              <a:lnSpc>
                <a:spcPct val="90000"/>
              </a:lnSpc>
              <a:spcBef>
                <a:spcPts val="535"/>
              </a:spcBef>
              <a:spcAft>
                <a:spcPts val="535"/>
              </a:spcAft>
              <a:defRPr sz="392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8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707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685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" y="-3342"/>
            <a:ext cx="12179952" cy="6864691"/>
          </a:xfrm>
          <a:prstGeom prst="rect">
            <a:avLst/>
          </a:prstGeom>
        </p:spPr>
      </p:pic>
      <p:sp>
        <p:nvSpPr>
          <p:cNvPr id="14" name="Freeform 180"/>
          <p:cNvSpPr>
            <a:spLocks/>
          </p:cNvSpPr>
          <p:nvPr/>
        </p:nvSpPr>
        <p:spPr bwMode="auto">
          <a:xfrm>
            <a:off x="3175" y="0"/>
            <a:ext cx="8102980" cy="6875591"/>
          </a:xfrm>
          <a:custGeom>
            <a:avLst/>
            <a:gdLst>
              <a:gd name="T0" fmla="*/ 2917 w 2917"/>
              <a:gd name="T1" fmla="*/ 0 h 2476"/>
              <a:gd name="T2" fmla="*/ 0 w 2917"/>
              <a:gd name="T3" fmla="*/ 0 h 2476"/>
              <a:gd name="T4" fmla="*/ 0 w 2917"/>
              <a:gd name="T5" fmla="*/ 2476 h 2476"/>
              <a:gd name="T6" fmla="*/ 1480 w 2917"/>
              <a:gd name="T7" fmla="*/ 2476 h 2476"/>
              <a:gd name="T8" fmla="*/ 2917 w 2917"/>
              <a:gd name="T9" fmla="*/ 0 h 2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7" h="2476">
                <a:moveTo>
                  <a:pt x="2917" y="0"/>
                </a:moveTo>
                <a:lnTo>
                  <a:pt x="0" y="0"/>
                </a:lnTo>
                <a:lnTo>
                  <a:pt x="0" y="2476"/>
                </a:lnTo>
                <a:lnTo>
                  <a:pt x="1480" y="2476"/>
                </a:lnTo>
                <a:lnTo>
                  <a:pt x="29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endParaRPr lang="en-US" sz="1544"/>
          </a:p>
        </p:txBody>
      </p:sp>
      <p:sp>
        <p:nvSpPr>
          <p:cNvPr id="15" name="Freeform 182"/>
          <p:cNvSpPr>
            <a:spLocks/>
          </p:cNvSpPr>
          <p:nvPr/>
        </p:nvSpPr>
        <p:spPr bwMode="auto">
          <a:xfrm>
            <a:off x="3179" y="4550942"/>
            <a:ext cx="1382895" cy="2310376"/>
          </a:xfrm>
          <a:custGeom>
            <a:avLst/>
            <a:gdLst>
              <a:gd name="T0" fmla="*/ 0 w 496"/>
              <a:gd name="T1" fmla="*/ 0 h 832"/>
              <a:gd name="T2" fmla="*/ 496 w 496"/>
              <a:gd name="T3" fmla="*/ 832 h 832"/>
              <a:gd name="T4" fmla="*/ 0 w 496"/>
              <a:gd name="T5" fmla="*/ 832 h 832"/>
              <a:gd name="T6" fmla="*/ 0 w 496"/>
              <a:gd name="T7" fmla="*/ 0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6" h="832">
                <a:moveTo>
                  <a:pt x="0" y="0"/>
                </a:moveTo>
                <a:lnTo>
                  <a:pt x="496" y="832"/>
                </a:lnTo>
                <a:lnTo>
                  <a:pt x="0" y="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endParaRPr lang="en-US" sz="1544"/>
          </a:p>
        </p:txBody>
      </p:sp>
      <p:sp>
        <p:nvSpPr>
          <p:cNvPr id="16" name="Freeform 181"/>
          <p:cNvSpPr>
            <a:spLocks/>
          </p:cNvSpPr>
          <p:nvPr/>
        </p:nvSpPr>
        <p:spPr bwMode="auto">
          <a:xfrm>
            <a:off x="9203049" y="1620831"/>
            <a:ext cx="3000229" cy="5237170"/>
          </a:xfrm>
          <a:custGeom>
            <a:avLst/>
            <a:gdLst>
              <a:gd name="T0" fmla="*/ 793 w 793"/>
              <a:gd name="T1" fmla="*/ 0 h 1388"/>
              <a:gd name="T2" fmla="*/ 0 w 793"/>
              <a:gd name="T3" fmla="*/ 1388 h 1388"/>
              <a:gd name="T4" fmla="*/ 793 w 793"/>
              <a:gd name="T5" fmla="*/ 1388 h 1388"/>
              <a:gd name="T6" fmla="*/ 793 w 793"/>
              <a:gd name="T7" fmla="*/ 0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3" h="1388">
                <a:moveTo>
                  <a:pt x="793" y="0"/>
                </a:moveTo>
                <a:lnTo>
                  <a:pt x="0" y="1388"/>
                </a:lnTo>
                <a:lnTo>
                  <a:pt x="793" y="1388"/>
                </a:lnTo>
                <a:lnTo>
                  <a:pt x="7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endParaRPr lang="en-US" sz="154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55" y="234866"/>
            <a:ext cx="5572782" cy="1088136"/>
          </a:xfrm>
        </p:spPr>
        <p:txBody>
          <a:bodyPr/>
          <a:lstStyle>
            <a:lvl1pPr>
              <a:lnSpc>
                <a:spcPct val="90000"/>
              </a:lnSpc>
              <a:spcBef>
                <a:spcPts val="535"/>
              </a:spcBef>
              <a:spcAft>
                <a:spcPts val="535"/>
              </a:spcAft>
              <a:defRPr sz="3928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1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30463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709" name="think-cell Slide" r:id="rId6" imgW="439" imgH="438" progId="TCLayout.ActiveDocument.1">
                  <p:embed/>
                </p:oleObj>
              </mc:Choice>
              <mc:Fallback>
                <p:oleObj name="think-cell Slide" r:id="rId6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9F69CE2-47D9-4C8B-9081-285F9C8DBE4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321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" y="-3342"/>
            <a:ext cx="12179952" cy="686469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1069" y="324"/>
            <a:ext cx="12194137" cy="6857352"/>
          </a:xfrm>
          <a:custGeom>
            <a:avLst/>
            <a:gdLst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11914343 w 11949112"/>
              <a:gd name="connsiteY3" fmla="*/ 1756112 h 6743150"/>
              <a:gd name="connsiteX4" fmla="*/ 9019557 w 11949112"/>
              <a:gd name="connsiteY4" fmla="*/ 6743150 h 6743150"/>
              <a:gd name="connsiteX5" fmla="*/ 155448 w 11949112"/>
              <a:gd name="connsiteY5" fmla="*/ 6743150 h 6743150"/>
              <a:gd name="connsiteX6" fmla="*/ 155448 w 11949112"/>
              <a:gd name="connsiteY6" fmla="*/ 6740994 h 6743150"/>
              <a:gd name="connsiteX7" fmla="*/ 0 w 11949112"/>
              <a:gd name="connsiteY7" fmla="*/ 6740994 h 6743150"/>
              <a:gd name="connsiteX8" fmla="*/ 0 w 11949112"/>
              <a:gd name="connsiteY8" fmla="*/ 0 h 6743150"/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9019557 w 11949112"/>
              <a:gd name="connsiteY3" fmla="*/ 6743150 h 6743150"/>
              <a:gd name="connsiteX4" fmla="*/ 155448 w 11949112"/>
              <a:gd name="connsiteY4" fmla="*/ 6743150 h 6743150"/>
              <a:gd name="connsiteX5" fmla="*/ 155448 w 11949112"/>
              <a:gd name="connsiteY5" fmla="*/ 6740994 h 6743150"/>
              <a:gd name="connsiteX6" fmla="*/ 0 w 11949112"/>
              <a:gd name="connsiteY6" fmla="*/ 6740994 h 6743150"/>
              <a:gd name="connsiteX7" fmla="*/ 0 w 11949112"/>
              <a:gd name="connsiteY7" fmla="*/ 0 h 67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49112" h="6743150">
                <a:moveTo>
                  <a:pt x="0" y="0"/>
                </a:moveTo>
                <a:lnTo>
                  <a:pt x="11949112" y="0"/>
                </a:lnTo>
                <a:lnTo>
                  <a:pt x="11949112" y="1679583"/>
                </a:lnTo>
                <a:lnTo>
                  <a:pt x="9019557" y="6743150"/>
                </a:lnTo>
                <a:lnTo>
                  <a:pt x="155448" y="6743150"/>
                </a:lnTo>
                <a:lnTo>
                  <a:pt x="155448" y="6740994"/>
                </a:lnTo>
                <a:lnTo>
                  <a:pt x="0" y="67409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326108" y="1"/>
            <a:ext cx="1865892" cy="4316453"/>
          </a:xfrm>
          <a:custGeom>
            <a:avLst/>
            <a:gdLst>
              <a:gd name="connsiteX0" fmla="*/ 0 w 1802982"/>
              <a:gd name="connsiteY0" fmla="*/ 0 h 4230523"/>
              <a:gd name="connsiteX1" fmla="*/ 170360 w 1802982"/>
              <a:gd name="connsiteY1" fmla="*/ 0 h 4230523"/>
              <a:gd name="connsiteX2" fmla="*/ 1802982 w 1802982"/>
              <a:gd name="connsiteY2" fmla="*/ 0 h 4230523"/>
              <a:gd name="connsiteX3" fmla="*/ 1802982 w 1802982"/>
              <a:gd name="connsiteY3" fmla="*/ 4230523 h 4230523"/>
              <a:gd name="connsiteX4" fmla="*/ 170360 w 1802982"/>
              <a:gd name="connsiteY4" fmla="*/ 1346762 h 4230523"/>
              <a:gd name="connsiteX5" fmla="*/ 0 w 1802982"/>
              <a:gd name="connsiteY5" fmla="*/ 1050586 h 4230523"/>
              <a:gd name="connsiteX6" fmla="*/ 0 w 1802982"/>
              <a:gd name="connsiteY6" fmla="*/ 0 h 423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2982" h="4230523">
                <a:moveTo>
                  <a:pt x="0" y="0"/>
                </a:moveTo>
                <a:lnTo>
                  <a:pt x="170360" y="0"/>
                </a:lnTo>
                <a:lnTo>
                  <a:pt x="1802982" y="0"/>
                </a:lnTo>
                <a:lnTo>
                  <a:pt x="1802982" y="4230523"/>
                </a:lnTo>
                <a:lnTo>
                  <a:pt x="170360" y="1346762"/>
                </a:lnTo>
                <a:lnTo>
                  <a:pt x="0" y="10505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2" y="1652140"/>
            <a:ext cx="9304730" cy="1455347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5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3" y="234865"/>
            <a:ext cx="9304728" cy="357236"/>
          </a:xfrm>
        </p:spPr>
        <p:txBody>
          <a:bodyPr wrap="square">
            <a:spAutoFit/>
          </a:bodyPr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16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33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3342"/>
            <a:ext cx="12183127" cy="686469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-1069" y="324"/>
            <a:ext cx="12194137" cy="6857352"/>
          </a:xfrm>
          <a:custGeom>
            <a:avLst/>
            <a:gdLst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11914343 w 11949112"/>
              <a:gd name="connsiteY3" fmla="*/ 1756112 h 6743150"/>
              <a:gd name="connsiteX4" fmla="*/ 9019557 w 11949112"/>
              <a:gd name="connsiteY4" fmla="*/ 6743150 h 6743150"/>
              <a:gd name="connsiteX5" fmla="*/ 155448 w 11949112"/>
              <a:gd name="connsiteY5" fmla="*/ 6743150 h 6743150"/>
              <a:gd name="connsiteX6" fmla="*/ 155448 w 11949112"/>
              <a:gd name="connsiteY6" fmla="*/ 6740994 h 6743150"/>
              <a:gd name="connsiteX7" fmla="*/ 0 w 11949112"/>
              <a:gd name="connsiteY7" fmla="*/ 6740994 h 6743150"/>
              <a:gd name="connsiteX8" fmla="*/ 0 w 11949112"/>
              <a:gd name="connsiteY8" fmla="*/ 0 h 6743150"/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9019557 w 11949112"/>
              <a:gd name="connsiteY3" fmla="*/ 6743150 h 6743150"/>
              <a:gd name="connsiteX4" fmla="*/ 155448 w 11949112"/>
              <a:gd name="connsiteY4" fmla="*/ 6743150 h 6743150"/>
              <a:gd name="connsiteX5" fmla="*/ 155448 w 11949112"/>
              <a:gd name="connsiteY5" fmla="*/ 6740994 h 6743150"/>
              <a:gd name="connsiteX6" fmla="*/ 0 w 11949112"/>
              <a:gd name="connsiteY6" fmla="*/ 6740994 h 6743150"/>
              <a:gd name="connsiteX7" fmla="*/ 0 w 11949112"/>
              <a:gd name="connsiteY7" fmla="*/ 0 h 67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49112" h="6743150">
                <a:moveTo>
                  <a:pt x="0" y="0"/>
                </a:moveTo>
                <a:lnTo>
                  <a:pt x="11949112" y="0"/>
                </a:lnTo>
                <a:lnTo>
                  <a:pt x="11949112" y="1679583"/>
                </a:lnTo>
                <a:lnTo>
                  <a:pt x="9019557" y="6743150"/>
                </a:lnTo>
                <a:lnTo>
                  <a:pt x="155448" y="6743150"/>
                </a:lnTo>
                <a:lnTo>
                  <a:pt x="155448" y="6740994"/>
                </a:lnTo>
                <a:lnTo>
                  <a:pt x="0" y="67409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26108" y="1"/>
            <a:ext cx="1865892" cy="4316453"/>
          </a:xfrm>
          <a:custGeom>
            <a:avLst/>
            <a:gdLst>
              <a:gd name="connsiteX0" fmla="*/ 0 w 1802982"/>
              <a:gd name="connsiteY0" fmla="*/ 0 h 4230523"/>
              <a:gd name="connsiteX1" fmla="*/ 170360 w 1802982"/>
              <a:gd name="connsiteY1" fmla="*/ 0 h 4230523"/>
              <a:gd name="connsiteX2" fmla="*/ 1802982 w 1802982"/>
              <a:gd name="connsiteY2" fmla="*/ 0 h 4230523"/>
              <a:gd name="connsiteX3" fmla="*/ 1802982 w 1802982"/>
              <a:gd name="connsiteY3" fmla="*/ 4230523 h 4230523"/>
              <a:gd name="connsiteX4" fmla="*/ 170360 w 1802982"/>
              <a:gd name="connsiteY4" fmla="*/ 1346762 h 4230523"/>
              <a:gd name="connsiteX5" fmla="*/ 0 w 1802982"/>
              <a:gd name="connsiteY5" fmla="*/ 1050586 h 4230523"/>
              <a:gd name="connsiteX6" fmla="*/ 0 w 1802982"/>
              <a:gd name="connsiteY6" fmla="*/ 0 h 423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2982" h="4230523">
                <a:moveTo>
                  <a:pt x="0" y="0"/>
                </a:moveTo>
                <a:lnTo>
                  <a:pt x="170360" y="0"/>
                </a:lnTo>
                <a:lnTo>
                  <a:pt x="1802982" y="0"/>
                </a:lnTo>
                <a:lnTo>
                  <a:pt x="1802982" y="4230523"/>
                </a:lnTo>
                <a:lnTo>
                  <a:pt x="170360" y="1346762"/>
                </a:lnTo>
                <a:lnTo>
                  <a:pt x="0" y="10505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9304730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16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7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5930" y="1652140"/>
            <a:ext cx="9303952" cy="1455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28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57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5099950" y="2"/>
            <a:ext cx="7092054" cy="6858001"/>
          </a:xfrm>
          <a:custGeom>
            <a:avLst/>
            <a:gdLst>
              <a:gd name="connsiteX0" fmla="*/ 0 w 6950767"/>
              <a:gd name="connsiteY0" fmla="*/ 0 h 6721476"/>
              <a:gd name="connsiteX1" fmla="*/ 6694714 w 6950767"/>
              <a:gd name="connsiteY1" fmla="*/ 0 h 6721476"/>
              <a:gd name="connsiteX2" fmla="*/ 6694714 w 6950767"/>
              <a:gd name="connsiteY2" fmla="*/ 1 h 6721476"/>
              <a:gd name="connsiteX3" fmla="*/ 6950767 w 6950767"/>
              <a:gd name="connsiteY3" fmla="*/ 1 h 6721476"/>
              <a:gd name="connsiteX4" fmla="*/ 6950767 w 6950767"/>
              <a:gd name="connsiteY4" fmla="*/ 6721476 h 6721476"/>
              <a:gd name="connsiteX5" fmla="*/ 6950765 w 6950767"/>
              <a:gd name="connsiteY5" fmla="*/ 6721476 h 6721476"/>
              <a:gd name="connsiteX6" fmla="*/ 6950765 w 6950767"/>
              <a:gd name="connsiteY6" fmla="*/ 6718239 h 6721476"/>
              <a:gd name="connsiteX7" fmla="*/ 32578 w 6950767"/>
              <a:gd name="connsiteY7" fmla="*/ 6718239 h 6721476"/>
              <a:gd name="connsiteX8" fmla="*/ 1977107 w 6950767"/>
              <a:gd name="connsiteY8" fmla="*/ 3360782 h 6721476"/>
              <a:gd name="connsiteX9" fmla="*/ 0 w 6950767"/>
              <a:gd name="connsiteY9" fmla="*/ 0 h 67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0767" h="6721476">
                <a:moveTo>
                  <a:pt x="0" y="0"/>
                </a:moveTo>
                <a:lnTo>
                  <a:pt x="6694714" y="0"/>
                </a:lnTo>
                <a:lnTo>
                  <a:pt x="6694714" y="1"/>
                </a:lnTo>
                <a:lnTo>
                  <a:pt x="6950767" y="1"/>
                </a:lnTo>
                <a:lnTo>
                  <a:pt x="6950767" y="6721476"/>
                </a:lnTo>
                <a:lnTo>
                  <a:pt x="6950765" y="6721476"/>
                </a:lnTo>
                <a:lnTo>
                  <a:pt x="6950765" y="6718239"/>
                </a:lnTo>
                <a:lnTo>
                  <a:pt x="32578" y="6718239"/>
                </a:lnTo>
                <a:lnTo>
                  <a:pt x="1977107" y="3360782"/>
                </a:lnTo>
                <a:cubicBezTo>
                  <a:pt x="1303783" y="2240521"/>
                  <a:pt x="673324" y="112026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933" y="1652140"/>
            <a:ext cx="5572004" cy="1455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4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4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Blue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7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8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930" y="1652140"/>
            <a:ext cx="9303952" cy="1455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27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an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781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7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bg1"/>
                </a:solidFill>
              </a:rPr>
              <a:pPr lvl="0"/>
              <a:t>‹#›</a:t>
            </a:fld>
            <a:endParaRPr lang="x-none" sz="714" dirty="0">
              <a:solidFill>
                <a:schemeClr val="bg1"/>
              </a:solidFill>
            </a:endParaRPr>
          </a:p>
        </p:txBody>
      </p:sp>
      <p:sp>
        <p:nvSpPr>
          <p:cNvPr id="8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16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05" name="think-cell Slide" r:id="rId6" imgW="439" imgH="438" progId="TCLayout.ActiveDocument.1">
                  <p:embed/>
                </p:oleObj>
              </mc:Choice>
              <mc:Fallback>
                <p:oleObj name="think-cell Slide" r:id="rId6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B3CF07E-8A47-4BA6-9699-5E070A0C6B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321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161942" y="1"/>
            <a:ext cx="3065052" cy="6069025"/>
          </a:xfrm>
          <a:custGeom>
            <a:avLst/>
            <a:gdLst>
              <a:gd name="connsiteX0" fmla="*/ 3111190 w 3111190"/>
              <a:gd name="connsiteY0" fmla="*/ 6077415 h 6077415"/>
              <a:gd name="connsiteX1" fmla="*/ 0 w 3111190"/>
              <a:gd name="connsiteY1" fmla="*/ 780585 h 6077415"/>
              <a:gd name="connsiteX2" fmla="*/ 0 w 3111190"/>
              <a:gd name="connsiteY2" fmla="*/ 0 h 6077415"/>
              <a:gd name="connsiteX3" fmla="*/ 3055434 w 3111190"/>
              <a:gd name="connsiteY3" fmla="*/ 0 h 6077415"/>
              <a:gd name="connsiteX4" fmla="*/ 3055434 w 3111190"/>
              <a:gd name="connsiteY4" fmla="*/ 6066263 h 6077415"/>
              <a:gd name="connsiteX0" fmla="*/ 3065051 w 3065051"/>
              <a:gd name="connsiteY0" fmla="*/ 6069026 h 6069026"/>
              <a:gd name="connsiteX1" fmla="*/ 0 w 3065051"/>
              <a:gd name="connsiteY1" fmla="*/ 780585 h 6069026"/>
              <a:gd name="connsiteX2" fmla="*/ 0 w 3065051"/>
              <a:gd name="connsiteY2" fmla="*/ 0 h 6069026"/>
              <a:gd name="connsiteX3" fmla="*/ 3055434 w 3065051"/>
              <a:gd name="connsiteY3" fmla="*/ 0 h 6069026"/>
              <a:gd name="connsiteX4" fmla="*/ 3055434 w 3065051"/>
              <a:gd name="connsiteY4" fmla="*/ 6066263 h 606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051" h="6069026">
                <a:moveTo>
                  <a:pt x="3065051" y="6069026"/>
                </a:moveTo>
                <a:lnTo>
                  <a:pt x="0" y="780585"/>
                </a:lnTo>
                <a:lnTo>
                  <a:pt x="0" y="0"/>
                </a:lnTo>
                <a:lnTo>
                  <a:pt x="3055434" y="0"/>
                </a:lnTo>
                <a:lnTo>
                  <a:pt x="3055434" y="6066263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4"/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9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2" y="1652140"/>
            <a:ext cx="9304730" cy="1455347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150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546" y="3063925"/>
            <a:ext cx="5668909" cy="7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781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844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4"/>
          </a:xfrm>
          <a:prstGeom prst="rect">
            <a:avLst/>
          </a:prstGeom>
        </p:spPr>
        <p:txBody>
          <a:bodyPr/>
          <a:lstStyle/>
          <a:p>
            <a:fld id="{44B0E816-8CD6-F94E-AB9B-3C9267DCF5A8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4"/>
          </a:xfrm>
          <a:prstGeom prst="rect">
            <a:avLst/>
          </a:prstGeom>
        </p:spPr>
        <p:txBody>
          <a:bodyPr/>
          <a:lstStyle/>
          <a:p>
            <a:fld id="{9136EBB5-F8A9-B542-A0D1-2F01AC9A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34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TOC ThinkCell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6" y="1595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2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6" y="1595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/>
          <p:cNvSpPr txBox="1">
            <a:spLocks/>
          </p:cNvSpPr>
          <p:nvPr/>
        </p:nvSpPr>
        <p:spPr>
          <a:xfrm>
            <a:off x="11557381" y="6492661"/>
            <a:ext cx="125034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r">
              <a:defRPr lang="en-GB" sz="800" smtClean="0">
                <a:solidFill>
                  <a:schemeClr val="tx2"/>
                </a:solidFill>
              </a:defRPr>
            </a:lvl1pPr>
          </a:lstStyle>
          <a:p>
            <a:pPr lvl="0"/>
            <a:fld id="{42C328C1-A84F-4A39-A664-DBA00541A8C6}" type="slidenum">
              <a:rPr lang="en-US" sz="700" smtClean="0">
                <a:solidFill>
                  <a:schemeClr val="bg1"/>
                </a:solidFill>
              </a:rPr>
              <a:pPr lvl="0"/>
              <a:t>‹#›</a:t>
            </a:fld>
            <a:endParaRPr lang="en-US" sz="7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0908" y="6501811"/>
            <a:ext cx="951603" cy="1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>
            <a:off x="9922144" y="6565926"/>
            <a:ext cx="2442923" cy="143565"/>
            <a:chOff x="0" y="0"/>
            <a:chExt cx="1832192" cy="107672"/>
          </a:xfrm>
        </p:grpSpPr>
        <p:sp>
          <p:nvSpPr>
            <p:cNvPr id="30" name="Shape 30"/>
            <p:cNvSpPr/>
            <p:nvPr/>
          </p:nvSpPr>
          <p:spPr>
            <a:xfrm>
              <a:off x="776197" y="12511"/>
              <a:ext cx="1055995" cy="943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600"/>
                </a:spcBef>
                <a:defRPr sz="700" b="1">
                  <a:latin typeface="Helvetic neue"/>
                  <a:ea typeface="Helvetic neue"/>
                  <a:cs typeface="Helvetic neue"/>
                  <a:sym typeface="Helvetic neue"/>
                </a:defRPr>
              </a:lvl1pPr>
            </a:lstStyle>
            <a:p>
              <a:pPr>
                <a:defRPr sz="1800" b="0"/>
              </a:pPr>
              <a:r>
                <a:rPr sz="817" b="1"/>
                <a:t>| Design Studio</a:t>
              </a:r>
            </a:p>
          </p:txBody>
        </p:sp>
        <p:sp>
          <p:nvSpPr>
            <p:cNvPr id="31" name="Shape 31"/>
            <p:cNvSpPr/>
            <p:nvPr/>
          </p:nvSpPr>
          <p:spPr>
            <a:xfrm>
              <a:off x="0" y="0"/>
              <a:ext cx="1304195" cy="107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spcBef>
                  <a:spcPts val="700"/>
                </a:spcBef>
                <a:defRPr sz="1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933">
                  <a:solidFill>
                    <a:srgbClr val="808080"/>
                  </a:solidFill>
                </a:rPr>
                <a:t>McKinsey &amp; Company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1" y="0"/>
            <a:ext cx="12207399" cy="6871028"/>
            <a:chOff x="-1" y="0"/>
            <a:chExt cx="9155547" cy="5153270"/>
          </a:xfrm>
        </p:grpSpPr>
        <p:sp>
          <p:nvSpPr>
            <p:cNvPr id="33" name="Shape 33"/>
            <p:cNvSpPr/>
            <p:nvPr/>
          </p:nvSpPr>
          <p:spPr>
            <a:xfrm>
              <a:off x="-1" y="0"/>
              <a:ext cx="9155547" cy="5153270"/>
            </a:xfrm>
            <a:prstGeom prst="rect">
              <a:avLst/>
            </a:prstGeom>
            <a:solidFill>
              <a:srgbClr val="00AC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867"/>
            </a:p>
          </p:txBody>
        </p:sp>
        <p:sp>
          <p:nvSpPr>
            <p:cNvPr id="34" name="Shape 34"/>
            <p:cNvSpPr/>
            <p:nvPr/>
          </p:nvSpPr>
          <p:spPr>
            <a:xfrm>
              <a:off x="-1" y="2468889"/>
              <a:ext cx="9155547" cy="215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67"/>
                <a:t>        </a:t>
              </a:r>
            </a:p>
          </p:txBody>
        </p:sp>
      </p:grpSp>
      <p:sp>
        <p:nvSpPr>
          <p:cNvPr id="36" name="Shape 36"/>
          <p:cNvSpPr/>
          <p:nvPr/>
        </p:nvSpPr>
        <p:spPr>
          <a:xfrm>
            <a:off x="10354452" y="6515124"/>
            <a:ext cx="1433143" cy="14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700"/>
              </a:spcBef>
              <a:defRPr sz="1800">
                <a:solidFill>
                  <a:schemeClr val="accent1">
                    <a:satOff val="-11808"/>
                    <a:lumOff val="26568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933"/>
              <a:t>McKinsey &amp; Company |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9158344" y="6409920"/>
            <a:ext cx="2844801" cy="37253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accent1">
                    <a:satOff val="-11808"/>
                    <a:lumOff val="26568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18071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E360-A243-48EA-9916-5F7D7763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25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604634"/>
            <a:ext cx="11506201" cy="538609"/>
          </a:xfrm>
          <a:prstGeom prst="rect">
            <a:avLst/>
          </a:prstGeom>
        </p:spPr>
        <p:txBody>
          <a:bodyPr anchor="ctr"/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29393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C650-CDBE-4E11-9F25-5E6C6DB53BAF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F5DA5-2554-49B6-B199-131E62F75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70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"/>
            <a:ext cx="12192093" cy="6857950"/>
          </a:xfrm>
          <a:prstGeom prst="rect">
            <a:avLst/>
          </a:prstGeom>
        </p:spPr>
      </p:pic>
      <p:sp>
        <p:nvSpPr>
          <p:cNvPr id="37" name="TitleRectangle"/>
          <p:cNvSpPr>
            <a:spLocks/>
          </p:cNvSpPr>
          <p:nvPr userDrawn="1"/>
        </p:nvSpPr>
        <p:spPr bwMode="white">
          <a:xfrm>
            <a:off x="2836216" y="-1"/>
            <a:ext cx="9355784" cy="404847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8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89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270633" y="6381111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270634" y="65067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28/11/2019 21:21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270635" y="6632336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Printed 12/6/2018 12:05 PM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85967" y="1463556"/>
            <a:ext cx="847815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2560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28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35" name="LogoImage"/>
          <p:cNvSpPr>
            <a:spLocks noEditPoints="1"/>
          </p:cNvSpPr>
          <p:nvPr userDrawn="1"/>
        </p:nvSpPr>
        <p:spPr bwMode="auto">
          <a:xfrm>
            <a:off x="3095035" y="191793"/>
            <a:ext cx="2221229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2837961" y="6381112"/>
            <a:ext cx="5224600" cy="36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2293877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accent6"/>
                </a:solidFill>
              </a:rPr>
              <a:pPr lvl="0"/>
              <a:t>‹#›</a:t>
            </a:fld>
            <a:endParaRPr lang="en-US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8985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94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bg1"/>
                </a:solidFill>
              </a:rPr>
              <a:pPr lvl="0"/>
              <a:t>‹#›</a:t>
            </a:fld>
            <a:endParaRPr lang="en-US" sz="816" dirty="0">
              <a:solidFill>
                <a:schemeClr val="bg1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465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"/>
            <a:ext cx="12192093" cy="6857950"/>
          </a:xfrm>
          <a:prstGeom prst="rect">
            <a:avLst/>
          </a:prstGeom>
        </p:spPr>
      </p:pic>
      <p:sp>
        <p:nvSpPr>
          <p:cNvPr id="37" name="TitleRectangle"/>
          <p:cNvSpPr>
            <a:spLocks/>
          </p:cNvSpPr>
          <p:nvPr userDrawn="1"/>
        </p:nvSpPr>
        <p:spPr bwMode="white">
          <a:xfrm>
            <a:off x="2836216" y="-1"/>
            <a:ext cx="9355784" cy="404847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0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89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270633" y="6381111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270634" y="65067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28/11/2019 21:21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270635" y="6632336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85967" y="1463556"/>
            <a:ext cx="847815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2560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28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35" name="LogoImage"/>
          <p:cNvSpPr>
            <a:spLocks noEditPoints="1"/>
          </p:cNvSpPr>
          <p:nvPr userDrawn="1"/>
        </p:nvSpPr>
        <p:spPr bwMode="auto">
          <a:xfrm>
            <a:off x="3095035" y="191793"/>
            <a:ext cx="2221229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2837961" y="6381112"/>
            <a:ext cx="5224600" cy="36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16174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 userDrawn="1"/>
        </p:nvSpPr>
        <p:spPr bwMode="white">
          <a:xfrm>
            <a:off x="2837962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84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153070" y="6415250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153070" y="6540860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153070" y="6666472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 dirty="0">
                <a:solidFill>
                  <a:srgbClr val="FFFFFF"/>
                </a:solidFill>
                <a:latin typeface="+mn-lt"/>
              </a:rPr>
              <a:t>Printed 11/12/2018 10:54 AM India Standard Time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085967" y="1463555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11487910" y="37255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3085967" y="153713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3085967" y="6540989"/>
            <a:ext cx="4822214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996714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accent6"/>
                </a:solidFill>
              </a:rPr>
              <a:pPr lvl="0"/>
              <a:t>‹#›</a:t>
            </a:fld>
            <a:endParaRPr lang="en-US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316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14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bg1"/>
                </a:solidFill>
              </a:rPr>
              <a:pPr lvl="0"/>
              <a:t>‹#›</a:t>
            </a:fld>
            <a:endParaRPr lang="en-US" sz="816" dirty="0">
              <a:solidFill>
                <a:schemeClr val="bg1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294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6000751" y="1604434"/>
            <a:ext cx="6191251" cy="5253567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2257" h="3946525">
                <a:moveTo>
                  <a:pt x="5420095" y="12179"/>
                </a:moveTo>
                <a:lnTo>
                  <a:pt x="5432257" y="0"/>
                </a:lnTo>
                <a:lnTo>
                  <a:pt x="5432257" y="3946525"/>
                </a:lnTo>
                <a:lnTo>
                  <a:pt x="1587" y="3946525"/>
                </a:lnTo>
                <a:cubicBezTo>
                  <a:pt x="-54433" y="2778027"/>
                  <a:pt x="1365326" y="84261"/>
                  <a:pt x="5420095" y="12179"/>
                </a:cubicBezTo>
                <a:close/>
              </a:path>
            </a:pathLst>
          </a:custGeom>
        </p:spPr>
        <p:txBody>
          <a:bodyPr vert="horz"/>
          <a:lstStyle>
            <a:lvl1pPr marL="0" indent="0" algn="r">
              <a:buNone/>
              <a:defRPr sz="1517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35003" y="4550151"/>
            <a:ext cx="2082799" cy="0"/>
          </a:xfrm>
          <a:prstGeom prst="line">
            <a:avLst/>
          </a:prstGeom>
          <a:ln w="28575" cap="rnd">
            <a:solidFill>
              <a:srgbClr val="4F2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627069"/>
            <a:ext cx="8178800" cy="953187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lang="en-US" sz="3150" b="1" i="0" kern="1200" baseline="0" dirty="0" smtClean="0">
                <a:solidFill>
                  <a:srgbClr val="4F2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33353" indent="0">
              <a:buNone/>
              <a:defRPr sz="2100"/>
            </a:lvl2pPr>
            <a:lvl3pPr marL="1066705" indent="0">
              <a:buNone/>
              <a:defRPr sz="1867"/>
            </a:lvl3pPr>
            <a:lvl4pPr marL="1600057" indent="0">
              <a:buNone/>
              <a:defRPr sz="1633"/>
            </a:lvl4pPr>
            <a:lvl5pPr marL="2133410" indent="0">
              <a:buNone/>
              <a:defRPr sz="1633"/>
            </a:lvl5pPr>
            <a:lvl6pPr marL="2666763" indent="0">
              <a:buNone/>
              <a:defRPr sz="1633"/>
            </a:lvl6pPr>
            <a:lvl7pPr marL="3200115" indent="0">
              <a:buNone/>
              <a:defRPr sz="1633"/>
            </a:lvl7pPr>
            <a:lvl8pPr marL="3733467" indent="0">
              <a:buNone/>
              <a:defRPr sz="1633"/>
            </a:lvl8pPr>
            <a:lvl9pPr marL="4266820" indent="0">
              <a:buNone/>
              <a:defRPr sz="1633"/>
            </a:lvl9pPr>
          </a:lstStyle>
          <a:p>
            <a:pPr lvl="0"/>
            <a:r>
              <a:rPr lang="en-US" dirty="0"/>
              <a:t>Primary header here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590332"/>
            <a:ext cx="8178800" cy="372856"/>
          </a:xfrm>
        </p:spPr>
        <p:txBody>
          <a:bodyPr anchor="b"/>
          <a:lstStyle>
            <a:lvl1pPr marL="0" indent="0">
              <a:buNone/>
              <a:defRPr sz="21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Secondary header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3" y="3810197"/>
            <a:ext cx="4444999" cy="60892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517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421617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4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nt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5"/>
            <a:ext cx="12192000" cy="6857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66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17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521243"/>
            <a:ext cx="11506201" cy="705392"/>
          </a:xfrm>
          <a:prstGeom prst="rect">
            <a:avLst/>
          </a:prstGeom>
        </p:spPr>
        <p:txBody>
          <a:bodyPr anchor="ctr"/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37856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620000" y="3429000"/>
            <a:ext cx="4572000" cy="3429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t" anchorCtr="0"/>
          <a:lstStyle/>
          <a:p>
            <a:pPr algn="ctr" defTabSz="457000"/>
            <a:endParaRPr lang="en-US" sz="29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939" y="5639887"/>
            <a:ext cx="3351201" cy="114403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4472" y="1280160"/>
            <a:ext cx="6093744" cy="3619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4474" y="5836921"/>
            <a:ext cx="6093743" cy="695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500" b="0" i="0">
                <a:solidFill>
                  <a:schemeClr val="tx2"/>
                </a:solidFill>
                <a:latin typeface="+mn-lt"/>
                <a:cs typeface="Effra Light"/>
              </a:defRPr>
            </a:lvl1pPr>
            <a:lvl2pPr>
              <a:lnSpc>
                <a:spcPct val="100000"/>
              </a:lnSpc>
              <a:defRPr sz="1500" b="1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defRPr sz="1500" b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defRPr sz="15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defRPr sz="15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0400" y="346464"/>
            <a:ext cx="6096000" cy="1905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62000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t" anchorCtr="0"/>
          <a:lstStyle/>
          <a:p>
            <a:pPr algn="ctr" defTabSz="457000"/>
            <a:endParaRPr lang="en-US" sz="2900" dirty="0">
              <a:solidFill>
                <a:srgbClr val="FFFFFF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0" y="0"/>
            <a:ext cx="4572000" cy="3429000"/>
          </a:xfrm>
          <a:prstGeom prst="rect">
            <a:avLst/>
          </a:prstGeom>
          <a:noFill/>
        </p:spPr>
        <p:txBody>
          <a:bodyPr vert="horz" lIns="76197" tIns="38098" rIns="76197" bIns="38098">
            <a:normAutofit/>
          </a:bodyPr>
          <a:lstStyle>
            <a:lvl1pPr>
              <a:defRPr sz="1500" b="0" i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en-US" dirty="0"/>
              <a:t>Add photo or leave as solid Color</a:t>
            </a:r>
          </a:p>
        </p:txBody>
      </p:sp>
    </p:spTree>
    <p:extLst>
      <p:ext uri="{BB962C8B-B14F-4D97-AF65-F5344CB8AC3E}">
        <p14:creationId xmlns:p14="http://schemas.microsoft.com/office/powerpoint/2010/main" val="76448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474" y="1226821"/>
            <a:ext cx="9141715" cy="4381500"/>
          </a:xfrm>
        </p:spPr>
        <p:txBody>
          <a:bodyPr>
            <a:normAutofit/>
          </a:bodyPr>
          <a:lstStyle>
            <a:lvl1pPr>
              <a:defRPr sz="8299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4474" y="5836921"/>
            <a:ext cx="6096000" cy="73533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ct val="100000"/>
              </a:lnSpc>
              <a:defRPr sz="1500" b="0">
                <a:solidFill>
                  <a:schemeClr val="accent2"/>
                </a:solidFill>
                <a:latin typeface="+mn-lt"/>
              </a:defRPr>
            </a:lvl1pPr>
            <a:lvl2pPr>
              <a:lnSpc>
                <a:spcPct val="100000"/>
              </a:lnSpc>
              <a:defRPr sz="1500" b="1">
                <a:solidFill>
                  <a:schemeClr val="accent2"/>
                </a:solidFill>
                <a:latin typeface="+mn-lt"/>
              </a:defRPr>
            </a:lvl2pPr>
            <a:lvl3pPr>
              <a:lnSpc>
                <a:spcPct val="100000"/>
              </a:lnSpc>
              <a:defRPr sz="1500">
                <a:solidFill>
                  <a:schemeClr val="accent2"/>
                </a:solidFill>
                <a:latin typeface="+mn-lt"/>
              </a:defRPr>
            </a:lvl3pPr>
            <a:lvl4pPr>
              <a:lnSpc>
                <a:spcPct val="100000"/>
              </a:lnSpc>
              <a:defRPr sz="1500">
                <a:solidFill>
                  <a:schemeClr val="accent2"/>
                </a:solidFill>
                <a:latin typeface="+mn-lt"/>
              </a:defRPr>
            </a:lvl4pPr>
            <a:lvl5pPr>
              <a:lnSpc>
                <a:spcPct val="100000"/>
              </a:lnSpc>
              <a:defRPr sz="15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0400" y="346464"/>
            <a:ext cx="6096000" cy="1905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05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948" y="998222"/>
            <a:ext cx="4065055" cy="4440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5638800"/>
            <a:ext cx="3351389" cy="11440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473" y="1226821"/>
            <a:ext cx="7622473" cy="4381500"/>
          </a:xfrm>
        </p:spPr>
        <p:txBody>
          <a:bodyPr>
            <a:normAutofit/>
          </a:bodyPr>
          <a:lstStyle>
            <a:lvl1pPr>
              <a:defRPr sz="82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4474" y="5836921"/>
            <a:ext cx="6096000" cy="73533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ct val="100000"/>
              </a:lnSpc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500" b="1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5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defRPr sz="15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0400" y="346464"/>
            <a:ext cx="6096000" cy="1905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buFontTx/>
              <a:buNone/>
              <a:defRPr sz="1000" b="0" i="0" cap="none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3796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 userDrawn="1"/>
        </p:nvSpPr>
        <p:spPr>
          <a:xfrm>
            <a:off x="504472" y="379678"/>
            <a:ext cx="11176000" cy="5242560"/>
          </a:xfrm>
          <a:prstGeom prst="frame">
            <a:avLst>
              <a:gd name="adj1" fmla="val 181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 defTabSz="457000"/>
            <a:endParaRPr lang="en-US" sz="2900" dirty="0">
              <a:solidFill>
                <a:srgbClr val="001E4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5638800"/>
            <a:ext cx="3351389" cy="11440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1" y="708660"/>
            <a:ext cx="7874000" cy="4381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627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68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 userDrawn="1"/>
        </p:nvSpPr>
        <p:spPr>
          <a:xfrm>
            <a:off x="504473" y="379678"/>
            <a:ext cx="11176001" cy="5238750"/>
          </a:xfrm>
          <a:prstGeom prst="frame">
            <a:avLst>
              <a:gd name="adj1" fmla="val 181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 defTabSz="457000"/>
            <a:endParaRPr lang="en-US" sz="2900" dirty="0">
              <a:solidFill>
                <a:srgbClr val="001E4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1" y="708660"/>
            <a:ext cx="7874000" cy="4381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024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5644"/>
            <a:r>
              <a:rPr lang="en-US">
                <a:solidFill>
                  <a:srgbClr val="FFFFFF"/>
                </a:solidFill>
              </a:rPr>
              <a:t>Quality Begins with Me   |   June 1, 2015   |   Confidential, for Internal Use Only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40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4552" y="371678"/>
            <a:ext cx="11176001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552" y="624840"/>
            <a:ext cx="11176001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73" y="1330855"/>
            <a:ext cx="5589764" cy="4573323"/>
          </a:xfrm>
        </p:spPr>
        <p:txBody>
          <a:bodyPr rIns="15103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094237" y="1330855"/>
            <a:ext cx="5586236" cy="4573323"/>
          </a:xfrm>
        </p:spPr>
        <p:txBody>
          <a:bodyPr rIns="15103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74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/>
        </p:nvSpPr>
        <p:spPr bwMode="white">
          <a:xfrm>
            <a:off x="2837962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37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3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white">
          <a:xfrm>
            <a:off x="8153070" y="6415250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x-none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white">
          <a:xfrm>
            <a:off x="8153070" y="6540860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x-none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white">
          <a:xfrm>
            <a:off x="8153070" y="6666472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x-none" sz="816" baseline="0" dirty="0">
                <a:solidFill>
                  <a:srgbClr val="FFFFFF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085967" y="1463555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x-none"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x-none"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x-none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x-none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11487910" y="37255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 lang="x-none"/>
            </a:pPr>
            <a:endParaRPr lang="x-none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/>
          <p:cNvSpPr>
            <a:spLocks noEditPoints="1"/>
          </p:cNvSpPr>
          <p:nvPr/>
        </p:nvSpPr>
        <p:spPr bwMode="auto">
          <a:xfrm>
            <a:off x="3085967" y="153713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x-non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x-none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x-none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/>
        </p:nvSpPr>
        <p:spPr bwMode="black">
          <a:xfrm>
            <a:off x="3085967" y="6540989"/>
            <a:ext cx="4822214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x-none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x-none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3145084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49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A2DD2AF-518C-4210-A280-0EAC8342E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5979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1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61985" y="198749"/>
            <a:ext cx="11725485" cy="314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fld id="{42C328C1-A84F-4A39-A664-DBA00541A8C6}" type="slidenum">
              <a:rPr lang="x-none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x-none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x-none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x-none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036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0343F60-D2F7-4B93-8816-1A8006118F0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0"/>
          <a:ext cx="216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73" name="think-cell Slide" r:id="rId6" imgW="526" imgH="526" progId="TCLayout.ActiveDocument.1">
                  <p:embed/>
                </p:oleObj>
              </mc:Choice>
              <mc:Fallback>
                <p:oleObj name="think-cell Slide" r:id="rId6" imgW="526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0343F60-D2F7-4B93-8816-1A8006118F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61" y="1620"/>
                        <a:ext cx="216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701D805-F32D-4B17-B344-6E6F280E934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5979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1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85" y="198749"/>
            <a:ext cx="11725485" cy="314028"/>
          </a:xfrm>
        </p:spPr>
        <p:txBody>
          <a:bodyPr/>
          <a:lstStyle>
            <a:lvl1pPr>
              <a:defRPr lang="x-none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fld id="{42C328C1-A84F-4A39-A664-DBA00541A8C6}" type="slidenum">
              <a:rPr lang="x-none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x-none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x-none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x-none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383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065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797" name="think-cell Slide" r:id="rId4" imgW="524" imgH="526" progId="TCLayout.ActiveDocument.1">
                  <p:embed/>
                </p:oleObj>
              </mc:Choice>
              <mc:Fallback>
                <p:oleObj name="think-cell Slide" r:id="rId4" imgW="524" imgH="52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68518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37940-A4D7-4220-BB36-F45FC884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968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 userDrawn="1"/>
        </p:nvSpPr>
        <p:spPr bwMode="white">
          <a:xfrm>
            <a:off x="2837962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8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153070" y="6415250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153070" y="6540860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153070" y="6666472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 dirty="0">
                <a:solidFill>
                  <a:srgbClr val="FFFFFF"/>
                </a:solidFill>
                <a:latin typeface="+mn-lt"/>
              </a:rPr>
              <a:t>Printed 11/12/2018 10:54 AM India Standard Time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085967" y="1463555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11487910" y="37255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3085967" y="153713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3085967" y="6540989"/>
            <a:ext cx="4822214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147624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3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9968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012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99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3953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"/>
            <a:ext cx="12192093" cy="6857950"/>
          </a:xfrm>
          <a:prstGeom prst="rect">
            <a:avLst/>
          </a:prstGeom>
        </p:spPr>
      </p:pic>
      <p:sp>
        <p:nvSpPr>
          <p:cNvPr id="37" name="TitleRectangle"/>
          <p:cNvSpPr>
            <a:spLocks/>
          </p:cNvSpPr>
          <p:nvPr userDrawn="1"/>
        </p:nvSpPr>
        <p:spPr bwMode="white">
          <a:xfrm>
            <a:off x="2836216" y="-1"/>
            <a:ext cx="9355784" cy="404847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3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89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270633" y="6381111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270634" y="65067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28/11/2019 21:21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270635" y="6632336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Printed 12/6/2018 12:05 PM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85967" y="1463556"/>
            <a:ext cx="847815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2560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28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35" name="LogoImage"/>
          <p:cNvSpPr>
            <a:spLocks noEditPoints="1"/>
          </p:cNvSpPr>
          <p:nvPr userDrawn="1"/>
        </p:nvSpPr>
        <p:spPr bwMode="auto">
          <a:xfrm>
            <a:off x="3095035" y="191793"/>
            <a:ext cx="2221229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2837961" y="6381112"/>
            <a:ext cx="5224600" cy="36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76032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accent6"/>
                </a:solidFill>
              </a:rPr>
              <a:pPr lvl="0"/>
              <a:t>‹#›</a:t>
            </a:fld>
            <a:endParaRPr lang="en-US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9328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43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bg1"/>
                </a:solidFill>
              </a:rPr>
              <a:pPr lvl="0"/>
              <a:t>‹#›</a:t>
            </a:fld>
            <a:endParaRPr lang="en-US" sz="816" dirty="0">
              <a:solidFill>
                <a:schemeClr val="bg1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258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 userDrawn="1"/>
        </p:nvSpPr>
        <p:spPr bwMode="white">
          <a:xfrm>
            <a:off x="2837962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1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153070" y="6415250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153070" y="6540860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153070" y="6666472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 1/14/2019 12:57 PM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085967" y="1463555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11487910" y="37255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3085967" y="153713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3085967" y="6540989"/>
            <a:ext cx="4822214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3302288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2015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32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859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 userDrawn="1"/>
        </p:nvSpPr>
        <p:spPr bwMode="white">
          <a:xfrm>
            <a:off x="2837961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24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8153071" y="6415251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8153070" y="6540861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8153071" y="6666473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 11/21/2018 9:45 AM Eastern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085967" y="1463556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 hidden="1"/>
          <p:cNvSpPr>
            <a:spLocks noEditPoints="1"/>
          </p:cNvSpPr>
          <p:nvPr userDrawn="1"/>
        </p:nvSpPr>
        <p:spPr bwMode="auto">
          <a:xfrm>
            <a:off x="3085966" y="153714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3085968" y="6535889"/>
            <a:ext cx="482221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3360755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11652053" y="6639225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0465075" y="6639225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320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 userDrawn="1"/>
        </p:nvSpPr>
        <p:spPr bwMode="white">
          <a:xfrm>
            <a:off x="2837962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3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153070" y="6415250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153070" y="6540860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153070" y="6666472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 dirty="0">
                <a:solidFill>
                  <a:srgbClr val="FFFFFF"/>
                </a:solidFill>
                <a:latin typeface="+mn-lt"/>
              </a:rPr>
              <a:t>Printed 11/12/2018 10:54 AM India Standard Time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085967" y="1463555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11487910" y="37255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3085967" y="153713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3085967" y="6540989"/>
            <a:ext cx="4822214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29919084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62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11652053" y="6639225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0465075" y="6639225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037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04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"/>
            <a:ext cx="12192093" cy="6857950"/>
          </a:xfrm>
          <a:prstGeom prst="rect">
            <a:avLst/>
          </a:prstGeom>
        </p:spPr>
      </p:pic>
      <p:sp>
        <p:nvSpPr>
          <p:cNvPr id="37" name="TitleRectangle"/>
          <p:cNvSpPr>
            <a:spLocks/>
          </p:cNvSpPr>
          <p:nvPr userDrawn="1"/>
        </p:nvSpPr>
        <p:spPr bwMode="white">
          <a:xfrm>
            <a:off x="2836216" y="-1"/>
            <a:ext cx="9355784" cy="404847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78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89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270633" y="6381111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270634" y="65067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28/11/2019 21:21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270635" y="6632336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85967" y="1463556"/>
            <a:ext cx="847815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2560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28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2837961" y="6381112"/>
            <a:ext cx="5224600" cy="36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  <p:grpSp>
        <p:nvGrpSpPr>
          <p:cNvPr id="15" name="LogoImage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Theinhardt Pan Light" panose="020B0404020101020102" pitchFamily="34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11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Theinhardt Pan Light" panose="020B04040201010201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7483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accent6"/>
                </a:solidFill>
              </a:rPr>
              <a:pPr lvl="0"/>
              <a:t>‹#›</a:t>
            </a:fld>
            <a:endParaRPr lang="en-US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400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800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bg1"/>
                </a:solidFill>
              </a:rPr>
              <a:pPr lvl="0"/>
              <a:t>‹#›</a:t>
            </a:fld>
            <a:endParaRPr lang="en-US" sz="816" dirty="0">
              <a:solidFill>
                <a:schemeClr val="bg1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9017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"/>
            <a:ext cx="12192093" cy="6857950"/>
          </a:xfrm>
          <a:prstGeom prst="rect">
            <a:avLst/>
          </a:prstGeom>
        </p:spPr>
      </p:pic>
      <p:sp>
        <p:nvSpPr>
          <p:cNvPr id="37" name="TitleRectangle"/>
          <p:cNvSpPr>
            <a:spLocks/>
          </p:cNvSpPr>
          <p:nvPr userDrawn="1"/>
        </p:nvSpPr>
        <p:spPr bwMode="white">
          <a:xfrm>
            <a:off x="2836216" y="-1"/>
            <a:ext cx="9355784" cy="404847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93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89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black">
          <a:xfrm>
            <a:off x="8270633" y="6381111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black">
          <a:xfrm>
            <a:off x="8270634" y="65067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28/11/2019 21:21 India Standard Time</a:t>
            </a:r>
            <a:endParaRPr lang="en-US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black">
          <a:xfrm>
            <a:off x="8270635" y="6632336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85967" y="1463556"/>
            <a:ext cx="847815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85967" y="3652560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28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6" name="Disclaimer-English (United States)" hidden="1"/>
          <p:cNvSpPr>
            <a:spLocks noChangeArrowheads="1"/>
          </p:cNvSpPr>
          <p:nvPr userDrawn="1"/>
        </p:nvSpPr>
        <p:spPr bwMode="black">
          <a:xfrm>
            <a:off x="2837961" y="6381112"/>
            <a:ext cx="5224600" cy="36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94990" eaLnBrk="0" hangingPunct="0"/>
            <a:r>
              <a:rPr lang="en-US" sz="816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  <p:grpSp>
        <p:nvGrpSpPr>
          <p:cNvPr id="15" name="LogoImage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+mn-lt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7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76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accent6"/>
                </a:solidFill>
              </a:rPr>
              <a:pPr lvl="0"/>
              <a:t>‹#›</a:t>
            </a:fld>
            <a:endParaRPr lang="en-US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057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943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16" smtClean="0">
                <a:solidFill>
                  <a:schemeClr val="bg1"/>
                </a:solidFill>
              </a:rPr>
              <a:pPr lvl="0"/>
              <a:t>‹#›</a:t>
            </a:fld>
            <a:endParaRPr lang="en-US" sz="816" dirty="0">
              <a:solidFill>
                <a:schemeClr val="bg1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418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1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3B8909B-98C6-40F4-9B4F-B45318CABE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928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2978" y="-8612"/>
            <a:ext cx="10271968" cy="6866616"/>
          </a:xfrm>
          <a:prstGeom prst="rect">
            <a:avLst/>
          </a:prstGeom>
        </p:spPr>
      </p:pic>
      <p:sp>
        <p:nvSpPr>
          <p:cNvPr id="15" name="Freeform 406"/>
          <p:cNvSpPr>
            <a:spLocks/>
          </p:cNvSpPr>
          <p:nvPr/>
        </p:nvSpPr>
        <p:spPr bwMode="auto">
          <a:xfrm>
            <a:off x="9503910" y="2600478"/>
            <a:ext cx="2688090" cy="4257522"/>
          </a:xfrm>
          <a:custGeom>
            <a:avLst/>
            <a:gdLst>
              <a:gd name="T0" fmla="*/ 1665 w 1665"/>
              <a:gd name="T1" fmla="*/ 0 h 2839"/>
              <a:gd name="T2" fmla="*/ 0 w 1665"/>
              <a:gd name="T3" fmla="*/ 2839 h 2839"/>
              <a:gd name="T4" fmla="*/ 1665 w 1665"/>
              <a:gd name="T5" fmla="*/ 2839 h 2839"/>
              <a:gd name="T6" fmla="*/ 1665 w 1665"/>
              <a:gd name="T7" fmla="*/ 0 h 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65" h="2839">
                <a:moveTo>
                  <a:pt x="1665" y="0"/>
                </a:moveTo>
                <a:lnTo>
                  <a:pt x="0" y="2839"/>
                </a:lnTo>
                <a:lnTo>
                  <a:pt x="1665" y="2839"/>
                </a:lnTo>
                <a:lnTo>
                  <a:pt x="16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pPr defTabSz="800059"/>
            <a:endParaRPr lang="en-US" sz="2589">
              <a:solidFill>
                <a:srgbClr val="00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" y="-8612"/>
            <a:ext cx="7772638" cy="6866616"/>
          </a:xfrm>
          <a:custGeom>
            <a:avLst/>
            <a:gdLst>
              <a:gd name="connsiteX0" fmla="*/ 74 w 7772638"/>
              <a:gd name="connsiteY0" fmla="*/ 0 h 6866616"/>
              <a:gd name="connsiteX1" fmla="*/ 7772638 w 7772638"/>
              <a:gd name="connsiteY1" fmla="*/ 0 h 6866616"/>
              <a:gd name="connsiteX2" fmla="*/ 3789766 w 7772638"/>
              <a:gd name="connsiteY2" fmla="*/ 6866616 h 6866616"/>
              <a:gd name="connsiteX3" fmla="*/ 0 w 7772638"/>
              <a:gd name="connsiteY3" fmla="*/ 6866616 h 6866616"/>
              <a:gd name="connsiteX4" fmla="*/ 0 w 7772638"/>
              <a:gd name="connsiteY4" fmla="*/ 6863442 h 6866616"/>
              <a:gd name="connsiteX5" fmla="*/ 0 w 7772638"/>
              <a:gd name="connsiteY5" fmla="*/ 1 h 6866616"/>
              <a:gd name="connsiteX6" fmla="*/ 74 w 7772638"/>
              <a:gd name="connsiteY6" fmla="*/ 0 h 686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638" h="6866616">
                <a:moveTo>
                  <a:pt x="74" y="0"/>
                </a:moveTo>
                <a:lnTo>
                  <a:pt x="7772638" y="0"/>
                </a:lnTo>
                <a:lnTo>
                  <a:pt x="3789766" y="6866616"/>
                </a:lnTo>
                <a:lnTo>
                  <a:pt x="0" y="6866616"/>
                </a:lnTo>
                <a:lnTo>
                  <a:pt x="0" y="6863442"/>
                </a:lnTo>
                <a:lnTo>
                  <a:pt x="0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4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482248" y="-8612"/>
            <a:ext cx="3083062" cy="5334334"/>
          </a:xfrm>
          <a:prstGeom prst="lin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 lang="x-none"/>
            </a:pPr>
            <a:endParaRPr lang="x-none" sz="953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85153" y="236573"/>
            <a:ext cx="5572782" cy="108813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928" b="0" baseline="0">
                <a:solidFill>
                  <a:schemeClr val="accent3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85154" y="3479990"/>
            <a:ext cx="3705189" cy="1923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68"/>
              </a:spcAft>
              <a:defRPr lang="x-none" sz="125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  <p:sp>
        <p:nvSpPr>
          <p:cNvPr id="26" name="Disclaimer-English (United States)"/>
          <p:cNvSpPr>
            <a:spLocks noChangeArrowheads="1"/>
          </p:cNvSpPr>
          <p:nvPr/>
        </p:nvSpPr>
        <p:spPr bwMode="black">
          <a:xfrm>
            <a:off x="485153" y="6185611"/>
            <a:ext cx="3078338" cy="3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r>
              <a:rPr lang="en-GB" sz="714" dirty="0">
                <a:solidFill>
                  <a:schemeClr val="bg1">
                    <a:alpha val="50000"/>
                  </a:schemeClr>
                </a:solidFill>
                <a:latin typeface="+mn-lt"/>
              </a:rPr>
              <a:t>Confidential and proprietary: 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366579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4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DFD9E88-0D7F-4A3F-8B4C-6FCB0024F57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928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61" r="-405"/>
          <a:stretch/>
        </p:blipFill>
        <p:spPr>
          <a:xfrm>
            <a:off x="1501108" y="-3238"/>
            <a:ext cx="10271745" cy="6861239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4" y="-8612"/>
            <a:ext cx="7772638" cy="6866616"/>
          </a:xfrm>
          <a:custGeom>
            <a:avLst/>
            <a:gdLst>
              <a:gd name="connsiteX0" fmla="*/ 74 w 7772638"/>
              <a:gd name="connsiteY0" fmla="*/ 0 h 6866616"/>
              <a:gd name="connsiteX1" fmla="*/ 7772638 w 7772638"/>
              <a:gd name="connsiteY1" fmla="*/ 0 h 6866616"/>
              <a:gd name="connsiteX2" fmla="*/ 3789766 w 7772638"/>
              <a:gd name="connsiteY2" fmla="*/ 6866616 h 6866616"/>
              <a:gd name="connsiteX3" fmla="*/ 0 w 7772638"/>
              <a:gd name="connsiteY3" fmla="*/ 6866616 h 6866616"/>
              <a:gd name="connsiteX4" fmla="*/ 0 w 7772638"/>
              <a:gd name="connsiteY4" fmla="*/ 6863442 h 6866616"/>
              <a:gd name="connsiteX5" fmla="*/ 0 w 7772638"/>
              <a:gd name="connsiteY5" fmla="*/ 1 h 6866616"/>
              <a:gd name="connsiteX6" fmla="*/ 74 w 7772638"/>
              <a:gd name="connsiteY6" fmla="*/ 0 h 686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638" h="6866616">
                <a:moveTo>
                  <a:pt x="74" y="0"/>
                </a:moveTo>
                <a:lnTo>
                  <a:pt x="7772638" y="0"/>
                </a:lnTo>
                <a:lnTo>
                  <a:pt x="3789766" y="6866616"/>
                </a:lnTo>
                <a:lnTo>
                  <a:pt x="0" y="6866616"/>
                </a:lnTo>
                <a:lnTo>
                  <a:pt x="0" y="6863442"/>
                </a:lnTo>
                <a:lnTo>
                  <a:pt x="0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4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482248" y="-8612"/>
            <a:ext cx="3083062" cy="5334334"/>
          </a:xfrm>
          <a:prstGeom prst="lin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 lang="x-none"/>
            </a:pPr>
            <a:endParaRPr lang="x-none" sz="953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85153" y="236573"/>
            <a:ext cx="5572782" cy="108813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928" b="0" baseline="0">
                <a:solidFill>
                  <a:schemeClr val="accent3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85154" y="3479990"/>
            <a:ext cx="3705189" cy="1923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68"/>
              </a:spcAft>
              <a:defRPr lang="x-none" sz="125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  <p:sp>
        <p:nvSpPr>
          <p:cNvPr id="26" name="Disclaimer-English (United States)"/>
          <p:cNvSpPr>
            <a:spLocks noChangeArrowheads="1"/>
          </p:cNvSpPr>
          <p:nvPr/>
        </p:nvSpPr>
        <p:spPr bwMode="black">
          <a:xfrm>
            <a:off x="485153" y="6185612"/>
            <a:ext cx="3078338" cy="2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r>
              <a:rPr lang="en-GB" sz="714" dirty="0">
                <a:solidFill>
                  <a:schemeClr val="bg1">
                    <a:alpha val="50000"/>
                  </a:schemeClr>
                </a:solidFill>
                <a:latin typeface="+mn-lt"/>
              </a:rPr>
              <a:t>Confidential and proprietary: Any use of this material without specific permission of McKinsey &amp; Company is strictly prohibited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54" y="5568083"/>
            <a:ext cx="2706126" cy="3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 lang="x-none"/>
            </a:pPr>
            <a:endParaRPr lang="x-none" sz="953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85153" y="236573"/>
            <a:ext cx="5572782" cy="108813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928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85154" y="3479990"/>
            <a:ext cx="3705189" cy="1923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68"/>
              </a:spcAft>
              <a:defRPr lang="x-none" sz="1250" cap="none" baseline="0">
                <a:solidFill>
                  <a:schemeClr val="accent4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  <p:sp>
        <p:nvSpPr>
          <p:cNvPr id="26" name="Disclaimer-English (United States)"/>
          <p:cNvSpPr>
            <a:spLocks noChangeArrowheads="1"/>
          </p:cNvSpPr>
          <p:nvPr/>
        </p:nvSpPr>
        <p:spPr bwMode="black">
          <a:xfrm>
            <a:off x="485153" y="6185611"/>
            <a:ext cx="3078338" cy="3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r>
              <a:rPr lang="en-GB" sz="714" dirty="0">
                <a:solidFill>
                  <a:schemeClr val="bg1">
                    <a:alpha val="50000"/>
                  </a:schemeClr>
                </a:solidFill>
              </a:rPr>
              <a:t>Confidential and proprietary: Any use of this material without specific permission of McKinsey &amp; Company is strictly prohibited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5154" y="6197572"/>
            <a:ext cx="2986314" cy="21980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GB" sz="714" dirty="0">
                <a:solidFill>
                  <a:schemeClr val="accent4">
                    <a:alpha val="50000"/>
                  </a:schemeClr>
                </a:solidFill>
                <a:latin typeface="+mn-lt"/>
              </a:rPr>
              <a:t>Confidential and proprietary: Any use of this material without specific permission of McKinsey &amp; Company is strictly prohibited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54" y="5565256"/>
            <a:ext cx="2706126" cy="33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581" y="1"/>
            <a:ext cx="5363419" cy="68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3052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88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1934B3-A8AF-4EA6-B92D-4382B84C884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321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6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76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99">
          <p15:clr>
            <a:srgbClr val="F26B43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212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6" y="0"/>
            <a:ext cx="12173235" cy="6868588"/>
          </a:xfrm>
          <a:prstGeom prst="rect">
            <a:avLst/>
          </a:prstGeom>
        </p:spPr>
      </p:pic>
      <p:sp>
        <p:nvSpPr>
          <p:cNvPr id="10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1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33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236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baseline="0" noProof="0" dirty="0">
                <a:solidFill>
                  <a:schemeClr val="accent2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2" y="1652140"/>
            <a:ext cx="9304730" cy="1455347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7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260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9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4" y="1652140"/>
            <a:ext cx="5412245" cy="145534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57936" y="1652140"/>
            <a:ext cx="5457001" cy="145534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2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55" y="234866"/>
            <a:ext cx="5572782" cy="1088136"/>
          </a:xfrm>
        </p:spPr>
        <p:txBody>
          <a:bodyPr/>
          <a:lstStyle>
            <a:lvl1pPr>
              <a:lnSpc>
                <a:spcPct val="90000"/>
              </a:lnSpc>
              <a:spcBef>
                <a:spcPts val="535"/>
              </a:spcBef>
              <a:spcAft>
                <a:spcPts val="535"/>
              </a:spcAft>
              <a:defRPr sz="3928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6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26059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55" y="234866"/>
            <a:ext cx="5572782" cy="1088136"/>
          </a:xfrm>
        </p:spPr>
        <p:txBody>
          <a:bodyPr/>
          <a:lstStyle>
            <a:lvl1pPr>
              <a:lnSpc>
                <a:spcPct val="90000"/>
              </a:lnSpc>
              <a:spcBef>
                <a:spcPts val="535"/>
              </a:spcBef>
              <a:spcAft>
                <a:spcPts val="535"/>
              </a:spcAft>
              <a:defRPr sz="392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8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27953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284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" y="-3342"/>
            <a:ext cx="12179952" cy="6864691"/>
          </a:xfrm>
          <a:prstGeom prst="rect">
            <a:avLst/>
          </a:prstGeom>
        </p:spPr>
      </p:pic>
      <p:sp>
        <p:nvSpPr>
          <p:cNvPr id="14" name="Freeform 180"/>
          <p:cNvSpPr>
            <a:spLocks/>
          </p:cNvSpPr>
          <p:nvPr/>
        </p:nvSpPr>
        <p:spPr bwMode="auto">
          <a:xfrm>
            <a:off x="3175" y="0"/>
            <a:ext cx="8102980" cy="6875591"/>
          </a:xfrm>
          <a:custGeom>
            <a:avLst/>
            <a:gdLst>
              <a:gd name="T0" fmla="*/ 2917 w 2917"/>
              <a:gd name="T1" fmla="*/ 0 h 2476"/>
              <a:gd name="T2" fmla="*/ 0 w 2917"/>
              <a:gd name="T3" fmla="*/ 0 h 2476"/>
              <a:gd name="T4" fmla="*/ 0 w 2917"/>
              <a:gd name="T5" fmla="*/ 2476 h 2476"/>
              <a:gd name="T6" fmla="*/ 1480 w 2917"/>
              <a:gd name="T7" fmla="*/ 2476 h 2476"/>
              <a:gd name="T8" fmla="*/ 2917 w 2917"/>
              <a:gd name="T9" fmla="*/ 0 h 2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7" h="2476">
                <a:moveTo>
                  <a:pt x="2917" y="0"/>
                </a:moveTo>
                <a:lnTo>
                  <a:pt x="0" y="0"/>
                </a:lnTo>
                <a:lnTo>
                  <a:pt x="0" y="2476"/>
                </a:lnTo>
                <a:lnTo>
                  <a:pt x="1480" y="2476"/>
                </a:lnTo>
                <a:lnTo>
                  <a:pt x="29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endParaRPr lang="en-US" sz="1544"/>
          </a:p>
        </p:txBody>
      </p:sp>
      <p:sp>
        <p:nvSpPr>
          <p:cNvPr id="15" name="Freeform 182"/>
          <p:cNvSpPr>
            <a:spLocks/>
          </p:cNvSpPr>
          <p:nvPr/>
        </p:nvSpPr>
        <p:spPr bwMode="auto">
          <a:xfrm>
            <a:off x="3179" y="4550942"/>
            <a:ext cx="1382895" cy="2310376"/>
          </a:xfrm>
          <a:custGeom>
            <a:avLst/>
            <a:gdLst>
              <a:gd name="T0" fmla="*/ 0 w 496"/>
              <a:gd name="T1" fmla="*/ 0 h 832"/>
              <a:gd name="T2" fmla="*/ 496 w 496"/>
              <a:gd name="T3" fmla="*/ 832 h 832"/>
              <a:gd name="T4" fmla="*/ 0 w 496"/>
              <a:gd name="T5" fmla="*/ 832 h 832"/>
              <a:gd name="T6" fmla="*/ 0 w 496"/>
              <a:gd name="T7" fmla="*/ 0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6" h="832">
                <a:moveTo>
                  <a:pt x="0" y="0"/>
                </a:moveTo>
                <a:lnTo>
                  <a:pt x="496" y="832"/>
                </a:lnTo>
                <a:lnTo>
                  <a:pt x="0" y="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endParaRPr lang="en-US" sz="1544"/>
          </a:p>
        </p:txBody>
      </p:sp>
      <p:sp>
        <p:nvSpPr>
          <p:cNvPr id="16" name="Freeform 181"/>
          <p:cNvSpPr>
            <a:spLocks/>
          </p:cNvSpPr>
          <p:nvPr/>
        </p:nvSpPr>
        <p:spPr bwMode="auto">
          <a:xfrm>
            <a:off x="9203049" y="1620831"/>
            <a:ext cx="3000229" cy="5237170"/>
          </a:xfrm>
          <a:custGeom>
            <a:avLst/>
            <a:gdLst>
              <a:gd name="T0" fmla="*/ 793 w 793"/>
              <a:gd name="T1" fmla="*/ 0 h 1388"/>
              <a:gd name="T2" fmla="*/ 0 w 793"/>
              <a:gd name="T3" fmla="*/ 1388 h 1388"/>
              <a:gd name="T4" fmla="*/ 793 w 793"/>
              <a:gd name="T5" fmla="*/ 1388 h 1388"/>
              <a:gd name="T6" fmla="*/ 793 w 793"/>
              <a:gd name="T7" fmla="*/ 0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3" h="1388">
                <a:moveTo>
                  <a:pt x="793" y="0"/>
                </a:moveTo>
                <a:lnTo>
                  <a:pt x="0" y="1388"/>
                </a:lnTo>
                <a:lnTo>
                  <a:pt x="793" y="1388"/>
                </a:lnTo>
                <a:lnTo>
                  <a:pt x="7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0009" tIns="40004" rIns="80009" bIns="40004" numCol="1" anchor="t" anchorCtr="0" compatLnSpc="1">
            <a:prstTxWarp prst="textNoShape">
              <a:avLst/>
            </a:prstTxWarp>
          </a:bodyPr>
          <a:lstStyle/>
          <a:p>
            <a:endParaRPr lang="en-US" sz="154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55" y="234866"/>
            <a:ext cx="5572782" cy="1088136"/>
          </a:xfrm>
        </p:spPr>
        <p:txBody>
          <a:bodyPr/>
          <a:lstStyle>
            <a:lvl1pPr>
              <a:lnSpc>
                <a:spcPct val="90000"/>
              </a:lnSpc>
              <a:spcBef>
                <a:spcPts val="535"/>
              </a:spcBef>
              <a:spcAft>
                <a:spcPts val="535"/>
              </a:spcAft>
              <a:defRPr sz="3928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1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21259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08" name="think-cell Slide" r:id="rId6" imgW="439" imgH="438" progId="TCLayout.ActiveDocument.1">
                  <p:embed/>
                </p:oleObj>
              </mc:Choice>
              <mc:Fallback>
                <p:oleObj name="think-cell Slide" r:id="rId6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9F69CE2-47D9-4C8B-9081-285F9C8DBE4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321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" y="-3342"/>
            <a:ext cx="12179952" cy="686469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1069" y="324"/>
            <a:ext cx="12194137" cy="6857352"/>
          </a:xfrm>
          <a:custGeom>
            <a:avLst/>
            <a:gdLst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11914343 w 11949112"/>
              <a:gd name="connsiteY3" fmla="*/ 1756112 h 6743150"/>
              <a:gd name="connsiteX4" fmla="*/ 9019557 w 11949112"/>
              <a:gd name="connsiteY4" fmla="*/ 6743150 h 6743150"/>
              <a:gd name="connsiteX5" fmla="*/ 155448 w 11949112"/>
              <a:gd name="connsiteY5" fmla="*/ 6743150 h 6743150"/>
              <a:gd name="connsiteX6" fmla="*/ 155448 w 11949112"/>
              <a:gd name="connsiteY6" fmla="*/ 6740994 h 6743150"/>
              <a:gd name="connsiteX7" fmla="*/ 0 w 11949112"/>
              <a:gd name="connsiteY7" fmla="*/ 6740994 h 6743150"/>
              <a:gd name="connsiteX8" fmla="*/ 0 w 11949112"/>
              <a:gd name="connsiteY8" fmla="*/ 0 h 6743150"/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9019557 w 11949112"/>
              <a:gd name="connsiteY3" fmla="*/ 6743150 h 6743150"/>
              <a:gd name="connsiteX4" fmla="*/ 155448 w 11949112"/>
              <a:gd name="connsiteY4" fmla="*/ 6743150 h 6743150"/>
              <a:gd name="connsiteX5" fmla="*/ 155448 w 11949112"/>
              <a:gd name="connsiteY5" fmla="*/ 6740994 h 6743150"/>
              <a:gd name="connsiteX6" fmla="*/ 0 w 11949112"/>
              <a:gd name="connsiteY6" fmla="*/ 6740994 h 6743150"/>
              <a:gd name="connsiteX7" fmla="*/ 0 w 11949112"/>
              <a:gd name="connsiteY7" fmla="*/ 0 h 67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49112" h="6743150">
                <a:moveTo>
                  <a:pt x="0" y="0"/>
                </a:moveTo>
                <a:lnTo>
                  <a:pt x="11949112" y="0"/>
                </a:lnTo>
                <a:lnTo>
                  <a:pt x="11949112" y="1679583"/>
                </a:lnTo>
                <a:lnTo>
                  <a:pt x="9019557" y="6743150"/>
                </a:lnTo>
                <a:lnTo>
                  <a:pt x="155448" y="6743150"/>
                </a:lnTo>
                <a:lnTo>
                  <a:pt x="155448" y="6740994"/>
                </a:lnTo>
                <a:lnTo>
                  <a:pt x="0" y="67409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326108" y="1"/>
            <a:ext cx="1865892" cy="4316453"/>
          </a:xfrm>
          <a:custGeom>
            <a:avLst/>
            <a:gdLst>
              <a:gd name="connsiteX0" fmla="*/ 0 w 1802982"/>
              <a:gd name="connsiteY0" fmla="*/ 0 h 4230523"/>
              <a:gd name="connsiteX1" fmla="*/ 170360 w 1802982"/>
              <a:gd name="connsiteY1" fmla="*/ 0 h 4230523"/>
              <a:gd name="connsiteX2" fmla="*/ 1802982 w 1802982"/>
              <a:gd name="connsiteY2" fmla="*/ 0 h 4230523"/>
              <a:gd name="connsiteX3" fmla="*/ 1802982 w 1802982"/>
              <a:gd name="connsiteY3" fmla="*/ 4230523 h 4230523"/>
              <a:gd name="connsiteX4" fmla="*/ 170360 w 1802982"/>
              <a:gd name="connsiteY4" fmla="*/ 1346762 h 4230523"/>
              <a:gd name="connsiteX5" fmla="*/ 0 w 1802982"/>
              <a:gd name="connsiteY5" fmla="*/ 1050586 h 4230523"/>
              <a:gd name="connsiteX6" fmla="*/ 0 w 1802982"/>
              <a:gd name="connsiteY6" fmla="*/ 0 h 423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2982" h="4230523">
                <a:moveTo>
                  <a:pt x="0" y="0"/>
                </a:moveTo>
                <a:lnTo>
                  <a:pt x="170360" y="0"/>
                </a:lnTo>
                <a:lnTo>
                  <a:pt x="1802982" y="0"/>
                </a:lnTo>
                <a:lnTo>
                  <a:pt x="1802982" y="4230523"/>
                </a:lnTo>
                <a:lnTo>
                  <a:pt x="170360" y="1346762"/>
                </a:lnTo>
                <a:lnTo>
                  <a:pt x="0" y="10505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2" y="1652140"/>
            <a:ext cx="9304730" cy="1455347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5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3" y="234865"/>
            <a:ext cx="9304728" cy="357236"/>
          </a:xfrm>
        </p:spPr>
        <p:txBody>
          <a:bodyPr wrap="square">
            <a:spAutoFit/>
          </a:bodyPr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76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32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3342"/>
            <a:ext cx="12183127" cy="686469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-1069" y="324"/>
            <a:ext cx="12194137" cy="6857352"/>
          </a:xfrm>
          <a:custGeom>
            <a:avLst/>
            <a:gdLst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11914343 w 11949112"/>
              <a:gd name="connsiteY3" fmla="*/ 1756112 h 6743150"/>
              <a:gd name="connsiteX4" fmla="*/ 9019557 w 11949112"/>
              <a:gd name="connsiteY4" fmla="*/ 6743150 h 6743150"/>
              <a:gd name="connsiteX5" fmla="*/ 155448 w 11949112"/>
              <a:gd name="connsiteY5" fmla="*/ 6743150 h 6743150"/>
              <a:gd name="connsiteX6" fmla="*/ 155448 w 11949112"/>
              <a:gd name="connsiteY6" fmla="*/ 6740994 h 6743150"/>
              <a:gd name="connsiteX7" fmla="*/ 0 w 11949112"/>
              <a:gd name="connsiteY7" fmla="*/ 6740994 h 6743150"/>
              <a:gd name="connsiteX8" fmla="*/ 0 w 11949112"/>
              <a:gd name="connsiteY8" fmla="*/ 0 h 6743150"/>
              <a:gd name="connsiteX0" fmla="*/ 0 w 11949112"/>
              <a:gd name="connsiteY0" fmla="*/ 0 h 6743150"/>
              <a:gd name="connsiteX1" fmla="*/ 11949112 w 11949112"/>
              <a:gd name="connsiteY1" fmla="*/ 0 h 6743150"/>
              <a:gd name="connsiteX2" fmla="*/ 11949112 w 11949112"/>
              <a:gd name="connsiteY2" fmla="*/ 1679583 h 6743150"/>
              <a:gd name="connsiteX3" fmla="*/ 9019557 w 11949112"/>
              <a:gd name="connsiteY3" fmla="*/ 6743150 h 6743150"/>
              <a:gd name="connsiteX4" fmla="*/ 155448 w 11949112"/>
              <a:gd name="connsiteY4" fmla="*/ 6743150 h 6743150"/>
              <a:gd name="connsiteX5" fmla="*/ 155448 w 11949112"/>
              <a:gd name="connsiteY5" fmla="*/ 6740994 h 6743150"/>
              <a:gd name="connsiteX6" fmla="*/ 0 w 11949112"/>
              <a:gd name="connsiteY6" fmla="*/ 6740994 h 6743150"/>
              <a:gd name="connsiteX7" fmla="*/ 0 w 11949112"/>
              <a:gd name="connsiteY7" fmla="*/ 0 h 67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49112" h="6743150">
                <a:moveTo>
                  <a:pt x="0" y="0"/>
                </a:moveTo>
                <a:lnTo>
                  <a:pt x="11949112" y="0"/>
                </a:lnTo>
                <a:lnTo>
                  <a:pt x="11949112" y="1679583"/>
                </a:lnTo>
                <a:lnTo>
                  <a:pt x="9019557" y="6743150"/>
                </a:lnTo>
                <a:lnTo>
                  <a:pt x="155448" y="6743150"/>
                </a:lnTo>
                <a:lnTo>
                  <a:pt x="155448" y="6740994"/>
                </a:lnTo>
                <a:lnTo>
                  <a:pt x="0" y="67409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26108" y="1"/>
            <a:ext cx="1865892" cy="4316453"/>
          </a:xfrm>
          <a:custGeom>
            <a:avLst/>
            <a:gdLst>
              <a:gd name="connsiteX0" fmla="*/ 0 w 1802982"/>
              <a:gd name="connsiteY0" fmla="*/ 0 h 4230523"/>
              <a:gd name="connsiteX1" fmla="*/ 170360 w 1802982"/>
              <a:gd name="connsiteY1" fmla="*/ 0 h 4230523"/>
              <a:gd name="connsiteX2" fmla="*/ 1802982 w 1802982"/>
              <a:gd name="connsiteY2" fmla="*/ 0 h 4230523"/>
              <a:gd name="connsiteX3" fmla="*/ 1802982 w 1802982"/>
              <a:gd name="connsiteY3" fmla="*/ 4230523 h 4230523"/>
              <a:gd name="connsiteX4" fmla="*/ 170360 w 1802982"/>
              <a:gd name="connsiteY4" fmla="*/ 1346762 h 4230523"/>
              <a:gd name="connsiteX5" fmla="*/ 0 w 1802982"/>
              <a:gd name="connsiteY5" fmla="*/ 1050586 h 4230523"/>
              <a:gd name="connsiteX6" fmla="*/ 0 w 1802982"/>
              <a:gd name="connsiteY6" fmla="*/ 0 h 423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2982" h="4230523">
                <a:moveTo>
                  <a:pt x="0" y="0"/>
                </a:moveTo>
                <a:lnTo>
                  <a:pt x="170360" y="0"/>
                </a:lnTo>
                <a:lnTo>
                  <a:pt x="1802982" y="0"/>
                </a:lnTo>
                <a:lnTo>
                  <a:pt x="1802982" y="4230523"/>
                </a:lnTo>
                <a:lnTo>
                  <a:pt x="170360" y="1346762"/>
                </a:lnTo>
                <a:lnTo>
                  <a:pt x="0" y="10505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9304730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16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7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5930" y="1652140"/>
            <a:ext cx="9303952" cy="1455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37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lide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56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5099950" y="2"/>
            <a:ext cx="7092054" cy="6858001"/>
          </a:xfrm>
          <a:custGeom>
            <a:avLst/>
            <a:gdLst>
              <a:gd name="connsiteX0" fmla="*/ 0 w 6950767"/>
              <a:gd name="connsiteY0" fmla="*/ 0 h 6721476"/>
              <a:gd name="connsiteX1" fmla="*/ 6694714 w 6950767"/>
              <a:gd name="connsiteY1" fmla="*/ 0 h 6721476"/>
              <a:gd name="connsiteX2" fmla="*/ 6694714 w 6950767"/>
              <a:gd name="connsiteY2" fmla="*/ 1 h 6721476"/>
              <a:gd name="connsiteX3" fmla="*/ 6950767 w 6950767"/>
              <a:gd name="connsiteY3" fmla="*/ 1 h 6721476"/>
              <a:gd name="connsiteX4" fmla="*/ 6950767 w 6950767"/>
              <a:gd name="connsiteY4" fmla="*/ 6721476 h 6721476"/>
              <a:gd name="connsiteX5" fmla="*/ 6950765 w 6950767"/>
              <a:gd name="connsiteY5" fmla="*/ 6721476 h 6721476"/>
              <a:gd name="connsiteX6" fmla="*/ 6950765 w 6950767"/>
              <a:gd name="connsiteY6" fmla="*/ 6718239 h 6721476"/>
              <a:gd name="connsiteX7" fmla="*/ 32578 w 6950767"/>
              <a:gd name="connsiteY7" fmla="*/ 6718239 h 6721476"/>
              <a:gd name="connsiteX8" fmla="*/ 1977107 w 6950767"/>
              <a:gd name="connsiteY8" fmla="*/ 3360782 h 6721476"/>
              <a:gd name="connsiteX9" fmla="*/ 0 w 6950767"/>
              <a:gd name="connsiteY9" fmla="*/ 0 h 67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0767" h="6721476">
                <a:moveTo>
                  <a:pt x="0" y="0"/>
                </a:moveTo>
                <a:lnTo>
                  <a:pt x="6694714" y="0"/>
                </a:lnTo>
                <a:lnTo>
                  <a:pt x="6694714" y="1"/>
                </a:lnTo>
                <a:lnTo>
                  <a:pt x="6950767" y="1"/>
                </a:lnTo>
                <a:lnTo>
                  <a:pt x="6950767" y="6721476"/>
                </a:lnTo>
                <a:lnTo>
                  <a:pt x="6950765" y="6721476"/>
                </a:lnTo>
                <a:lnTo>
                  <a:pt x="6950765" y="6718239"/>
                </a:lnTo>
                <a:lnTo>
                  <a:pt x="32578" y="6718239"/>
                </a:lnTo>
                <a:lnTo>
                  <a:pt x="1977107" y="3360782"/>
                </a:lnTo>
                <a:cubicBezTo>
                  <a:pt x="1303783" y="2240521"/>
                  <a:pt x="673324" y="112026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9" dirty="0" err="1">
              <a:solidFill>
                <a:schemeClr val="tx1"/>
              </a:solidFill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933" y="1652140"/>
            <a:ext cx="5572004" cy="1455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4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71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48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11652053" y="6640499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0485994" y="6640499"/>
            <a:ext cx="1029128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8517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Blue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7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8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930" y="1652140"/>
            <a:ext cx="9303952" cy="1455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73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an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80" name="think-cell Slide" r:id="rId5" imgW="439" imgH="438" progId="TCLayout.ActiveDocument.1">
                  <p:embed/>
                </p:oleObj>
              </mc:Choice>
              <mc:Fallback>
                <p:oleObj name="think-cell Slide" r:id="rId5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7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bg1"/>
                </a:solidFill>
              </a:rPr>
              <a:pPr lvl="0"/>
              <a:t>‹#›</a:t>
            </a:fld>
            <a:endParaRPr lang="x-none" sz="714" dirty="0">
              <a:solidFill>
                <a:schemeClr val="bg1"/>
              </a:solidFill>
            </a:endParaRPr>
          </a:p>
        </p:txBody>
      </p:sp>
      <p:sp>
        <p:nvSpPr>
          <p:cNvPr id="8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83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04" name="think-cell Slide" r:id="rId6" imgW="439" imgH="438" progId="TCLayout.ActiveDocument.1">
                  <p:embed/>
                </p:oleObj>
              </mc:Choice>
              <mc:Fallback>
                <p:oleObj name="think-cell Slide" r:id="rId6" imgW="439" imgH="43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B3CF07E-8A47-4BA6-9699-5E070A0C6B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5989" cy="1102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321" b="0" i="0" baseline="0" dirty="0" err="1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161942" y="1"/>
            <a:ext cx="3065052" cy="6069025"/>
          </a:xfrm>
          <a:custGeom>
            <a:avLst/>
            <a:gdLst>
              <a:gd name="connsiteX0" fmla="*/ 3111190 w 3111190"/>
              <a:gd name="connsiteY0" fmla="*/ 6077415 h 6077415"/>
              <a:gd name="connsiteX1" fmla="*/ 0 w 3111190"/>
              <a:gd name="connsiteY1" fmla="*/ 780585 h 6077415"/>
              <a:gd name="connsiteX2" fmla="*/ 0 w 3111190"/>
              <a:gd name="connsiteY2" fmla="*/ 0 h 6077415"/>
              <a:gd name="connsiteX3" fmla="*/ 3055434 w 3111190"/>
              <a:gd name="connsiteY3" fmla="*/ 0 h 6077415"/>
              <a:gd name="connsiteX4" fmla="*/ 3055434 w 3111190"/>
              <a:gd name="connsiteY4" fmla="*/ 6066263 h 6077415"/>
              <a:gd name="connsiteX0" fmla="*/ 3065051 w 3065051"/>
              <a:gd name="connsiteY0" fmla="*/ 6069026 h 6069026"/>
              <a:gd name="connsiteX1" fmla="*/ 0 w 3065051"/>
              <a:gd name="connsiteY1" fmla="*/ 780585 h 6069026"/>
              <a:gd name="connsiteX2" fmla="*/ 0 w 3065051"/>
              <a:gd name="connsiteY2" fmla="*/ 0 h 6069026"/>
              <a:gd name="connsiteX3" fmla="*/ 3055434 w 3065051"/>
              <a:gd name="connsiteY3" fmla="*/ 0 h 6069026"/>
              <a:gd name="connsiteX4" fmla="*/ 3055434 w 3065051"/>
              <a:gd name="connsiteY4" fmla="*/ 6066263 h 606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051" h="6069026">
                <a:moveTo>
                  <a:pt x="3065051" y="6069026"/>
                </a:moveTo>
                <a:lnTo>
                  <a:pt x="0" y="780585"/>
                </a:lnTo>
                <a:lnTo>
                  <a:pt x="0" y="0"/>
                </a:lnTo>
                <a:lnTo>
                  <a:pt x="3055434" y="0"/>
                </a:lnTo>
                <a:lnTo>
                  <a:pt x="3055434" y="6066263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4"/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9" name="Slide Number"/>
          <p:cNvSpPr txBox="1">
            <a:spLocks/>
          </p:cNvSpPr>
          <p:nvPr/>
        </p:nvSpPr>
        <p:spPr bwMode="gray">
          <a:xfrm>
            <a:off x="11652053" y="6648321"/>
            <a:ext cx="112210" cy="1099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714" smtClean="0">
                <a:solidFill>
                  <a:schemeClr val="accent2"/>
                </a:solidFill>
              </a:rPr>
              <a:pPr lvl="0"/>
              <a:t>‹#›</a:t>
            </a:fld>
            <a:endParaRPr lang="x-none" sz="714" dirty="0">
              <a:solidFill>
                <a:schemeClr val="accent2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607821" y="6648321"/>
            <a:ext cx="907301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65783"/>
            <a:r>
              <a:rPr lang="en-US" sz="714" kern="1200" baseline="0" noProof="0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85152" y="1652140"/>
            <a:ext cx="9304730" cy="1455347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oc id"/>
          <p:cNvSpPr>
            <a:spLocks noChangeArrowheads="1"/>
          </p:cNvSpPr>
          <p:nvPr/>
        </p:nvSpPr>
        <p:spPr bwMode="gray">
          <a:xfrm>
            <a:off x="10670216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18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9">
          <p15:clr>
            <a:srgbClr val="F26B43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546" y="3063925"/>
            <a:ext cx="5668909" cy="7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4"/>
          </a:xfrm>
          <a:prstGeom prst="rect">
            <a:avLst/>
          </a:prstGeom>
        </p:spPr>
        <p:txBody>
          <a:bodyPr/>
          <a:lstStyle/>
          <a:p>
            <a:fld id="{44B0E816-8CD6-F94E-AB9B-3C9267DCF5A8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4"/>
          </a:xfrm>
          <a:prstGeom prst="rect">
            <a:avLst/>
          </a:prstGeom>
        </p:spPr>
        <p:txBody>
          <a:bodyPr/>
          <a:lstStyle/>
          <a:p>
            <a:fld id="{9136EBB5-F8A9-B542-A0D1-2F01AC9A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908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TOC ThinkCell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6" y="1595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28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6" y="1595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/>
          <p:cNvSpPr txBox="1">
            <a:spLocks/>
          </p:cNvSpPr>
          <p:nvPr/>
        </p:nvSpPr>
        <p:spPr>
          <a:xfrm>
            <a:off x="11557381" y="6492661"/>
            <a:ext cx="125034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r">
              <a:defRPr lang="en-GB" sz="800" smtClean="0">
                <a:solidFill>
                  <a:schemeClr val="tx2"/>
                </a:solidFill>
              </a:defRPr>
            </a:lvl1pPr>
          </a:lstStyle>
          <a:p>
            <a:pPr lvl="0"/>
            <a:fld id="{42C328C1-A84F-4A39-A664-DBA00541A8C6}" type="slidenum">
              <a:rPr lang="en-US" sz="700" smtClean="0">
                <a:solidFill>
                  <a:schemeClr val="bg1"/>
                </a:solidFill>
              </a:rPr>
              <a:pPr lvl="0"/>
              <a:t>‹#›</a:t>
            </a:fld>
            <a:endParaRPr lang="en-US" sz="7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0908" y="6501811"/>
            <a:ext cx="951603" cy="1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>
            <a:off x="9922144" y="6565926"/>
            <a:ext cx="2442923" cy="143565"/>
            <a:chOff x="0" y="0"/>
            <a:chExt cx="1832192" cy="107672"/>
          </a:xfrm>
        </p:grpSpPr>
        <p:sp>
          <p:nvSpPr>
            <p:cNvPr id="30" name="Shape 30"/>
            <p:cNvSpPr/>
            <p:nvPr/>
          </p:nvSpPr>
          <p:spPr>
            <a:xfrm>
              <a:off x="776197" y="12511"/>
              <a:ext cx="1055995" cy="943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600"/>
                </a:spcBef>
                <a:defRPr sz="700" b="1">
                  <a:latin typeface="Helvetic neue"/>
                  <a:ea typeface="Helvetic neue"/>
                  <a:cs typeface="Helvetic neue"/>
                  <a:sym typeface="Helvetic neue"/>
                </a:defRPr>
              </a:lvl1pPr>
            </a:lstStyle>
            <a:p>
              <a:pPr>
                <a:defRPr sz="1800" b="0"/>
              </a:pPr>
              <a:r>
                <a:rPr sz="817" b="1"/>
                <a:t>| Design Studio</a:t>
              </a:r>
            </a:p>
          </p:txBody>
        </p:sp>
        <p:sp>
          <p:nvSpPr>
            <p:cNvPr id="31" name="Shape 31"/>
            <p:cNvSpPr/>
            <p:nvPr/>
          </p:nvSpPr>
          <p:spPr>
            <a:xfrm>
              <a:off x="0" y="0"/>
              <a:ext cx="1304195" cy="107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spcBef>
                  <a:spcPts val="700"/>
                </a:spcBef>
                <a:defRPr sz="1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933">
                  <a:solidFill>
                    <a:srgbClr val="808080"/>
                  </a:solidFill>
                </a:rPr>
                <a:t>McKinsey &amp; Company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1" y="0"/>
            <a:ext cx="12207399" cy="6871028"/>
            <a:chOff x="-1" y="0"/>
            <a:chExt cx="9155547" cy="5153270"/>
          </a:xfrm>
        </p:grpSpPr>
        <p:sp>
          <p:nvSpPr>
            <p:cNvPr id="33" name="Shape 33"/>
            <p:cNvSpPr/>
            <p:nvPr/>
          </p:nvSpPr>
          <p:spPr>
            <a:xfrm>
              <a:off x="-1" y="0"/>
              <a:ext cx="9155547" cy="5153270"/>
            </a:xfrm>
            <a:prstGeom prst="rect">
              <a:avLst/>
            </a:prstGeom>
            <a:solidFill>
              <a:srgbClr val="00AC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867"/>
            </a:p>
          </p:txBody>
        </p:sp>
        <p:sp>
          <p:nvSpPr>
            <p:cNvPr id="34" name="Shape 34"/>
            <p:cNvSpPr/>
            <p:nvPr/>
          </p:nvSpPr>
          <p:spPr>
            <a:xfrm>
              <a:off x="-1" y="2468889"/>
              <a:ext cx="9155547" cy="215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67"/>
                <a:t>        </a:t>
              </a:r>
            </a:p>
          </p:txBody>
        </p:sp>
      </p:grpSp>
      <p:sp>
        <p:nvSpPr>
          <p:cNvPr id="36" name="Shape 36"/>
          <p:cNvSpPr/>
          <p:nvPr/>
        </p:nvSpPr>
        <p:spPr>
          <a:xfrm>
            <a:off x="10354452" y="6515124"/>
            <a:ext cx="1433143" cy="14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700"/>
              </a:spcBef>
              <a:defRPr sz="1800">
                <a:solidFill>
                  <a:schemeClr val="accent1">
                    <a:satOff val="-11808"/>
                    <a:lumOff val="26568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933"/>
              <a:t>McKinsey &amp; Company |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9158344" y="6409920"/>
            <a:ext cx="2844801" cy="37253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accent1">
                    <a:satOff val="-11808"/>
                    <a:lumOff val="26568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43635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E360-A243-48EA-9916-5F7D7763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34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"/>
            <a:ext cx="12192000" cy="6857596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/>
        </p:nvSpPr>
        <p:spPr bwMode="white">
          <a:xfrm>
            <a:off x="2837961" y="1"/>
            <a:ext cx="9356199" cy="4048475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0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8153071" y="6415251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8153070" y="6540861"/>
            <a:ext cx="403892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28/11/2019 21:21 India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8153071" y="6666473"/>
            <a:ext cx="37957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 11/21/2018 9:45 AM Eastern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085967" y="1463556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65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085967" y="3182433"/>
            <a:ext cx="8478152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085967" y="3650596"/>
            <a:ext cx="847815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11487911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LogoImage" hidden="1"/>
          <p:cNvSpPr>
            <a:spLocks noEditPoints="1"/>
          </p:cNvSpPr>
          <p:nvPr/>
        </p:nvSpPr>
        <p:spPr bwMode="auto">
          <a:xfrm>
            <a:off x="3085966" y="153714"/>
            <a:ext cx="2961770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632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/>
        </p:nvSpPr>
        <p:spPr bwMode="black">
          <a:xfrm>
            <a:off x="3085968" y="6535889"/>
            <a:ext cx="482221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 dirty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36104186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652053" y="6639225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65075" y="6639225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/>
            <a:r>
              <a:rPr lang="en-US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894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18" Type="http://schemas.openxmlformats.org/officeDocument/2006/relationships/tags" Target="../tags/tag14.xml"/><Relationship Id="rId26" Type="http://schemas.openxmlformats.org/officeDocument/2006/relationships/tags" Target="../tags/tag22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7.xml"/><Relationship Id="rId34" Type="http://schemas.openxmlformats.org/officeDocument/2006/relationships/tags" Target="../tags/tag30.xml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5" Type="http://schemas.openxmlformats.org/officeDocument/2006/relationships/tags" Target="../tags/tag21.xml"/><Relationship Id="rId33" Type="http://schemas.openxmlformats.org/officeDocument/2006/relationships/tags" Target="../tags/tag29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2.xml"/><Relationship Id="rId20" Type="http://schemas.openxmlformats.org/officeDocument/2006/relationships/tags" Target="../tags/tag16.xml"/><Relationship Id="rId29" Type="http://schemas.openxmlformats.org/officeDocument/2006/relationships/tags" Target="../tags/tag25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24" Type="http://schemas.openxmlformats.org/officeDocument/2006/relationships/tags" Target="../tags/tag20.xml"/><Relationship Id="rId32" Type="http://schemas.openxmlformats.org/officeDocument/2006/relationships/tags" Target="../tags/tag28.xml"/><Relationship Id="rId5" Type="http://schemas.openxmlformats.org/officeDocument/2006/relationships/vmlDrawing" Target="../drawings/vmlDrawing1.vml"/><Relationship Id="rId15" Type="http://schemas.openxmlformats.org/officeDocument/2006/relationships/tags" Target="../tags/tag11.xml"/><Relationship Id="rId23" Type="http://schemas.openxmlformats.org/officeDocument/2006/relationships/tags" Target="../tags/tag19.xml"/><Relationship Id="rId28" Type="http://schemas.openxmlformats.org/officeDocument/2006/relationships/tags" Target="../tags/tag24.xml"/><Relationship Id="rId36" Type="http://schemas.openxmlformats.org/officeDocument/2006/relationships/image" Target="../media/image1.emf"/><Relationship Id="rId10" Type="http://schemas.openxmlformats.org/officeDocument/2006/relationships/tags" Target="../tags/tag6.xml"/><Relationship Id="rId19" Type="http://schemas.openxmlformats.org/officeDocument/2006/relationships/tags" Target="../tags/tag15.xml"/><Relationship Id="rId31" Type="http://schemas.openxmlformats.org/officeDocument/2006/relationships/tags" Target="../tags/tag27.xml"/><Relationship Id="rId4" Type="http://schemas.openxmlformats.org/officeDocument/2006/relationships/theme" Target="../theme/theme1.xml"/><Relationship Id="rId9" Type="http://schemas.openxmlformats.org/officeDocument/2006/relationships/tags" Target="../tags/tag5.xml"/><Relationship Id="rId14" Type="http://schemas.openxmlformats.org/officeDocument/2006/relationships/tags" Target="../tags/tag10.xml"/><Relationship Id="rId22" Type="http://schemas.openxmlformats.org/officeDocument/2006/relationships/tags" Target="../tags/tag18.xml"/><Relationship Id="rId27" Type="http://schemas.openxmlformats.org/officeDocument/2006/relationships/tags" Target="../tags/tag23.xml"/><Relationship Id="rId30" Type="http://schemas.openxmlformats.org/officeDocument/2006/relationships/tags" Target="../tags/tag26.xml"/><Relationship Id="rId35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6.vml"/><Relationship Id="rId13" Type="http://schemas.openxmlformats.org/officeDocument/2006/relationships/tags" Target="../tags/tag234.xml"/><Relationship Id="rId18" Type="http://schemas.openxmlformats.org/officeDocument/2006/relationships/tags" Target="../tags/tag239.xml"/><Relationship Id="rId26" Type="http://schemas.openxmlformats.org/officeDocument/2006/relationships/oleObject" Target="../embeddings/oleObject36.bin"/><Relationship Id="rId3" Type="http://schemas.openxmlformats.org/officeDocument/2006/relationships/slideLayout" Target="../slideLayouts/slideLayout55.xml"/><Relationship Id="rId21" Type="http://schemas.openxmlformats.org/officeDocument/2006/relationships/tags" Target="../tags/tag242.xml"/><Relationship Id="rId7" Type="http://schemas.openxmlformats.org/officeDocument/2006/relationships/theme" Target="../theme/theme10.xml"/><Relationship Id="rId12" Type="http://schemas.openxmlformats.org/officeDocument/2006/relationships/tags" Target="../tags/tag233.xml"/><Relationship Id="rId17" Type="http://schemas.openxmlformats.org/officeDocument/2006/relationships/tags" Target="../tags/tag238.xml"/><Relationship Id="rId25" Type="http://schemas.openxmlformats.org/officeDocument/2006/relationships/tags" Target="../tags/tag246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237.xml"/><Relationship Id="rId20" Type="http://schemas.openxmlformats.org/officeDocument/2006/relationships/tags" Target="../tags/tag24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ags" Target="../tags/tag232.xml"/><Relationship Id="rId24" Type="http://schemas.openxmlformats.org/officeDocument/2006/relationships/tags" Target="../tags/tag245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236.xml"/><Relationship Id="rId23" Type="http://schemas.openxmlformats.org/officeDocument/2006/relationships/tags" Target="../tags/tag244.xml"/><Relationship Id="rId10" Type="http://schemas.openxmlformats.org/officeDocument/2006/relationships/tags" Target="../tags/tag231.xml"/><Relationship Id="rId19" Type="http://schemas.openxmlformats.org/officeDocument/2006/relationships/tags" Target="../tags/tag240.xml"/><Relationship Id="rId4" Type="http://schemas.openxmlformats.org/officeDocument/2006/relationships/slideLayout" Target="../slideLayouts/slideLayout56.xml"/><Relationship Id="rId9" Type="http://schemas.openxmlformats.org/officeDocument/2006/relationships/tags" Target="../tags/tag230.xml"/><Relationship Id="rId14" Type="http://schemas.openxmlformats.org/officeDocument/2006/relationships/tags" Target="../tags/tag235.xml"/><Relationship Id="rId22" Type="http://schemas.openxmlformats.org/officeDocument/2006/relationships/tags" Target="../tags/tag243.xml"/><Relationship Id="rId27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26" Type="http://schemas.openxmlformats.org/officeDocument/2006/relationships/tags" Target="../tags/tag275.xml"/><Relationship Id="rId3" Type="http://schemas.openxmlformats.org/officeDocument/2006/relationships/slideLayout" Target="../slideLayouts/slideLayout61.xml"/><Relationship Id="rId21" Type="http://schemas.openxmlformats.org/officeDocument/2006/relationships/tags" Target="../tags/tag270.xml"/><Relationship Id="rId34" Type="http://schemas.openxmlformats.org/officeDocument/2006/relationships/tags" Target="../tags/tag283.xml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33" Type="http://schemas.openxmlformats.org/officeDocument/2006/relationships/tags" Target="../tags/tag282.xml"/><Relationship Id="rId2" Type="http://schemas.openxmlformats.org/officeDocument/2006/relationships/slideLayout" Target="../slideLayouts/slideLayout60.xml"/><Relationship Id="rId16" Type="http://schemas.openxmlformats.org/officeDocument/2006/relationships/tags" Target="../tags/tag265.xml"/><Relationship Id="rId20" Type="http://schemas.openxmlformats.org/officeDocument/2006/relationships/tags" Target="../tags/tag269.xml"/><Relationship Id="rId29" Type="http://schemas.openxmlformats.org/officeDocument/2006/relationships/tags" Target="../tags/tag278.xml"/><Relationship Id="rId1" Type="http://schemas.openxmlformats.org/officeDocument/2006/relationships/slideLayout" Target="../slideLayouts/slideLayout59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24" Type="http://schemas.openxmlformats.org/officeDocument/2006/relationships/tags" Target="../tags/tag273.xml"/><Relationship Id="rId32" Type="http://schemas.openxmlformats.org/officeDocument/2006/relationships/tags" Target="../tags/tag281.xml"/><Relationship Id="rId5" Type="http://schemas.openxmlformats.org/officeDocument/2006/relationships/vmlDrawing" Target="../drawings/vmlDrawing41.v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tags" Target="../tags/tag277.xml"/><Relationship Id="rId36" Type="http://schemas.openxmlformats.org/officeDocument/2006/relationships/image" Target="../media/image1.emf"/><Relationship Id="rId10" Type="http://schemas.openxmlformats.org/officeDocument/2006/relationships/tags" Target="../tags/tag259.xml"/><Relationship Id="rId19" Type="http://schemas.openxmlformats.org/officeDocument/2006/relationships/tags" Target="../tags/tag268.xml"/><Relationship Id="rId31" Type="http://schemas.openxmlformats.org/officeDocument/2006/relationships/tags" Target="../tags/tag280.xml"/><Relationship Id="rId4" Type="http://schemas.openxmlformats.org/officeDocument/2006/relationships/theme" Target="../theme/theme11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30" Type="http://schemas.openxmlformats.org/officeDocument/2006/relationships/tags" Target="../tags/tag279.xml"/><Relationship Id="rId35" Type="http://schemas.openxmlformats.org/officeDocument/2006/relationships/oleObject" Target="../embeddings/oleObject41.bin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tags" Target="../tags/tag295.xml"/><Relationship Id="rId18" Type="http://schemas.openxmlformats.org/officeDocument/2006/relationships/tags" Target="../tags/tag300.xml"/><Relationship Id="rId3" Type="http://schemas.openxmlformats.org/officeDocument/2006/relationships/slideLayout" Target="../slideLayouts/slideLayout64.xml"/><Relationship Id="rId21" Type="http://schemas.openxmlformats.org/officeDocument/2006/relationships/tags" Target="../tags/tag303.xml"/><Relationship Id="rId7" Type="http://schemas.openxmlformats.org/officeDocument/2006/relationships/tags" Target="../tags/tag289.xml"/><Relationship Id="rId12" Type="http://schemas.openxmlformats.org/officeDocument/2006/relationships/tags" Target="../tags/tag294.xml"/><Relationship Id="rId17" Type="http://schemas.openxmlformats.org/officeDocument/2006/relationships/tags" Target="../tags/tag299.xml"/><Relationship Id="rId2" Type="http://schemas.openxmlformats.org/officeDocument/2006/relationships/slideLayout" Target="../slideLayouts/slideLayout63.xml"/><Relationship Id="rId16" Type="http://schemas.openxmlformats.org/officeDocument/2006/relationships/tags" Target="../tags/tag298.xml"/><Relationship Id="rId20" Type="http://schemas.openxmlformats.org/officeDocument/2006/relationships/tags" Target="../tags/tag302.xml"/><Relationship Id="rId1" Type="http://schemas.openxmlformats.org/officeDocument/2006/relationships/slideLayout" Target="../slideLayouts/slideLayout62.xml"/><Relationship Id="rId6" Type="http://schemas.openxmlformats.org/officeDocument/2006/relationships/tags" Target="../tags/tag288.xml"/><Relationship Id="rId11" Type="http://schemas.openxmlformats.org/officeDocument/2006/relationships/tags" Target="../tags/tag293.xml"/><Relationship Id="rId24" Type="http://schemas.openxmlformats.org/officeDocument/2006/relationships/image" Target="../media/image1.emf"/><Relationship Id="rId5" Type="http://schemas.openxmlformats.org/officeDocument/2006/relationships/vmlDrawing" Target="../drawings/vmlDrawing44.vml"/><Relationship Id="rId15" Type="http://schemas.openxmlformats.org/officeDocument/2006/relationships/tags" Target="../tags/tag297.xml"/><Relationship Id="rId23" Type="http://schemas.openxmlformats.org/officeDocument/2006/relationships/oleObject" Target="../embeddings/oleObject44.bin"/><Relationship Id="rId10" Type="http://schemas.openxmlformats.org/officeDocument/2006/relationships/tags" Target="../tags/tag292.xml"/><Relationship Id="rId19" Type="http://schemas.openxmlformats.org/officeDocument/2006/relationships/tags" Target="../tags/tag301.xml"/><Relationship Id="rId4" Type="http://schemas.openxmlformats.org/officeDocument/2006/relationships/theme" Target="../theme/theme12.xml"/><Relationship Id="rId9" Type="http://schemas.openxmlformats.org/officeDocument/2006/relationships/tags" Target="../tags/tag291.xml"/><Relationship Id="rId14" Type="http://schemas.openxmlformats.org/officeDocument/2006/relationships/tags" Target="../tags/tag296.xml"/><Relationship Id="rId22" Type="http://schemas.openxmlformats.org/officeDocument/2006/relationships/tags" Target="../tags/tag30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13" Type="http://schemas.openxmlformats.org/officeDocument/2006/relationships/tags" Target="../tags/tag316.xml"/><Relationship Id="rId18" Type="http://schemas.openxmlformats.org/officeDocument/2006/relationships/tags" Target="../tags/tag321.xml"/><Relationship Id="rId26" Type="http://schemas.openxmlformats.org/officeDocument/2006/relationships/tags" Target="../tags/tag329.xml"/><Relationship Id="rId3" Type="http://schemas.openxmlformats.org/officeDocument/2006/relationships/slideLayout" Target="../slideLayouts/slideLayout67.xml"/><Relationship Id="rId21" Type="http://schemas.openxmlformats.org/officeDocument/2006/relationships/tags" Target="../tags/tag324.xml"/><Relationship Id="rId34" Type="http://schemas.openxmlformats.org/officeDocument/2006/relationships/tags" Target="../tags/tag337.xml"/><Relationship Id="rId7" Type="http://schemas.openxmlformats.org/officeDocument/2006/relationships/tags" Target="../tags/tag310.xml"/><Relationship Id="rId12" Type="http://schemas.openxmlformats.org/officeDocument/2006/relationships/tags" Target="../tags/tag315.xml"/><Relationship Id="rId17" Type="http://schemas.openxmlformats.org/officeDocument/2006/relationships/tags" Target="../tags/tag320.xml"/><Relationship Id="rId25" Type="http://schemas.openxmlformats.org/officeDocument/2006/relationships/tags" Target="../tags/tag328.xml"/><Relationship Id="rId33" Type="http://schemas.openxmlformats.org/officeDocument/2006/relationships/tags" Target="../tags/tag336.xml"/><Relationship Id="rId2" Type="http://schemas.openxmlformats.org/officeDocument/2006/relationships/slideLayout" Target="../slideLayouts/slideLayout66.xml"/><Relationship Id="rId16" Type="http://schemas.openxmlformats.org/officeDocument/2006/relationships/tags" Target="../tags/tag319.xml"/><Relationship Id="rId20" Type="http://schemas.openxmlformats.org/officeDocument/2006/relationships/tags" Target="../tags/tag323.xml"/><Relationship Id="rId29" Type="http://schemas.openxmlformats.org/officeDocument/2006/relationships/tags" Target="../tags/tag332.xml"/><Relationship Id="rId1" Type="http://schemas.openxmlformats.org/officeDocument/2006/relationships/slideLayout" Target="../slideLayouts/slideLayout65.xml"/><Relationship Id="rId6" Type="http://schemas.openxmlformats.org/officeDocument/2006/relationships/tags" Target="../tags/tag309.xml"/><Relationship Id="rId11" Type="http://schemas.openxmlformats.org/officeDocument/2006/relationships/tags" Target="../tags/tag314.xml"/><Relationship Id="rId24" Type="http://schemas.openxmlformats.org/officeDocument/2006/relationships/tags" Target="../tags/tag327.xml"/><Relationship Id="rId32" Type="http://schemas.openxmlformats.org/officeDocument/2006/relationships/tags" Target="../tags/tag335.xml"/><Relationship Id="rId5" Type="http://schemas.openxmlformats.org/officeDocument/2006/relationships/vmlDrawing" Target="../drawings/vmlDrawing47.vml"/><Relationship Id="rId15" Type="http://schemas.openxmlformats.org/officeDocument/2006/relationships/tags" Target="../tags/tag318.xml"/><Relationship Id="rId23" Type="http://schemas.openxmlformats.org/officeDocument/2006/relationships/tags" Target="../tags/tag326.xml"/><Relationship Id="rId28" Type="http://schemas.openxmlformats.org/officeDocument/2006/relationships/tags" Target="../tags/tag331.xml"/><Relationship Id="rId36" Type="http://schemas.openxmlformats.org/officeDocument/2006/relationships/image" Target="../media/image1.emf"/><Relationship Id="rId10" Type="http://schemas.openxmlformats.org/officeDocument/2006/relationships/tags" Target="../tags/tag313.xml"/><Relationship Id="rId19" Type="http://schemas.openxmlformats.org/officeDocument/2006/relationships/tags" Target="../tags/tag322.xml"/><Relationship Id="rId31" Type="http://schemas.openxmlformats.org/officeDocument/2006/relationships/tags" Target="../tags/tag334.xml"/><Relationship Id="rId4" Type="http://schemas.openxmlformats.org/officeDocument/2006/relationships/theme" Target="../theme/theme13.xml"/><Relationship Id="rId9" Type="http://schemas.openxmlformats.org/officeDocument/2006/relationships/tags" Target="../tags/tag312.xml"/><Relationship Id="rId14" Type="http://schemas.openxmlformats.org/officeDocument/2006/relationships/tags" Target="../tags/tag317.xml"/><Relationship Id="rId22" Type="http://schemas.openxmlformats.org/officeDocument/2006/relationships/tags" Target="../tags/tag325.xml"/><Relationship Id="rId27" Type="http://schemas.openxmlformats.org/officeDocument/2006/relationships/tags" Target="../tags/tag330.xml"/><Relationship Id="rId30" Type="http://schemas.openxmlformats.org/officeDocument/2006/relationships/tags" Target="../tags/tag333.xml"/><Relationship Id="rId35" Type="http://schemas.openxmlformats.org/officeDocument/2006/relationships/oleObject" Target="../embeddings/oleObject47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13" Type="http://schemas.openxmlformats.org/officeDocument/2006/relationships/tags" Target="../tags/tag349.xml"/><Relationship Id="rId18" Type="http://schemas.openxmlformats.org/officeDocument/2006/relationships/tags" Target="../tags/tag354.xml"/><Relationship Id="rId26" Type="http://schemas.openxmlformats.org/officeDocument/2006/relationships/tags" Target="../tags/tag362.xml"/><Relationship Id="rId3" Type="http://schemas.openxmlformats.org/officeDocument/2006/relationships/slideLayout" Target="../slideLayouts/slideLayout70.xml"/><Relationship Id="rId21" Type="http://schemas.openxmlformats.org/officeDocument/2006/relationships/tags" Target="../tags/tag357.xml"/><Relationship Id="rId34" Type="http://schemas.openxmlformats.org/officeDocument/2006/relationships/tags" Target="../tags/tag370.xml"/><Relationship Id="rId7" Type="http://schemas.openxmlformats.org/officeDocument/2006/relationships/tags" Target="../tags/tag343.xml"/><Relationship Id="rId12" Type="http://schemas.openxmlformats.org/officeDocument/2006/relationships/tags" Target="../tags/tag348.xml"/><Relationship Id="rId17" Type="http://schemas.openxmlformats.org/officeDocument/2006/relationships/tags" Target="../tags/tag353.xml"/><Relationship Id="rId25" Type="http://schemas.openxmlformats.org/officeDocument/2006/relationships/tags" Target="../tags/tag361.xml"/><Relationship Id="rId33" Type="http://schemas.openxmlformats.org/officeDocument/2006/relationships/tags" Target="../tags/tag369.xml"/><Relationship Id="rId2" Type="http://schemas.openxmlformats.org/officeDocument/2006/relationships/slideLayout" Target="../slideLayouts/slideLayout69.xml"/><Relationship Id="rId16" Type="http://schemas.openxmlformats.org/officeDocument/2006/relationships/tags" Target="../tags/tag352.xml"/><Relationship Id="rId20" Type="http://schemas.openxmlformats.org/officeDocument/2006/relationships/tags" Target="../tags/tag356.xml"/><Relationship Id="rId29" Type="http://schemas.openxmlformats.org/officeDocument/2006/relationships/tags" Target="../tags/tag365.xml"/><Relationship Id="rId1" Type="http://schemas.openxmlformats.org/officeDocument/2006/relationships/slideLayout" Target="../slideLayouts/slideLayout68.xml"/><Relationship Id="rId6" Type="http://schemas.openxmlformats.org/officeDocument/2006/relationships/tags" Target="../tags/tag342.xml"/><Relationship Id="rId11" Type="http://schemas.openxmlformats.org/officeDocument/2006/relationships/tags" Target="../tags/tag347.xml"/><Relationship Id="rId24" Type="http://schemas.openxmlformats.org/officeDocument/2006/relationships/tags" Target="../tags/tag360.xml"/><Relationship Id="rId32" Type="http://schemas.openxmlformats.org/officeDocument/2006/relationships/tags" Target="../tags/tag368.xml"/><Relationship Id="rId5" Type="http://schemas.openxmlformats.org/officeDocument/2006/relationships/vmlDrawing" Target="../drawings/vmlDrawing50.vml"/><Relationship Id="rId15" Type="http://schemas.openxmlformats.org/officeDocument/2006/relationships/tags" Target="../tags/tag351.xml"/><Relationship Id="rId23" Type="http://schemas.openxmlformats.org/officeDocument/2006/relationships/tags" Target="../tags/tag359.xml"/><Relationship Id="rId28" Type="http://schemas.openxmlformats.org/officeDocument/2006/relationships/tags" Target="../tags/tag364.xml"/><Relationship Id="rId36" Type="http://schemas.openxmlformats.org/officeDocument/2006/relationships/image" Target="../media/image1.emf"/><Relationship Id="rId10" Type="http://schemas.openxmlformats.org/officeDocument/2006/relationships/tags" Target="../tags/tag346.xml"/><Relationship Id="rId19" Type="http://schemas.openxmlformats.org/officeDocument/2006/relationships/tags" Target="../tags/tag355.xml"/><Relationship Id="rId31" Type="http://schemas.openxmlformats.org/officeDocument/2006/relationships/tags" Target="../tags/tag367.xml"/><Relationship Id="rId4" Type="http://schemas.openxmlformats.org/officeDocument/2006/relationships/theme" Target="../theme/theme14.xml"/><Relationship Id="rId9" Type="http://schemas.openxmlformats.org/officeDocument/2006/relationships/tags" Target="../tags/tag345.xml"/><Relationship Id="rId14" Type="http://schemas.openxmlformats.org/officeDocument/2006/relationships/tags" Target="../tags/tag350.xml"/><Relationship Id="rId22" Type="http://schemas.openxmlformats.org/officeDocument/2006/relationships/tags" Target="../tags/tag358.xml"/><Relationship Id="rId27" Type="http://schemas.openxmlformats.org/officeDocument/2006/relationships/tags" Target="../tags/tag363.xml"/><Relationship Id="rId30" Type="http://schemas.openxmlformats.org/officeDocument/2006/relationships/tags" Target="../tags/tag366.xml"/><Relationship Id="rId35" Type="http://schemas.openxmlformats.org/officeDocument/2006/relationships/oleObject" Target="../embeddings/oleObject50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tags" Target="../tags/tag382.xml"/><Relationship Id="rId18" Type="http://schemas.openxmlformats.org/officeDocument/2006/relationships/tags" Target="../tags/tag387.xml"/><Relationship Id="rId3" Type="http://schemas.openxmlformats.org/officeDocument/2006/relationships/slideLayout" Target="../slideLayouts/slideLayout73.xml"/><Relationship Id="rId21" Type="http://schemas.openxmlformats.org/officeDocument/2006/relationships/tags" Target="../tags/tag390.xml"/><Relationship Id="rId7" Type="http://schemas.openxmlformats.org/officeDocument/2006/relationships/tags" Target="../tags/tag376.xml"/><Relationship Id="rId12" Type="http://schemas.openxmlformats.org/officeDocument/2006/relationships/tags" Target="../tags/tag381.xml"/><Relationship Id="rId17" Type="http://schemas.openxmlformats.org/officeDocument/2006/relationships/tags" Target="../tags/tag386.xml"/><Relationship Id="rId2" Type="http://schemas.openxmlformats.org/officeDocument/2006/relationships/slideLayout" Target="../slideLayouts/slideLayout72.xml"/><Relationship Id="rId16" Type="http://schemas.openxmlformats.org/officeDocument/2006/relationships/tags" Target="../tags/tag385.xml"/><Relationship Id="rId20" Type="http://schemas.openxmlformats.org/officeDocument/2006/relationships/tags" Target="../tags/tag389.xml"/><Relationship Id="rId1" Type="http://schemas.openxmlformats.org/officeDocument/2006/relationships/slideLayout" Target="../slideLayouts/slideLayout71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24" Type="http://schemas.openxmlformats.org/officeDocument/2006/relationships/image" Target="../media/image1.emf"/><Relationship Id="rId5" Type="http://schemas.openxmlformats.org/officeDocument/2006/relationships/vmlDrawing" Target="../drawings/vmlDrawing53.vml"/><Relationship Id="rId15" Type="http://schemas.openxmlformats.org/officeDocument/2006/relationships/tags" Target="../tags/tag384.xml"/><Relationship Id="rId23" Type="http://schemas.openxmlformats.org/officeDocument/2006/relationships/oleObject" Target="../embeddings/oleObject53.bin"/><Relationship Id="rId10" Type="http://schemas.openxmlformats.org/officeDocument/2006/relationships/tags" Target="../tags/tag379.xml"/><Relationship Id="rId19" Type="http://schemas.openxmlformats.org/officeDocument/2006/relationships/tags" Target="../tags/tag388.xml"/><Relationship Id="rId4" Type="http://schemas.openxmlformats.org/officeDocument/2006/relationships/theme" Target="../theme/theme15.xml"/><Relationship Id="rId9" Type="http://schemas.openxmlformats.org/officeDocument/2006/relationships/tags" Target="../tags/tag378.xml"/><Relationship Id="rId14" Type="http://schemas.openxmlformats.org/officeDocument/2006/relationships/tags" Target="../tags/tag383.xml"/><Relationship Id="rId22" Type="http://schemas.openxmlformats.org/officeDocument/2006/relationships/tags" Target="../tags/tag39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13" Type="http://schemas.openxmlformats.org/officeDocument/2006/relationships/tags" Target="../tags/tag403.xml"/><Relationship Id="rId18" Type="http://schemas.openxmlformats.org/officeDocument/2006/relationships/tags" Target="../tags/tag408.xml"/><Relationship Id="rId3" Type="http://schemas.openxmlformats.org/officeDocument/2006/relationships/slideLayout" Target="../slideLayouts/slideLayout76.xml"/><Relationship Id="rId21" Type="http://schemas.openxmlformats.org/officeDocument/2006/relationships/tags" Target="../tags/tag411.xml"/><Relationship Id="rId7" Type="http://schemas.openxmlformats.org/officeDocument/2006/relationships/tags" Target="../tags/tag397.xml"/><Relationship Id="rId12" Type="http://schemas.openxmlformats.org/officeDocument/2006/relationships/tags" Target="../tags/tag402.xml"/><Relationship Id="rId17" Type="http://schemas.openxmlformats.org/officeDocument/2006/relationships/tags" Target="../tags/tag407.xml"/><Relationship Id="rId2" Type="http://schemas.openxmlformats.org/officeDocument/2006/relationships/slideLayout" Target="../slideLayouts/slideLayout75.xml"/><Relationship Id="rId16" Type="http://schemas.openxmlformats.org/officeDocument/2006/relationships/tags" Target="../tags/tag406.xml"/><Relationship Id="rId20" Type="http://schemas.openxmlformats.org/officeDocument/2006/relationships/tags" Target="../tags/tag410.xml"/><Relationship Id="rId1" Type="http://schemas.openxmlformats.org/officeDocument/2006/relationships/slideLayout" Target="../slideLayouts/slideLayout74.xml"/><Relationship Id="rId6" Type="http://schemas.openxmlformats.org/officeDocument/2006/relationships/tags" Target="../tags/tag396.xml"/><Relationship Id="rId11" Type="http://schemas.openxmlformats.org/officeDocument/2006/relationships/tags" Target="../tags/tag401.xml"/><Relationship Id="rId24" Type="http://schemas.openxmlformats.org/officeDocument/2006/relationships/image" Target="../media/image1.emf"/><Relationship Id="rId5" Type="http://schemas.openxmlformats.org/officeDocument/2006/relationships/vmlDrawing" Target="../drawings/vmlDrawing56.vml"/><Relationship Id="rId15" Type="http://schemas.openxmlformats.org/officeDocument/2006/relationships/tags" Target="../tags/tag405.xml"/><Relationship Id="rId23" Type="http://schemas.openxmlformats.org/officeDocument/2006/relationships/oleObject" Target="../embeddings/oleObject56.bin"/><Relationship Id="rId10" Type="http://schemas.openxmlformats.org/officeDocument/2006/relationships/tags" Target="../tags/tag400.xml"/><Relationship Id="rId19" Type="http://schemas.openxmlformats.org/officeDocument/2006/relationships/tags" Target="../tags/tag409.xml"/><Relationship Id="rId4" Type="http://schemas.openxmlformats.org/officeDocument/2006/relationships/theme" Target="../theme/theme16.xml"/><Relationship Id="rId9" Type="http://schemas.openxmlformats.org/officeDocument/2006/relationships/tags" Target="../tags/tag399.xml"/><Relationship Id="rId14" Type="http://schemas.openxmlformats.org/officeDocument/2006/relationships/tags" Target="../tags/tag404.xml"/><Relationship Id="rId22" Type="http://schemas.openxmlformats.org/officeDocument/2006/relationships/tags" Target="../tags/tag41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ags" Target="../tags/tag419.xml"/><Relationship Id="rId39" Type="http://schemas.openxmlformats.org/officeDocument/2006/relationships/tags" Target="../tags/tag43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34" Type="http://schemas.openxmlformats.org/officeDocument/2006/relationships/tags" Target="../tags/tag427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tags" Target="../tags/tag418.xml"/><Relationship Id="rId33" Type="http://schemas.openxmlformats.org/officeDocument/2006/relationships/tags" Target="../tags/tag426.xml"/><Relationship Id="rId38" Type="http://schemas.openxmlformats.org/officeDocument/2006/relationships/tags" Target="../tags/tag43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tags" Target="../tags/tag422.xml"/><Relationship Id="rId41" Type="http://schemas.openxmlformats.org/officeDocument/2006/relationships/oleObject" Target="../embeddings/oleObject59.bin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ags" Target="../tags/tag417.xml"/><Relationship Id="rId32" Type="http://schemas.openxmlformats.org/officeDocument/2006/relationships/tags" Target="../tags/tag425.xml"/><Relationship Id="rId37" Type="http://schemas.openxmlformats.org/officeDocument/2006/relationships/tags" Target="../tags/tag430.xml"/><Relationship Id="rId40" Type="http://schemas.openxmlformats.org/officeDocument/2006/relationships/tags" Target="../tags/tag433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vmlDrawing" Target="../drawings/vmlDrawing59.vml"/><Relationship Id="rId28" Type="http://schemas.openxmlformats.org/officeDocument/2006/relationships/tags" Target="../tags/tag421.xml"/><Relationship Id="rId36" Type="http://schemas.openxmlformats.org/officeDocument/2006/relationships/tags" Target="../tags/tag42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tags" Target="../tags/tag424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theme" Target="../theme/theme17.xml"/><Relationship Id="rId27" Type="http://schemas.openxmlformats.org/officeDocument/2006/relationships/tags" Target="../tags/tag420.xml"/><Relationship Id="rId30" Type="http://schemas.openxmlformats.org/officeDocument/2006/relationships/tags" Target="../tags/tag423.xml"/><Relationship Id="rId35" Type="http://schemas.openxmlformats.org/officeDocument/2006/relationships/tags" Target="../tags/tag4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tags" Target="../tags/tag473.xml"/><Relationship Id="rId18" Type="http://schemas.openxmlformats.org/officeDocument/2006/relationships/tags" Target="../tags/tag478.xml"/><Relationship Id="rId26" Type="http://schemas.openxmlformats.org/officeDocument/2006/relationships/tags" Target="../tags/tag486.xml"/><Relationship Id="rId3" Type="http://schemas.openxmlformats.org/officeDocument/2006/relationships/slideLayout" Target="../slideLayouts/slideLayout100.xml"/><Relationship Id="rId21" Type="http://schemas.openxmlformats.org/officeDocument/2006/relationships/tags" Target="../tags/tag481.xml"/><Relationship Id="rId34" Type="http://schemas.openxmlformats.org/officeDocument/2006/relationships/tags" Target="../tags/tag494.xml"/><Relationship Id="rId7" Type="http://schemas.openxmlformats.org/officeDocument/2006/relationships/tags" Target="../tags/tag467.xml"/><Relationship Id="rId12" Type="http://schemas.openxmlformats.org/officeDocument/2006/relationships/tags" Target="../tags/tag472.xml"/><Relationship Id="rId17" Type="http://schemas.openxmlformats.org/officeDocument/2006/relationships/tags" Target="../tags/tag477.xml"/><Relationship Id="rId25" Type="http://schemas.openxmlformats.org/officeDocument/2006/relationships/tags" Target="../tags/tag485.xml"/><Relationship Id="rId33" Type="http://schemas.openxmlformats.org/officeDocument/2006/relationships/tags" Target="../tags/tag493.xml"/><Relationship Id="rId2" Type="http://schemas.openxmlformats.org/officeDocument/2006/relationships/slideLayout" Target="../slideLayouts/slideLayout99.xml"/><Relationship Id="rId16" Type="http://schemas.openxmlformats.org/officeDocument/2006/relationships/tags" Target="../tags/tag476.xml"/><Relationship Id="rId20" Type="http://schemas.openxmlformats.org/officeDocument/2006/relationships/tags" Target="../tags/tag480.xml"/><Relationship Id="rId29" Type="http://schemas.openxmlformats.org/officeDocument/2006/relationships/tags" Target="../tags/tag489.xml"/><Relationship Id="rId1" Type="http://schemas.openxmlformats.org/officeDocument/2006/relationships/slideLayout" Target="../slideLayouts/slideLayout98.xml"/><Relationship Id="rId6" Type="http://schemas.openxmlformats.org/officeDocument/2006/relationships/tags" Target="../tags/tag466.xml"/><Relationship Id="rId11" Type="http://schemas.openxmlformats.org/officeDocument/2006/relationships/tags" Target="../tags/tag471.xml"/><Relationship Id="rId24" Type="http://schemas.openxmlformats.org/officeDocument/2006/relationships/tags" Target="../tags/tag484.xml"/><Relationship Id="rId32" Type="http://schemas.openxmlformats.org/officeDocument/2006/relationships/tags" Target="../tags/tag492.xml"/><Relationship Id="rId5" Type="http://schemas.openxmlformats.org/officeDocument/2006/relationships/vmlDrawing" Target="../drawings/vmlDrawing74.vml"/><Relationship Id="rId15" Type="http://schemas.openxmlformats.org/officeDocument/2006/relationships/tags" Target="../tags/tag475.xml"/><Relationship Id="rId23" Type="http://schemas.openxmlformats.org/officeDocument/2006/relationships/tags" Target="../tags/tag483.xml"/><Relationship Id="rId28" Type="http://schemas.openxmlformats.org/officeDocument/2006/relationships/tags" Target="../tags/tag488.xml"/><Relationship Id="rId36" Type="http://schemas.openxmlformats.org/officeDocument/2006/relationships/image" Target="../media/image1.emf"/><Relationship Id="rId10" Type="http://schemas.openxmlformats.org/officeDocument/2006/relationships/tags" Target="../tags/tag470.xml"/><Relationship Id="rId19" Type="http://schemas.openxmlformats.org/officeDocument/2006/relationships/tags" Target="../tags/tag479.xml"/><Relationship Id="rId31" Type="http://schemas.openxmlformats.org/officeDocument/2006/relationships/tags" Target="../tags/tag491.xml"/><Relationship Id="rId4" Type="http://schemas.openxmlformats.org/officeDocument/2006/relationships/theme" Target="../theme/theme18.xml"/><Relationship Id="rId9" Type="http://schemas.openxmlformats.org/officeDocument/2006/relationships/tags" Target="../tags/tag469.xml"/><Relationship Id="rId14" Type="http://schemas.openxmlformats.org/officeDocument/2006/relationships/tags" Target="../tags/tag474.xml"/><Relationship Id="rId22" Type="http://schemas.openxmlformats.org/officeDocument/2006/relationships/tags" Target="../tags/tag482.xml"/><Relationship Id="rId27" Type="http://schemas.openxmlformats.org/officeDocument/2006/relationships/tags" Target="../tags/tag487.xml"/><Relationship Id="rId30" Type="http://schemas.openxmlformats.org/officeDocument/2006/relationships/tags" Target="../tags/tag490.xml"/><Relationship Id="rId35" Type="http://schemas.openxmlformats.org/officeDocument/2006/relationships/oleObject" Target="../embeddings/oleObject74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13" Type="http://schemas.openxmlformats.org/officeDocument/2006/relationships/tags" Target="../tags/tag505.xml"/><Relationship Id="rId18" Type="http://schemas.openxmlformats.org/officeDocument/2006/relationships/tags" Target="../tags/tag510.xml"/><Relationship Id="rId3" Type="http://schemas.openxmlformats.org/officeDocument/2006/relationships/slideLayout" Target="../slideLayouts/slideLayout103.xml"/><Relationship Id="rId21" Type="http://schemas.openxmlformats.org/officeDocument/2006/relationships/tags" Target="../tags/tag513.xml"/><Relationship Id="rId7" Type="http://schemas.openxmlformats.org/officeDocument/2006/relationships/tags" Target="../tags/tag499.xml"/><Relationship Id="rId12" Type="http://schemas.openxmlformats.org/officeDocument/2006/relationships/tags" Target="../tags/tag504.xml"/><Relationship Id="rId17" Type="http://schemas.openxmlformats.org/officeDocument/2006/relationships/tags" Target="../tags/tag509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02.xml"/><Relationship Id="rId16" Type="http://schemas.openxmlformats.org/officeDocument/2006/relationships/tags" Target="../tags/tag508.xml"/><Relationship Id="rId20" Type="http://schemas.openxmlformats.org/officeDocument/2006/relationships/tags" Target="../tags/tag512.xml"/><Relationship Id="rId1" Type="http://schemas.openxmlformats.org/officeDocument/2006/relationships/slideLayout" Target="../slideLayouts/slideLayout101.xml"/><Relationship Id="rId6" Type="http://schemas.openxmlformats.org/officeDocument/2006/relationships/vmlDrawing" Target="../drawings/vmlDrawing77.vml"/><Relationship Id="rId11" Type="http://schemas.openxmlformats.org/officeDocument/2006/relationships/tags" Target="../tags/tag503.xml"/><Relationship Id="rId24" Type="http://schemas.openxmlformats.org/officeDocument/2006/relationships/oleObject" Target="../embeddings/oleObject77.bin"/><Relationship Id="rId5" Type="http://schemas.openxmlformats.org/officeDocument/2006/relationships/theme" Target="../theme/theme19.xml"/><Relationship Id="rId15" Type="http://schemas.openxmlformats.org/officeDocument/2006/relationships/tags" Target="../tags/tag507.xml"/><Relationship Id="rId23" Type="http://schemas.openxmlformats.org/officeDocument/2006/relationships/tags" Target="../tags/tag515.xml"/><Relationship Id="rId10" Type="http://schemas.openxmlformats.org/officeDocument/2006/relationships/tags" Target="../tags/tag502.xml"/><Relationship Id="rId19" Type="http://schemas.openxmlformats.org/officeDocument/2006/relationships/tags" Target="../tags/tag511.xml"/><Relationship Id="rId4" Type="http://schemas.openxmlformats.org/officeDocument/2006/relationships/slideLayout" Target="../slideLayouts/slideLayout104.xml"/><Relationship Id="rId9" Type="http://schemas.openxmlformats.org/officeDocument/2006/relationships/tags" Target="../tags/tag501.xml"/><Relationship Id="rId14" Type="http://schemas.openxmlformats.org/officeDocument/2006/relationships/tags" Target="../tags/tag506.xml"/><Relationship Id="rId22" Type="http://schemas.openxmlformats.org/officeDocument/2006/relationships/tags" Target="../tags/tag5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tags" Target="../tags/tag55.xml"/><Relationship Id="rId3" Type="http://schemas.openxmlformats.org/officeDocument/2006/relationships/slideLayout" Target="../slideLayouts/slideLayout6.xml"/><Relationship Id="rId21" Type="http://schemas.openxmlformats.org/officeDocument/2006/relationships/tags" Target="../tags/tag50.xml"/><Relationship Id="rId34" Type="http://schemas.openxmlformats.org/officeDocument/2006/relationships/tags" Target="../tags/tag63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33" Type="http://schemas.openxmlformats.org/officeDocument/2006/relationships/tags" Target="../tags/tag62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29" Type="http://schemas.openxmlformats.org/officeDocument/2006/relationships/tags" Target="../tags/tag58.xml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tags" Target="../tags/tag53.xml"/><Relationship Id="rId32" Type="http://schemas.openxmlformats.org/officeDocument/2006/relationships/tags" Target="../tags/tag61.xml"/><Relationship Id="rId5" Type="http://schemas.openxmlformats.org/officeDocument/2006/relationships/vmlDrawing" Target="../drawings/vmlDrawing4.v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28" Type="http://schemas.openxmlformats.org/officeDocument/2006/relationships/tags" Target="../tags/tag57.xml"/><Relationship Id="rId36" Type="http://schemas.openxmlformats.org/officeDocument/2006/relationships/image" Target="../media/image1.emf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31" Type="http://schemas.openxmlformats.org/officeDocument/2006/relationships/tags" Target="../tags/tag60.xml"/><Relationship Id="rId4" Type="http://schemas.openxmlformats.org/officeDocument/2006/relationships/theme" Target="../theme/theme2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tags" Target="../tags/tag56.xml"/><Relationship Id="rId30" Type="http://schemas.openxmlformats.org/officeDocument/2006/relationships/tags" Target="../tags/tag59.xml"/><Relationship Id="rId35" Type="http://schemas.openxmlformats.org/officeDocument/2006/relationships/oleObject" Target="../embeddings/oleObject4.bin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107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ags" Target="../tags/tag520.xml"/><Relationship Id="rId5" Type="http://schemas.openxmlformats.org/officeDocument/2006/relationships/vmlDrawing" Target="../drawings/vmlDrawing80.vml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123.xml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tags" Target="../tags/tag524.xml"/><Relationship Id="rId5" Type="http://schemas.openxmlformats.org/officeDocument/2006/relationships/vmlDrawing" Target="../drawings/vmlDrawing83.vml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tags" Target="../tags/tag534.xml"/><Relationship Id="rId18" Type="http://schemas.openxmlformats.org/officeDocument/2006/relationships/tags" Target="../tags/tag539.xml"/><Relationship Id="rId3" Type="http://schemas.openxmlformats.org/officeDocument/2006/relationships/slideLayout" Target="../slideLayouts/slideLayout126.xml"/><Relationship Id="rId21" Type="http://schemas.openxmlformats.org/officeDocument/2006/relationships/tags" Target="../tags/tag542.xml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17" Type="http://schemas.openxmlformats.org/officeDocument/2006/relationships/tags" Target="../tags/tag538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25.xml"/><Relationship Id="rId16" Type="http://schemas.openxmlformats.org/officeDocument/2006/relationships/tags" Target="../tags/tag537.xml"/><Relationship Id="rId20" Type="http://schemas.openxmlformats.org/officeDocument/2006/relationships/tags" Target="../tags/tag541.xml"/><Relationship Id="rId1" Type="http://schemas.openxmlformats.org/officeDocument/2006/relationships/slideLayout" Target="../slideLayouts/slideLayout124.xml"/><Relationship Id="rId6" Type="http://schemas.openxmlformats.org/officeDocument/2006/relationships/vmlDrawing" Target="../drawings/vmlDrawing86.vml"/><Relationship Id="rId11" Type="http://schemas.openxmlformats.org/officeDocument/2006/relationships/tags" Target="../tags/tag532.xml"/><Relationship Id="rId24" Type="http://schemas.openxmlformats.org/officeDocument/2006/relationships/oleObject" Target="../embeddings/oleObject86.bin"/><Relationship Id="rId5" Type="http://schemas.openxmlformats.org/officeDocument/2006/relationships/theme" Target="../theme/theme23.xml"/><Relationship Id="rId15" Type="http://schemas.openxmlformats.org/officeDocument/2006/relationships/tags" Target="../tags/tag536.xml"/><Relationship Id="rId23" Type="http://schemas.openxmlformats.org/officeDocument/2006/relationships/tags" Target="../tags/tag544.xml"/><Relationship Id="rId10" Type="http://schemas.openxmlformats.org/officeDocument/2006/relationships/tags" Target="../tags/tag531.xml"/><Relationship Id="rId19" Type="http://schemas.openxmlformats.org/officeDocument/2006/relationships/tags" Target="../tags/tag540.xml"/><Relationship Id="rId4" Type="http://schemas.openxmlformats.org/officeDocument/2006/relationships/slideLayout" Target="../slideLayouts/slideLayout127.xml"/><Relationship Id="rId9" Type="http://schemas.openxmlformats.org/officeDocument/2006/relationships/tags" Target="../tags/tag530.xml"/><Relationship Id="rId14" Type="http://schemas.openxmlformats.org/officeDocument/2006/relationships/tags" Target="../tags/tag535.xml"/><Relationship Id="rId22" Type="http://schemas.openxmlformats.org/officeDocument/2006/relationships/tags" Target="../tags/tag5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tags" Target="../tags/tag88.xml"/><Relationship Id="rId3" Type="http://schemas.openxmlformats.org/officeDocument/2006/relationships/slideLayout" Target="../slideLayouts/slideLayout9.xml"/><Relationship Id="rId21" Type="http://schemas.openxmlformats.org/officeDocument/2006/relationships/tags" Target="../tags/tag83.xml"/><Relationship Id="rId34" Type="http://schemas.openxmlformats.org/officeDocument/2006/relationships/tags" Target="../tags/tag96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29" Type="http://schemas.openxmlformats.org/officeDocument/2006/relationships/tags" Target="../tags/tag91.xml"/><Relationship Id="rId1" Type="http://schemas.openxmlformats.org/officeDocument/2006/relationships/slideLayout" Target="../slideLayouts/slideLayout7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5" Type="http://schemas.openxmlformats.org/officeDocument/2006/relationships/vmlDrawing" Target="../drawings/vmlDrawing7.v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image" Target="../media/image1.emf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31" Type="http://schemas.openxmlformats.org/officeDocument/2006/relationships/tags" Target="../tags/tag93.xml"/><Relationship Id="rId4" Type="http://schemas.openxmlformats.org/officeDocument/2006/relationships/theme" Target="../theme/theme3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oleObject" Target="../embeddings/oleObject7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" Type="http://schemas.openxmlformats.org/officeDocument/2006/relationships/slideLayout" Target="../slideLayouts/slideLayout12.xml"/><Relationship Id="rId21" Type="http://schemas.openxmlformats.org/officeDocument/2006/relationships/tags" Target="../tags/tag116.xml"/><Relationship Id="rId34" Type="http://schemas.openxmlformats.org/officeDocument/2006/relationships/tags" Target="../tags/tag129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tags" Target="../tags/tag128.xml"/><Relationship Id="rId2" Type="http://schemas.openxmlformats.org/officeDocument/2006/relationships/slideLayout" Target="../slideLayouts/slideLayout11.xml"/><Relationship Id="rId16" Type="http://schemas.openxmlformats.org/officeDocument/2006/relationships/tags" Target="../tags/tag111.xml"/><Relationship Id="rId20" Type="http://schemas.openxmlformats.org/officeDocument/2006/relationships/tags" Target="../tags/tag115.xml"/><Relationship Id="rId29" Type="http://schemas.openxmlformats.org/officeDocument/2006/relationships/tags" Target="../tags/tag124.xml"/><Relationship Id="rId1" Type="http://schemas.openxmlformats.org/officeDocument/2006/relationships/slideLayout" Target="../slideLayouts/slideLayout10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tags" Target="../tags/tag127.xml"/><Relationship Id="rId5" Type="http://schemas.openxmlformats.org/officeDocument/2006/relationships/vmlDrawing" Target="../drawings/vmlDrawing10.v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image" Target="../media/image1.emf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tags" Target="../tags/tag126.xml"/><Relationship Id="rId4" Type="http://schemas.openxmlformats.org/officeDocument/2006/relationships/theme" Target="../theme/theme4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oleObject" Target="../embeddings/oleObject10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ags" Target="../tags/tag134.xml"/><Relationship Id="rId39" Type="http://schemas.openxmlformats.org/officeDocument/2006/relationships/tags" Target="../tags/tag147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tags" Target="../tags/tag142.xml"/><Relationship Id="rId42" Type="http://schemas.openxmlformats.org/officeDocument/2006/relationships/tags" Target="../tags/tag150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vmlDrawing" Target="../drawings/vmlDrawing13.vml"/><Relationship Id="rId33" Type="http://schemas.openxmlformats.org/officeDocument/2006/relationships/tags" Target="../tags/tag141.xml"/><Relationship Id="rId38" Type="http://schemas.openxmlformats.org/officeDocument/2006/relationships/tags" Target="../tags/tag146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ags" Target="../tags/tag137.xml"/><Relationship Id="rId41" Type="http://schemas.openxmlformats.org/officeDocument/2006/relationships/tags" Target="../tags/tag149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5.xml"/><Relationship Id="rId32" Type="http://schemas.openxmlformats.org/officeDocument/2006/relationships/tags" Target="../tags/tag140.xml"/><Relationship Id="rId37" Type="http://schemas.openxmlformats.org/officeDocument/2006/relationships/tags" Target="../tags/tag145.xml"/><Relationship Id="rId40" Type="http://schemas.openxmlformats.org/officeDocument/2006/relationships/tags" Target="../tags/tag148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ags" Target="../tags/tag136.xml"/><Relationship Id="rId36" Type="http://schemas.openxmlformats.org/officeDocument/2006/relationships/tags" Target="../tags/tag144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tags" Target="../tags/tag139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ags" Target="../tags/tag135.xml"/><Relationship Id="rId30" Type="http://schemas.openxmlformats.org/officeDocument/2006/relationships/tags" Target="../tags/tag138.xml"/><Relationship Id="rId35" Type="http://schemas.openxmlformats.org/officeDocument/2006/relationships/tags" Target="../tags/tag143.xml"/><Relationship Id="rId43" Type="http://schemas.openxmlformats.org/officeDocument/2006/relationships/oleObject" Target="../embeddings/oleObject13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1.xml"/><Relationship Id="rId18" Type="http://schemas.openxmlformats.org/officeDocument/2006/relationships/tags" Target="../tags/tag196.xml"/><Relationship Id="rId3" Type="http://schemas.openxmlformats.org/officeDocument/2006/relationships/slideLayout" Target="../slideLayouts/slideLayout38.xml"/><Relationship Id="rId21" Type="http://schemas.openxmlformats.org/officeDocument/2006/relationships/tags" Target="../tags/tag199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tags" Target="../tags/tag195.xml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194.xml"/><Relationship Id="rId20" Type="http://schemas.openxmlformats.org/officeDocument/2006/relationships/tags" Target="../tags/tag198.xml"/><Relationship Id="rId1" Type="http://schemas.openxmlformats.org/officeDocument/2006/relationships/slideLayout" Target="../slideLayouts/slideLayout36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24" Type="http://schemas.openxmlformats.org/officeDocument/2006/relationships/image" Target="../media/image1.emf"/><Relationship Id="rId5" Type="http://schemas.openxmlformats.org/officeDocument/2006/relationships/vmlDrawing" Target="../drawings/vmlDrawing28.vml"/><Relationship Id="rId15" Type="http://schemas.openxmlformats.org/officeDocument/2006/relationships/tags" Target="../tags/tag193.xml"/><Relationship Id="rId23" Type="http://schemas.openxmlformats.org/officeDocument/2006/relationships/oleObject" Target="../embeddings/oleObject28.bin"/><Relationship Id="rId10" Type="http://schemas.openxmlformats.org/officeDocument/2006/relationships/tags" Target="../tags/tag188.xml"/><Relationship Id="rId19" Type="http://schemas.openxmlformats.org/officeDocument/2006/relationships/tags" Target="../tags/tag197.xml"/><Relationship Id="rId4" Type="http://schemas.openxmlformats.org/officeDocument/2006/relationships/theme" Target="../theme/theme6.xml"/><Relationship Id="rId9" Type="http://schemas.openxmlformats.org/officeDocument/2006/relationships/tags" Target="../tags/tag187.xml"/><Relationship Id="rId14" Type="http://schemas.openxmlformats.org/officeDocument/2006/relationships/tags" Target="../tags/tag192.xml"/><Relationship Id="rId22" Type="http://schemas.openxmlformats.org/officeDocument/2006/relationships/tags" Target="../tags/tag2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3" Type="http://schemas.openxmlformats.org/officeDocument/2006/relationships/slideLayout" Target="../slideLayouts/slideLayout41.xml"/><Relationship Id="rId21" Type="http://schemas.openxmlformats.org/officeDocument/2006/relationships/tags" Target="../tags/tag220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1" Type="http://schemas.openxmlformats.org/officeDocument/2006/relationships/slideLayout" Target="../slideLayouts/slideLayout39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image" Target="../media/image1.emf"/><Relationship Id="rId5" Type="http://schemas.openxmlformats.org/officeDocument/2006/relationships/vmlDrawing" Target="../drawings/vmlDrawing31.vml"/><Relationship Id="rId15" Type="http://schemas.openxmlformats.org/officeDocument/2006/relationships/tags" Target="../tags/tag214.xml"/><Relationship Id="rId23" Type="http://schemas.openxmlformats.org/officeDocument/2006/relationships/oleObject" Target="../embeddings/oleObject31.bin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4" Type="http://schemas.openxmlformats.org/officeDocument/2006/relationships/theme" Target="../theme/theme7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tags" Target="../tags/tag2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3" Type="http://schemas.openxmlformats.org/officeDocument/2006/relationships/slideLayout" Target="../slideLayouts/slideLayout44.xml"/><Relationship Id="rId7" Type="http://schemas.openxmlformats.org/officeDocument/2006/relationships/tags" Target="../tags/tag22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vmlDrawing" Target="../drawings/vmlDrawing34.vml"/><Relationship Id="rId5" Type="http://schemas.openxmlformats.org/officeDocument/2006/relationships/theme" Target="../theme/theme8.xml"/><Relationship Id="rId10" Type="http://schemas.openxmlformats.org/officeDocument/2006/relationships/image" Target="../media/image19.emf"/><Relationship Id="rId4" Type="http://schemas.openxmlformats.org/officeDocument/2006/relationships/slideLayout" Target="../slideLayouts/slideLayout45.xml"/><Relationship Id="rId9" Type="http://schemas.openxmlformats.org/officeDocument/2006/relationships/oleObject" Target="../embeddings/oleObject34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13" Type="http://schemas.openxmlformats.org/officeDocument/2006/relationships/image" Target="../media/image19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ags" Target="../tags/tag229.xml"/><Relationship Id="rId5" Type="http://schemas.openxmlformats.org/officeDocument/2006/relationships/slideLayout" Target="../slideLayouts/slideLayout50.xml"/><Relationship Id="rId10" Type="http://schemas.openxmlformats.org/officeDocument/2006/relationships/tags" Target="../tags/tag228.xml"/><Relationship Id="rId4" Type="http://schemas.openxmlformats.org/officeDocument/2006/relationships/slideLayout" Target="../slideLayouts/slideLayout49.xml"/><Relationship Id="rId9" Type="http://schemas.openxmlformats.org/officeDocument/2006/relationships/vmlDrawing" Target="../drawings/vmlDrawing35.vml"/><Relationship Id="rId14" Type="http://schemas.openxmlformats.org/officeDocument/2006/relationships/image" Target="../media/image2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260929219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748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60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221731" y="4197996"/>
            <a:ext cx="175047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 dirty="0">
                <a:solidFill>
                  <a:srgbClr val="808080"/>
                </a:solidFill>
                <a:latin typeface="+mn-lt"/>
                <a:ea typeface="+mn-ea"/>
              </a:rPr>
              <a:t>Printed 11/12/2018 10:54 AM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5" y="234864"/>
            <a:ext cx="11725485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5" y="77303"/>
            <a:ext cx="501740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5" y="566136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7254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05554"/>
            <a:ext cx="5801189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837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837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404511" y="291554"/>
            <a:ext cx="482953" cy="153247"/>
            <a:chOff x="8385792" y="285750"/>
            <a:chExt cx="354983" cy="150196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92" y="285750"/>
              <a:ext cx="354983" cy="15019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92" y="285750"/>
              <a:ext cx="0" cy="150196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92" y="435946"/>
              <a:ext cx="35498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0" y="6455859"/>
            <a:ext cx="62201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10263061" y="277885"/>
            <a:ext cx="1380118" cy="776933"/>
            <a:chOff x="7607284" y="279400"/>
            <a:chExt cx="1014423" cy="76146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10682060" y="277991"/>
            <a:ext cx="961119" cy="1049050"/>
            <a:chOff x="5894005" y="919828"/>
            <a:chExt cx="706448" cy="1028166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10591348" y="277476"/>
            <a:ext cx="1051830" cy="1343674"/>
            <a:chOff x="5894005" y="2695123"/>
            <a:chExt cx="773123" cy="131692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91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768495136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13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0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183258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x-none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72736" y="4197996"/>
            <a:ext cx="248466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x-none" sz="612" baseline="0" dirty="0">
                <a:solidFill>
                  <a:srgbClr val="808080"/>
                </a:solidFill>
                <a:latin typeface="+mn-lt"/>
                <a:ea typeface="+mn-ea"/>
              </a:rPr>
              <a:t>Printed</a:t>
            </a:r>
            <a:endParaRPr lang="x-none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5" y="234864"/>
            <a:ext cx="11725485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x-none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5" y="77303"/>
            <a:ext cx="501740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x-none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5" y="566136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x-none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7254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x-none" sz="816" baseline="0" dirty="0">
                <a:solidFill>
                  <a:srgbClr val="808080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933676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x-none" sz="816" baseline="0" dirty="0">
                <a:solidFill>
                  <a:srgbClr val="808080"/>
                </a:solidFill>
                <a:latin typeface="+mn-lt"/>
                <a:ea typeface="+mn-ea"/>
              </a:rPr>
              <a:t>SOURCE 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x-none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05554"/>
            <a:ext cx="5801189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837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x-none" sz="1837" baseline="0" dirty="0">
                  <a:solidFill>
                    <a:srgbClr val="808080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404511" y="291554"/>
            <a:ext cx="482953" cy="153247"/>
            <a:chOff x="8385792" y="285750"/>
            <a:chExt cx="354983" cy="150196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92" y="285750"/>
              <a:ext cx="354983" cy="15019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x-none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92" y="285750"/>
              <a:ext cx="0" cy="150196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92" y="435946"/>
              <a:ext cx="35498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11576460" y="6455859"/>
            <a:ext cx="62201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x-none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10768457" y="285075"/>
            <a:ext cx="864940" cy="1017696"/>
            <a:chOff x="7835905" y="279400"/>
            <a:chExt cx="635753" cy="997436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837" baseline="0" dirty="0">
                <a:latin typeface="+mn-lt"/>
                <a:ea typeface="+mn-ea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837" baseline="0" dirty="0">
                <a:latin typeface="+mn-lt"/>
                <a:ea typeface="+mn-ea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837" baseline="0" dirty="0">
                <a:latin typeface="+mn-lt"/>
                <a:ea typeface="+mn-ea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10349675" y="285075"/>
            <a:ext cx="1283938" cy="745579"/>
            <a:chOff x="7540629" y="279400"/>
            <a:chExt cx="943728" cy="730736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837" baseline="0" dirty="0">
                <a:latin typeface="+mn-lt"/>
                <a:ea typeface="+mn-ea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837" baseline="0" dirty="0">
                <a:latin typeface="+mn-lt"/>
                <a:ea typeface="+mn-ea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837" baseline="0" dirty="0">
                <a:latin typeface="+mn-lt"/>
                <a:ea typeface="+mn-ea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10677744" y="255920"/>
            <a:ext cx="955651" cy="1333054"/>
            <a:chOff x="7769225" y="250825"/>
            <a:chExt cx="702428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x-none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6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</p:sldLayoutIdLst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lang="x-none"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x-none"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x-none"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x-none"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lang="x-none"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62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60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221731" y="4197996"/>
            <a:ext cx="175047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 dirty="0">
                <a:solidFill>
                  <a:srgbClr val="808080"/>
                </a:solidFill>
                <a:latin typeface="+mn-lt"/>
                <a:ea typeface="+mn-ea"/>
              </a:rPr>
              <a:t>Printed 11/12/2018 10:54 AM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5" y="234864"/>
            <a:ext cx="11725485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5" y="77303"/>
            <a:ext cx="501740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5" y="566136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7254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05554"/>
            <a:ext cx="5801189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837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837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404511" y="291554"/>
            <a:ext cx="482953" cy="153247"/>
            <a:chOff x="8385792" y="285750"/>
            <a:chExt cx="354983" cy="150196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92" y="285750"/>
              <a:ext cx="354983" cy="15019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92" y="285750"/>
              <a:ext cx="0" cy="150196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92" y="435946"/>
              <a:ext cx="35498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0" y="6455859"/>
            <a:ext cx="62201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10263061" y="277885"/>
            <a:ext cx="1380118" cy="776933"/>
            <a:chOff x="7607284" y="279400"/>
            <a:chExt cx="1014423" cy="76146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10682060" y="277991"/>
            <a:ext cx="961119" cy="1049050"/>
            <a:chOff x="5894005" y="919828"/>
            <a:chExt cx="706448" cy="1028166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10591348" y="277476"/>
            <a:ext cx="1051830" cy="1343674"/>
            <a:chOff x="5894005" y="2695123"/>
            <a:chExt cx="773123" cy="131692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536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06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58" y="1980017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226033" y="4197040"/>
            <a:ext cx="1741875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Printed 12/6/2018 12:05 PM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5" y="77303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noProof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63045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1015532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0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895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57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243371" y="4197996"/>
            <a:ext cx="170719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Printed 1/14/2019 12:57 PM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5" y="234864"/>
            <a:ext cx="11725485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5" y="77303"/>
            <a:ext cx="501740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5" y="566136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7254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05554"/>
            <a:ext cx="5801189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837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837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404511" y="291554"/>
            <a:ext cx="482953" cy="153247"/>
            <a:chOff x="8385792" y="285750"/>
            <a:chExt cx="354983" cy="150196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92" y="285750"/>
              <a:ext cx="354983" cy="15019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92" y="285750"/>
              <a:ext cx="0" cy="150196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92" y="435946"/>
              <a:ext cx="35498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0" y="6455859"/>
            <a:ext cx="62201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10365410" y="277885"/>
            <a:ext cx="1283938" cy="745579"/>
            <a:chOff x="7607284" y="279400"/>
            <a:chExt cx="943728" cy="73073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>
                  <a:latin typeface="+mn-lt"/>
                  <a:ea typeface="+mn-ea"/>
                </a:rPr>
                <a:t>Legend</a:t>
              </a:r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10784418" y="277991"/>
            <a:ext cx="864940" cy="1021018"/>
            <a:chOff x="5894005" y="919828"/>
            <a:chExt cx="635753" cy="1000692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381753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10693706" y="277476"/>
            <a:ext cx="955651" cy="1340748"/>
            <a:chOff x="5894005" y="2695123"/>
            <a:chExt cx="702428" cy="1314057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381753" cy="18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381753" cy="18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>
                  <a:latin typeface="+mn-lt"/>
                  <a:ea typeface="+mn-ea"/>
                </a:rPr>
                <a:t>Legend</a:t>
              </a:r>
              <a:endParaRPr lang="en-US" sz="1224" baseline="0" dirty="0">
                <a:latin typeface="+mn-lt"/>
                <a:ea typeface="+mn-ea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381753" cy="18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381753" cy="18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381753" cy="18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61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225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183258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175331" y="4197039"/>
            <a:ext cx="184328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Printed 11/21/2018 9:45 AM Eastern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7" y="291555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1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10263063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  <a:endParaRPr lang="en-US" sz="1428" baseline="0" dirty="0">
                <a:latin typeface="+mn-lt"/>
                <a:ea typeface="+mn-ea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10682071" y="277992"/>
            <a:ext cx="973632" cy="1053514"/>
            <a:chOff x="5894005" y="919828"/>
            <a:chExt cx="715644" cy="1032541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10591359" y="277476"/>
            <a:ext cx="1064343" cy="1348137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  <a:endParaRPr lang="en-US" sz="1428" baseline="0" dirty="0">
                <a:latin typeface="+mn-lt"/>
                <a:ea typeface="+mn-ea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8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63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57" y="1980017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5" y="77303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noProof="0">
                <a:solidFill>
                  <a:schemeClr val="accent6"/>
                </a:solidFill>
                <a:latin typeface="+mn-lt"/>
                <a:ea typeface="+mn-ea"/>
              </a:rPr>
              <a:t>CLIENT</a:t>
            </a:r>
            <a:endParaRPr lang="en-US" sz="163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63045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1015532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06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58" y="1980017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5" y="77303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noProof="0">
                <a:solidFill>
                  <a:schemeClr val="accent6"/>
                </a:solidFill>
                <a:latin typeface="+mn-lt"/>
                <a:ea typeface="+mn-ea"/>
              </a:rPr>
              <a:t>CLIENT</a:t>
            </a:r>
            <a:endParaRPr lang="en-US" sz="163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63045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1015532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8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0" y="0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03" name="think-cell Slide" r:id="rId41" imgW="270" imgH="270" progId="TCLayout.ActiveDocument.1">
                  <p:embed/>
                </p:oleObj>
              </mc:Choice>
              <mc:Fallback>
                <p:oleObj name="think-cell Slide" r:id="rId4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5"/>
            </p:custDataLst>
          </p:nvPr>
        </p:nvSpPr>
        <p:spPr bwMode="auto">
          <a:xfrm>
            <a:off x="0" y="0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1904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290661" y="1985948"/>
            <a:ext cx="1612621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en-US" sz="535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x-none" sz="535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87164" y="4203928"/>
            <a:ext cx="219612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x-none" sz="535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x-none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485154" y="77303"/>
            <a:ext cx="436017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x-none" sz="714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485154" y="689050"/>
            <a:ext cx="11725484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en-US" sz="1428" baseline="0" noProof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x-none" sz="1428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485154" y="6450469"/>
            <a:ext cx="11630454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528" indent="-76528">
              <a:defRPr lang="x-none"/>
            </a:pPr>
            <a:r>
              <a:rPr lang="x-none" sz="714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485153" y="6656176"/>
            <a:ext cx="10155320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40747" indent="-440747" defTabSz="1065783">
              <a:tabLst/>
            </a:pPr>
            <a:r>
              <a:rPr lang="x-none" sz="714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 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5154" y="1651363"/>
            <a:ext cx="9304730" cy="1455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dirty="0"/>
              <a:t>Click to 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x-none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485153" y="1742227"/>
            <a:ext cx="5801189" cy="403317"/>
            <a:chOff x="915" y="781"/>
            <a:chExt cx="2686" cy="249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81"/>
              <a:ext cx="2686" cy="24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428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x-none" sz="1071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253934" y="291554"/>
            <a:ext cx="423642" cy="137602"/>
            <a:chOff x="8429386" y="285750"/>
            <a:chExt cx="311389" cy="134863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29386" y="285750"/>
              <a:ext cx="311389" cy="13486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065783">
                <a:buClr>
                  <a:schemeClr val="tx2"/>
                </a:buClr>
              </a:pPr>
              <a:r>
                <a:rPr lang="x-none" sz="714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29386" y="285750"/>
              <a:ext cx="0" cy="134863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29386" y="420613"/>
              <a:ext cx="31138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SlideBottomBar" hidden="1"/>
          <p:cNvSpPr/>
          <p:nvPr/>
        </p:nvSpPr>
        <p:spPr>
          <a:xfrm>
            <a:off x="11979224" y="6572482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589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4" name="doc id" hidden="1"/>
          <p:cNvSpPr>
            <a:spLocks noChangeArrowheads="1"/>
          </p:cNvSpPr>
          <p:nvPr/>
        </p:nvSpPr>
        <p:spPr bwMode="gray">
          <a:xfrm>
            <a:off x="10460370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25" name="LegendBoxes" hidden="1"/>
          <p:cNvGrpSpPr/>
          <p:nvPr/>
        </p:nvGrpSpPr>
        <p:grpSpPr bwMode="gray">
          <a:xfrm>
            <a:off x="10898345" y="285075"/>
            <a:ext cx="720828" cy="1004243"/>
            <a:chOff x="7835905" y="279400"/>
            <a:chExt cx="706468" cy="984251"/>
          </a:xfrm>
        </p:grpSpPr>
        <p:sp>
          <p:nvSpPr>
            <p:cNvPr id="26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rgbClr val="6F8BF3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28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rgbClr val="9FB2F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29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rgbClr val="CFD8FB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0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2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3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4" name="LegendLines" hidden="1"/>
          <p:cNvGrpSpPr/>
          <p:nvPr/>
        </p:nvGrpSpPr>
        <p:grpSpPr bwMode="gray">
          <a:xfrm>
            <a:off x="10584280" y="285076"/>
            <a:ext cx="1035063" cy="721982"/>
            <a:chOff x="7540629" y="279400"/>
            <a:chExt cx="1014442" cy="707610"/>
          </a:xfrm>
        </p:grpSpPr>
        <p:sp>
          <p:nvSpPr>
            <p:cNvPr id="35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6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7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8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52467" cy="161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9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52467" cy="161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0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452467" cy="161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41" name="LegendMoons" hidden="1"/>
          <p:cNvGrpSpPr/>
          <p:nvPr/>
        </p:nvGrpSpPr>
        <p:grpSpPr bwMode="gray">
          <a:xfrm>
            <a:off x="10830315" y="285075"/>
            <a:ext cx="788858" cy="1333054"/>
            <a:chOff x="7769225" y="250825"/>
            <a:chExt cx="773143" cy="1306516"/>
          </a:xfrm>
        </p:grpSpPr>
        <p:grpSp>
          <p:nvGrpSpPr>
            <p:cNvPr id="42" name="MoonLegend1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0" name="Oval 38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61" name="Arc 39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2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4"/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6" name="Oval 47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8"/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5" name="MoonLegend5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4" name="Oval 50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Oval 51"/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6" name="MoonLegend3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2" name="Oval 47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Arc 48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7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0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1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1065783" rtl="0" eaLnBrk="1" fontAlgn="base" hangingPunct="1">
        <a:spcBef>
          <a:spcPct val="0"/>
        </a:spcBef>
        <a:spcAft>
          <a:spcPct val="0"/>
        </a:spcAft>
        <a:tabLst>
          <a:tab pos="321246" algn="l"/>
        </a:tabLst>
        <a:defRPr lang="x-none" sz="2321" b="0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2pPr>
      <a:lvl3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3pPr>
      <a:lvl4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4pPr>
      <a:lvl5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5pPr>
      <a:lvl6pPr marL="544229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6pPr>
      <a:lvl7pPr marL="1088460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7pPr>
      <a:lvl8pPr marL="1632689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8pPr>
      <a:lvl9pPr marL="2176919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9pPr>
    </p:titleStyle>
    <p:bodyStyle>
      <a:lvl1pPr marL="0" indent="0" algn="l" defTabSz="1065783" rtl="0" eaLnBrk="1" fontAlgn="base" hangingPunct="1">
        <a:spcBef>
          <a:spcPts val="535"/>
        </a:spcBef>
        <a:spcAft>
          <a:spcPts val="535"/>
        </a:spcAft>
        <a:buClr>
          <a:schemeClr val="tx2"/>
        </a:buClr>
        <a:buSzPct val="100000"/>
        <a:defRPr lang="x-none" sz="1428" b="1" baseline="0">
          <a:solidFill>
            <a:schemeClr val="tx1"/>
          </a:solidFill>
          <a:latin typeface="+mn-lt"/>
          <a:ea typeface="+mn-ea"/>
          <a:cs typeface="+mn-cs"/>
        </a:defRPr>
      </a:lvl1pPr>
      <a:lvl2pPr marL="1889" indent="0" algn="l" defTabSz="1065783" rtl="0" eaLnBrk="1" fontAlgn="base" hangingPunct="1">
        <a:spcBef>
          <a:spcPts val="535"/>
        </a:spcBef>
        <a:spcAft>
          <a:spcPts val="535"/>
        </a:spcAft>
        <a:buClr>
          <a:schemeClr val="tx2"/>
        </a:buClr>
        <a:buSzPct val="125000"/>
        <a:buFontTx/>
        <a:buNone/>
        <a:defRPr lang="x-none" sz="1428" b="0" baseline="0">
          <a:solidFill>
            <a:schemeClr val="tx1"/>
          </a:solidFill>
          <a:latin typeface="+mn-lt"/>
        </a:defRPr>
      </a:lvl2pPr>
      <a:lvl3pPr marL="150222" indent="-150222" algn="l" defTabSz="1065783" rtl="0" eaLnBrk="1" fontAlgn="base" hangingPunct="1">
        <a:spcBef>
          <a:spcPct val="0"/>
        </a:spcBef>
        <a:spcAft>
          <a:spcPts val="535"/>
        </a:spcAft>
        <a:buClrTx/>
        <a:buSzPct val="100000"/>
        <a:buFont typeface="Arial" panose="020B0604020202020204" pitchFamily="34" charset="0"/>
        <a:buChar char="•"/>
        <a:defRPr lang="x-none" sz="1428" baseline="0">
          <a:solidFill>
            <a:schemeClr val="tx1"/>
          </a:solidFill>
          <a:latin typeface="+mn-lt"/>
        </a:defRPr>
      </a:lvl3pPr>
      <a:lvl4pPr marL="313200" indent="-162978" algn="l" defTabSz="1065783" rtl="0" eaLnBrk="1" fontAlgn="base" hangingPunct="1">
        <a:spcBef>
          <a:spcPct val="0"/>
        </a:spcBef>
        <a:spcAft>
          <a:spcPts val="535"/>
        </a:spcAft>
        <a:buClr>
          <a:schemeClr val="accent6"/>
        </a:buClr>
        <a:buSzPct val="100000"/>
        <a:buFont typeface="Arial" panose="020B0604020202020204" pitchFamily="34" charset="0"/>
        <a:buChar char="•"/>
        <a:defRPr lang="x-none" sz="1428" baseline="0">
          <a:solidFill>
            <a:schemeClr val="accent6"/>
          </a:solidFill>
          <a:latin typeface="+mn-lt"/>
        </a:defRPr>
      </a:lvl4pPr>
      <a:lvl5pPr marL="517276" indent="-204076" algn="l" defTabSz="1065783" rtl="0" eaLnBrk="1" fontAlgn="base" hangingPunct="1">
        <a:spcBef>
          <a:spcPct val="0"/>
        </a:spcBef>
        <a:spcAft>
          <a:spcPts val="535"/>
        </a:spcAft>
        <a:buClr>
          <a:schemeClr val="accent6"/>
        </a:buClr>
        <a:buSzPct val="100000"/>
        <a:buFont typeface="Times New Roman" panose="02020603050405020304" pitchFamily="18" charset="0"/>
        <a:buChar char="─"/>
        <a:defRPr lang="x-none" sz="1428" baseline="0">
          <a:solidFill>
            <a:schemeClr val="accent6"/>
          </a:solidFill>
          <a:latin typeface="+mn-lt"/>
        </a:defRPr>
      </a:lvl5pPr>
      <a:lvl6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6pPr>
      <a:lvl7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7pPr>
      <a:lvl8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8pPr>
      <a:lvl9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1pPr>
      <a:lvl2pPr marL="54422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2pPr>
      <a:lvl3pPr marL="1088460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3pPr>
      <a:lvl4pPr marL="163268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4pPr>
      <a:lvl5pPr marL="217691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5pPr>
      <a:lvl6pPr marL="2721148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6pPr>
      <a:lvl7pPr marL="326537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7pPr>
      <a:lvl8pPr marL="3809608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8pPr>
      <a:lvl9pPr marL="4353838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5">
          <p15:clr>
            <a:srgbClr val="F26B43"/>
          </p15:clr>
        </p15:guide>
        <p15:guide id="2" pos="92">
          <p15:clr>
            <a:srgbClr val="F26B43"/>
          </p15:clr>
        </p15:guide>
        <p15:guide id="3" pos="284">
          <p15:clr>
            <a:srgbClr val="F26B43"/>
          </p15:clr>
        </p15:guide>
        <p15:guide id="4" pos="1436">
          <p15:clr>
            <a:srgbClr val="F26B43"/>
          </p15:clr>
        </p15:guide>
        <p15:guide id="5" pos="7196">
          <p15:clr>
            <a:srgbClr val="F26B43"/>
          </p15:clr>
        </p15:guide>
        <p15:guide id="6" pos="6044">
          <p15:clr>
            <a:srgbClr val="F26B43"/>
          </p15:clr>
        </p15:guide>
        <p15:guide id="7" pos="4891">
          <p15:clr>
            <a:srgbClr val="F26B43"/>
          </p15:clr>
        </p15:guide>
        <p15:guide id="8" pos="3740">
          <p15:clr>
            <a:srgbClr val="F26B43"/>
          </p15:clr>
        </p15:guide>
        <p15:guide id="9" pos="2587">
          <p15:clr>
            <a:srgbClr val="F26B43"/>
          </p15:clr>
        </p15:guide>
        <p15:guide id="10" orient="horz" pos="1020">
          <p15:clr>
            <a:srgbClr val="F26B43"/>
          </p15:clr>
        </p15:guide>
        <p15:guide id="11" orient="horz" pos="797">
          <p15:clr>
            <a:srgbClr val="F26B43"/>
          </p15:clr>
        </p15:guide>
        <p15:guide id="12" orient="horz" pos="557">
          <p15:clr>
            <a:srgbClr val="F26B43"/>
          </p15:clr>
        </p15:guide>
        <p15:guide id="13" orient="horz" pos="2844">
          <p15:clr>
            <a:srgbClr val="F26B43"/>
          </p15:clr>
        </p15:guide>
        <p15:guide id="14" orient="horz" pos="3756">
          <p15:clr>
            <a:srgbClr val="F26B43"/>
          </p15:clr>
        </p15:guide>
        <p15:guide id="15" orient="horz" pos="4109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79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183259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175331" y="4197039"/>
            <a:ext cx="184328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Printed 11/21/2018 9:45 AM Eastern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7" y="291555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11576461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10263063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  <a:endParaRPr lang="en-US" sz="1428" baseline="0" dirty="0">
                <a:latin typeface="+mn-lt"/>
                <a:ea typeface="+mn-ea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10682071" y="277992"/>
            <a:ext cx="973632" cy="1053514"/>
            <a:chOff x="5894005" y="919828"/>
            <a:chExt cx="715644" cy="1032541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10591359" y="277476"/>
            <a:ext cx="1064343" cy="1348137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  <a:endParaRPr lang="en-US" sz="1428" baseline="0" dirty="0">
                <a:latin typeface="+mn-lt"/>
                <a:ea typeface="+mn-ea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40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</p:sldLayoutIdLst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51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8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58" y="1980017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5" y="77303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noProof="0">
                <a:solidFill>
                  <a:schemeClr val="accent6"/>
                </a:solidFill>
                <a:latin typeface="+mn-lt"/>
                <a:ea typeface="+mn-ea"/>
              </a:rPr>
              <a:t>CLIENT</a:t>
            </a:r>
            <a:endParaRPr lang="en-US" sz="163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63045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1015532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13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942175815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820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60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221731" y="4197996"/>
            <a:ext cx="175047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 dirty="0">
                <a:solidFill>
                  <a:srgbClr val="808080"/>
                </a:solidFill>
                <a:latin typeface="+mn-lt"/>
                <a:ea typeface="+mn-ea"/>
              </a:rPr>
              <a:t>Printed 11/12/2018 10:54 AM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5" y="234864"/>
            <a:ext cx="11725485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5" y="77303"/>
            <a:ext cx="501740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5" y="566136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7254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05554"/>
            <a:ext cx="5801189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837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837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404511" y="291554"/>
            <a:ext cx="482953" cy="153247"/>
            <a:chOff x="8385792" y="285750"/>
            <a:chExt cx="354983" cy="150196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92" y="285750"/>
              <a:ext cx="354983" cy="15019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92" y="285750"/>
              <a:ext cx="0" cy="150196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92" y="435946"/>
              <a:ext cx="35498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0" y="6455859"/>
            <a:ext cx="62201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10263061" y="277885"/>
            <a:ext cx="1380118" cy="776933"/>
            <a:chOff x="7607284" y="279400"/>
            <a:chExt cx="1014423" cy="76146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10682060" y="277991"/>
            <a:ext cx="961119" cy="1049050"/>
            <a:chOff x="5894005" y="919828"/>
            <a:chExt cx="706448" cy="1028166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10591348" y="277476"/>
            <a:ext cx="1051830" cy="1343674"/>
            <a:chOff x="5894005" y="2695123"/>
            <a:chExt cx="773123" cy="131692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84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19923B7-1EEE-4B6C-BC17-3446DBE377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488142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69" name="think-cell Slide" r:id="rId7" imgW="423" imgH="424" progId="TCLayout.ActiveDocument.1">
                  <p:embed/>
                </p:oleObj>
              </mc:Choice>
              <mc:Fallback>
                <p:oleObj name="think-cell Slide" r:id="rId7" imgW="423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19923B7-1EEE-4B6C-BC17-3446DBE377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ECD1C-62F1-413C-B7CE-A723379DE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4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6B868E-08EB-2A46-9E30-2E0131F73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971117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33E6-B609-154C-9FC5-E5B743AAEF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3776240-50D8-1E45-A0D7-06585FEFE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168"/>
            <a:ext cx="10515600" cy="335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3">
            <a:extLst>
              <a:ext uri="{FF2B5EF4-FFF2-40B4-BE49-F238E27FC236}">
                <a16:creationId xmlns:a16="http://schemas.microsoft.com/office/drawing/2014/main" id="{7358B6FB-D1FE-4342-A679-F2520F7BC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834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20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accent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121913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3733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19923B7-1EEE-4B6C-BC17-3446DBE377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99" name="think-cell Slide" r:id="rId7" imgW="423" imgH="424" progId="TCLayout.ActiveDocument.1">
                  <p:embed/>
                </p:oleObj>
              </mc:Choice>
              <mc:Fallback>
                <p:oleObj name="think-cell Slide" r:id="rId7" imgW="423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19923B7-1EEE-4B6C-BC17-3446DBE377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ECD1C-62F1-413C-B7CE-A723379DE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01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9086644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98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8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086192" y="1979060"/>
            <a:ext cx="2021556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3/27/2019 9:44 AM Eastern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5" y="77303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noProof="0">
                <a:solidFill>
                  <a:schemeClr val="accent6"/>
                </a:solidFill>
                <a:latin typeface="+mn-lt"/>
                <a:ea typeface="+mn-ea"/>
              </a:rPr>
              <a:t>CLIENT</a:t>
            </a:r>
            <a:endParaRPr lang="en-US" sz="163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63045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1015532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3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A3F33-9FEF-4402-BB1F-01606971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BB52A-E8B8-4ACC-8511-31622A3C0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159F-EC6F-424A-93BF-3320292C9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AC59-B023-4AC5-8137-2100AF0176D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9E8F-E673-432E-A1AD-D75CF5D7C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6CF06-3580-4DF7-A0E4-14B7FEC82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F29F6-0746-4D25-B9FF-A70A2767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9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16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60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221731" y="4197996"/>
            <a:ext cx="175047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 dirty="0">
                <a:solidFill>
                  <a:srgbClr val="808080"/>
                </a:solidFill>
                <a:latin typeface="+mn-lt"/>
                <a:ea typeface="+mn-ea"/>
              </a:rPr>
              <a:t>Printed 11/12/2018 10:54 AM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5" y="234864"/>
            <a:ext cx="11725485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5" y="77303"/>
            <a:ext cx="501740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5" y="566136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7254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05554"/>
            <a:ext cx="5801189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837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837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404511" y="291554"/>
            <a:ext cx="482953" cy="153247"/>
            <a:chOff x="8385792" y="285750"/>
            <a:chExt cx="354983" cy="150196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92" y="285750"/>
              <a:ext cx="354983" cy="15019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92" y="285750"/>
              <a:ext cx="0" cy="150196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92" y="435946"/>
              <a:ext cx="35498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0" y="6455859"/>
            <a:ext cx="62201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78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10263061" y="277885"/>
            <a:ext cx="1380118" cy="776933"/>
            <a:chOff x="7607284" y="279400"/>
            <a:chExt cx="1014423" cy="76146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10682060" y="277991"/>
            <a:ext cx="961119" cy="1049050"/>
            <a:chOff x="5894005" y="919828"/>
            <a:chExt cx="706448" cy="1028166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452448" cy="215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10591348" y="277476"/>
            <a:ext cx="1051830" cy="1343674"/>
            <a:chOff x="5894005" y="2695123"/>
            <a:chExt cx="773123" cy="131692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52448" cy="21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79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87083935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74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183258" y="1980016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175331" y="4197039"/>
            <a:ext cx="184328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Printed 11/21/2018 9:45 AM Eastern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7" y="291555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1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10263063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  <a:endParaRPr lang="en-US" sz="1428" baseline="0" dirty="0">
                <a:latin typeface="+mn-lt"/>
                <a:ea typeface="+mn-ea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10682071" y="277992"/>
            <a:ext cx="973632" cy="1053514"/>
            <a:chOff x="5894005" y="919828"/>
            <a:chExt cx="715644" cy="1032541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29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10591359" y="277476"/>
            <a:ext cx="1064343" cy="1348137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6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  <a:endParaRPr lang="en-US" sz="1428" baseline="0" dirty="0">
                <a:latin typeface="+mn-lt"/>
                <a:ea typeface="+mn-ea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80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55025185"/>
              </p:ext>
            </p:extLst>
          </p:nvPr>
        </p:nvGraphicFramePr>
        <p:xfrm>
          <a:off x="0" y="0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05" name="think-cell Slide" r:id="rId43" imgW="270" imgH="270" progId="TCLayout.ActiveDocument.1">
                  <p:embed/>
                </p:oleObj>
              </mc:Choice>
              <mc:Fallback>
                <p:oleObj name="think-cell Slide" r:id="rId4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7"/>
            </p:custDataLst>
          </p:nvPr>
        </p:nvSpPr>
        <p:spPr bwMode="auto">
          <a:xfrm>
            <a:off x="0" y="0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1904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290661" y="1985948"/>
            <a:ext cx="1612621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en-US" sz="535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x-none" sz="535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87164" y="4203928"/>
            <a:ext cx="219612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x-none" sz="535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485154" y="234865"/>
            <a:ext cx="11192471" cy="35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x-none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485154" y="77303"/>
            <a:ext cx="436017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x-none" sz="714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485154" y="689050"/>
            <a:ext cx="11725484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en-US" sz="1428" baseline="0" noProof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x-none" sz="1428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485154" y="6450469"/>
            <a:ext cx="11630454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528" indent="-76528">
              <a:defRPr lang="x-none"/>
            </a:pPr>
            <a:r>
              <a:rPr lang="x-none" sz="714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485153" y="6656176"/>
            <a:ext cx="10155320" cy="10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40747" indent="-440747" defTabSz="1065783">
              <a:tabLst/>
            </a:pPr>
            <a:r>
              <a:rPr lang="x-none" sz="714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 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5154" y="1651363"/>
            <a:ext cx="9304730" cy="1455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dirty="0"/>
              <a:t>Click to 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x-none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485153" y="1742227"/>
            <a:ext cx="5801189" cy="403317"/>
            <a:chOff x="915" y="781"/>
            <a:chExt cx="2686" cy="249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81"/>
              <a:ext cx="2686" cy="24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428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x-none" sz="1071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253934" y="291554"/>
            <a:ext cx="423642" cy="137602"/>
            <a:chOff x="8429386" y="285750"/>
            <a:chExt cx="311389" cy="134863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29386" y="285750"/>
              <a:ext cx="311389" cy="13486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065783">
                <a:buClr>
                  <a:schemeClr val="tx2"/>
                </a:buClr>
              </a:pPr>
              <a:r>
                <a:rPr lang="x-none" sz="714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29386" y="285750"/>
              <a:ext cx="0" cy="134863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29386" y="420613"/>
              <a:ext cx="31138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SlideBottomBar" hidden="1"/>
          <p:cNvSpPr/>
          <p:nvPr/>
        </p:nvSpPr>
        <p:spPr>
          <a:xfrm>
            <a:off x="11979224" y="6572482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589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4" name="doc id" hidden="1"/>
          <p:cNvSpPr>
            <a:spLocks noChangeArrowheads="1"/>
          </p:cNvSpPr>
          <p:nvPr/>
        </p:nvSpPr>
        <p:spPr bwMode="gray">
          <a:xfrm>
            <a:off x="10460370" y="51833"/>
            <a:ext cx="1190119" cy="8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99297"/>
            <a:endParaRPr lang="x-none" sz="53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25" name="LegendBoxes" hidden="1"/>
          <p:cNvGrpSpPr/>
          <p:nvPr/>
        </p:nvGrpSpPr>
        <p:grpSpPr bwMode="gray">
          <a:xfrm>
            <a:off x="10898345" y="285075"/>
            <a:ext cx="720828" cy="1004243"/>
            <a:chOff x="7835905" y="279400"/>
            <a:chExt cx="706468" cy="984251"/>
          </a:xfrm>
        </p:grpSpPr>
        <p:sp>
          <p:nvSpPr>
            <p:cNvPr id="26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rgbClr val="6F8BF3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28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rgbClr val="9FB2F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29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rgbClr val="CFD8FB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0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2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3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4" name="LegendLines" hidden="1"/>
          <p:cNvGrpSpPr/>
          <p:nvPr/>
        </p:nvGrpSpPr>
        <p:grpSpPr bwMode="gray">
          <a:xfrm>
            <a:off x="10584280" y="285076"/>
            <a:ext cx="1035063" cy="721982"/>
            <a:chOff x="7540629" y="279400"/>
            <a:chExt cx="1014442" cy="707610"/>
          </a:xfrm>
        </p:grpSpPr>
        <p:sp>
          <p:nvSpPr>
            <p:cNvPr id="35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6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7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071" baseline="0" dirty="0">
                <a:latin typeface="+mn-lt"/>
                <a:ea typeface="+mn-ea"/>
              </a:endParaRPr>
            </a:p>
          </p:txBody>
        </p:sp>
        <p:sp>
          <p:nvSpPr>
            <p:cNvPr id="38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52467" cy="161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9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52467" cy="161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0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452467" cy="161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41" name="LegendMoons" hidden="1"/>
          <p:cNvGrpSpPr/>
          <p:nvPr/>
        </p:nvGrpSpPr>
        <p:grpSpPr bwMode="gray">
          <a:xfrm>
            <a:off x="10830315" y="285075"/>
            <a:ext cx="788858" cy="1333054"/>
            <a:chOff x="7769225" y="250825"/>
            <a:chExt cx="773143" cy="1306516"/>
          </a:xfrm>
        </p:grpSpPr>
        <p:grpSp>
          <p:nvGrpSpPr>
            <p:cNvPr id="42" name="MoonLegend1"/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0" name="Oval 38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61" name="Arc 39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2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4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6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5" name="MoonLegend5"/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4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6" name="MoonLegend3"/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2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071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7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0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1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452468" cy="16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99297">
                <a:buClr>
                  <a:schemeClr val="tx2"/>
                </a:buClr>
              </a:pPr>
              <a:r>
                <a:rPr lang="x-none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99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1065783" rtl="0" eaLnBrk="1" fontAlgn="base" hangingPunct="1">
        <a:spcBef>
          <a:spcPct val="0"/>
        </a:spcBef>
        <a:spcAft>
          <a:spcPct val="0"/>
        </a:spcAft>
        <a:tabLst>
          <a:tab pos="321246" algn="l"/>
        </a:tabLst>
        <a:defRPr lang="x-none" sz="2321" b="0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2pPr>
      <a:lvl3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3pPr>
      <a:lvl4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4pPr>
      <a:lvl5pPr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5pPr>
      <a:lvl6pPr marL="544229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6pPr>
      <a:lvl7pPr marL="1088460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7pPr>
      <a:lvl8pPr marL="1632689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8pPr>
      <a:lvl9pPr marL="2176919" algn="l" defTabSz="1065783" rtl="0" eaLnBrk="1" fontAlgn="base" hangingPunct="1">
        <a:spcBef>
          <a:spcPct val="0"/>
        </a:spcBef>
        <a:spcAft>
          <a:spcPct val="0"/>
        </a:spcAft>
        <a:defRPr lang="x-none" sz="2261" b="1">
          <a:solidFill>
            <a:schemeClr val="tx2"/>
          </a:solidFill>
          <a:latin typeface="Arial" charset="0"/>
        </a:defRPr>
      </a:lvl9pPr>
    </p:titleStyle>
    <p:bodyStyle>
      <a:lvl1pPr marL="0" indent="0" algn="l" defTabSz="1065783" rtl="0" eaLnBrk="1" fontAlgn="base" hangingPunct="1">
        <a:spcBef>
          <a:spcPts val="535"/>
        </a:spcBef>
        <a:spcAft>
          <a:spcPts val="535"/>
        </a:spcAft>
        <a:buClr>
          <a:schemeClr val="tx2"/>
        </a:buClr>
        <a:buSzPct val="100000"/>
        <a:defRPr lang="x-none" sz="1428" b="1" baseline="0">
          <a:solidFill>
            <a:schemeClr val="tx1"/>
          </a:solidFill>
          <a:latin typeface="+mn-lt"/>
          <a:ea typeface="+mn-ea"/>
          <a:cs typeface="+mn-cs"/>
        </a:defRPr>
      </a:lvl1pPr>
      <a:lvl2pPr marL="1889" indent="0" algn="l" defTabSz="1065783" rtl="0" eaLnBrk="1" fontAlgn="base" hangingPunct="1">
        <a:spcBef>
          <a:spcPts val="535"/>
        </a:spcBef>
        <a:spcAft>
          <a:spcPts val="535"/>
        </a:spcAft>
        <a:buClr>
          <a:schemeClr val="tx2"/>
        </a:buClr>
        <a:buSzPct val="125000"/>
        <a:buFontTx/>
        <a:buNone/>
        <a:defRPr lang="x-none" sz="1428" b="0" baseline="0">
          <a:solidFill>
            <a:schemeClr val="tx1"/>
          </a:solidFill>
          <a:latin typeface="+mn-lt"/>
        </a:defRPr>
      </a:lvl2pPr>
      <a:lvl3pPr marL="150222" indent="-150222" algn="l" defTabSz="1065783" rtl="0" eaLnBrk="1" fontAlgn="base" hangingPunct="1">
        <a:spcBef>
          <a:spcPct val="0"/>
        </a:spcBef>
        <a:spcAft>
          <a:spcPts val="535"/>
        </a:spcAft>
        <a:buClrTx/>
        <a:buSzPct val="100000"/>
        <a:buFont typeface="Arial" panose="020B0604020202020204" pitchFamily="34" charset="0"/>
        <a:buChar char="•"/>
        <a:defRPr lang="x-none" sz="1428" baseline="0">
          <a:solidFill>
            <a:schemeClr val="tx1"/>
          </a:solidFill>
          <a:latin typeface="+mn-lt"/>
        </a:defRPr>
      </a:lvl3pPr>
      <a:lvl4pPr marL="313200" indent="-162978" algn="l" defTabSz="1065783" rtl="0" eaLnBrk="1" fontAlgn="base" hangingPunct="1">
        <a:spcBef>
          <a:spcPct val="0"/>
        </a:spcBef>
        <a:spcAft>
          <a:spcPts val="535"/>
        </a:spcAft>
        <a:buClr>
          <a:schemeClr val="accent6"/>
        </a:buClr>
        <a:buSzPct val="100000"/>
        <a:buFont typeface="Arial" panose="020B0604020202020204" pitchFamily="34" charset="0"/>
        <a:buChar char="•"/>
        <a:defRPr lang="x-none" sz="1428" baseline="0">
          <a:solidFill>
            <a:schemeClr val="accent6"/>
          </a:solidFill>
          <a:latin typeface="+mn-lt"/>
        </a:defRPr>
      </a:lvl4pPr>
      <a:lvl5pPr marL="517276" indent="-204076" algn="l" defTabSz="1065783" rtl="0" eaLnBrk="1" fontAlgn="base" hangingPunct="1">
        <a:spcBef>
          <a:spcPct val="0"/>
        </a:spcBef>
        <a:spcAft>
          <a:spcPts val="535"/>
        </a:spcAft>
        <a:buClr>
          <a:schemeClr val="accent6"/>
        </a:buClr>
        <a:buSzPct val="100000"/>
        <a:buFont typeface="Times New Roman" panose="02020603050405020304" pitchFamily="18" charset="0"/>
        <a:buChar char="─"/>
        <a:defRPr lang="x-none" sz="1428" baseline="0">
          <a:solidFill>
            <a:schemeClr val="accent6"/>
          </a:solidFill>
          <a:latin typeface="+mn-lt"/>
        </a:defRPr>
      </a:lvl5pPr>
      <a:lvl6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6pPr>
      <a:lvl7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7pPr>
      <a:lvl8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8pPr>
      <a:lvl9pPr marL="892537" indent="-154954" algn="l" defTabSz="106578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904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1pPr>
      <a:lvl2pPr marL="54422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2pPr>
      <a:lvl3pPr marL="1088460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3pPr>
      <a:lvl4pPr marL="163268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4pPr>
      <a:lvl5pPr marL="217691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5pPr>
      <a:lvl6pPr marL="2721148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6pPr>
      <a:lvl7pPr marL="3265379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7pPr>
      <a:lvl8pPr marL="3809608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8pPr>
      <a:lvl9pPr marL="4353838" algn="l" defTabSz="1088460" rtl="0" eaLnBrk="1" latinLnBrk="0" hangingPunct="1">
        <a:defRPr lang="x-none" sz="21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5">
          <p15:clr>
            <a:srgbClr val="F26B43"/>
          </p15:clr>
        </p15:guide>
        <p15:guide id="2" pos="92">
          <p15:clr>
            <a:srgbClr val="F26B43"/>
          </p15:clr>
        </p15:guide>
        <p15:guide id="3" pos="284">
          <p15:clr>
            <a:srgbClr val="F26B43"/>
          </p15:clr>
        </p15:guide>
        <p15:guide id="4" pos="1436">
          <p15:clr>
            <a:srgbClr val="F26B43"/>
          </p15:clr>
        </p15:guide>
        <p15:guide id="5" pos="7196">
          <p15:clr>
            <a:srgbClr val="F26B43"/>
          </p15:clr>
        </p15:guide>
        <p15:guide id="6" pos="6044">
          <p15:clr>
            <a:srgbClr val="F26B43"/>
          </p15:clr>
        </p15:guide>
        <p15:guide id="7" pos="4891">
          <p15:clr>
            <a:srgbClr val="F26B43"/>
          </p15:clr>
        </p15:guide>
        <p15:guide id="8" pos="3740">
          <p15:clr>
            <a:srgbClr val="F26B43"/>
          </p15:clr>
        </p15:guide>
        <p15:guide id="9" pos="2587">
          <p15:clr>
            <a:srgbClr val="F26B43"/>
          </p15:clr>
        </p15:guide>
        <p15:guide id="10" orient="horz" pos="1020">
          <p15:clr>
            <a:srgbClr val="F26B43"/>
          </p15:clr>
        </p15:guide>
        <p15:guide id="11" orient="horz" pos="797">
          <p15:clr>
            <a:srgbClr val="F26B43"/>
          </p15:clr>
        </p15:guide>
        <p15:guide id="12" orient="horz" pos="557">
          <p15:clr>
            <a:srgbClr val="F26B43"/>
          </p15:clr>
        </p15:guide>
        <p15:guide id="13" orient="horz" pos="2844">
          <p15:clr>
            <a:srgbClr val="F26B43"/>
          </p15:clr>
        </p15:guide>
        <p15:guide id="14" orient="horz" pos="3756">
          <p15:clr>
            <a:srgbClr val="F26B43"/>
          </p15:clr>
        </p15:guide>
        <p15:guide id="15" orient="horz" pos="410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365093000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360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58" y="1980017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226033" y="4197040"/>
            <a:ext cx="1741875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Printed 12/6/2018 12:05 PM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5" y="77303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noProof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63045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1015532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78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/>
          <p:cNvSpPr txBox="1">
            <a:spLocks noChangeArrowheads="1"/>
          </p:cNvSpPr>
          <p:nvPr/>
        </p:nvSpPr>
        <p:spPr bwMode="gray">
          <a:xfrm rot="5400000">
            <a:off x="11183258" y="1980017"/>
            <a:ext cx="18274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28/11/2019 21:21 India Standard Time</a:t>
            </a:r>
            <a:endParaRPr lang="en-US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5" y="77303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 noProof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432273"/>
            <a:ext cx="1163045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2"/>
            <a:ext cx="10155320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n-US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224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6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52A10BF-C95E-47A8-98D8-A20875071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252356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39" name="think-cell Slide" r:id="rId9" imgW="395" imgH="396" progId="TCLayout.ActiveDocument.1">
                  <p:embed/>
                </p:oleObj>
              </mc:Choice>
              <mc:Fallback>
                <p:oleObj name="think-cell Slide" r:id="rId9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59C52FD-1C1B-4802-8AA2-D055EDA810DF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2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Placeholder"/>
          <p:cNvSpPr>
            <a:spLocks noGrp="1" noChangeArrowheads="1"/>
          </p:cNvSpPr>
          <p:nvPr>
            <p:ph type="title"/>
          </p:nvPr>
        </p:nvSpPr>
        <p:spPr bwMode="auto">
          <a:xfrm>
            <a:off x="609602" y="533401"/>
            <a:ext cx="10972801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904999"/>
            <a:ext cx="10972800" cy="415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00" b="1" i="0">
          <a:solidFill>
            <a:srgbClr val="4F2D7F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5pPr>
      <a:lvl6pPr marL="533353"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6pPr>
      <a:lvl7pPr marL="1066705"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7pPr>
      <a:lvl8pPr marL="1600057"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8pPr>
      <a:lvl9pPr marL="2133410" algn="l" rtl="0" eaLnBrk="1" fontAlgn="base" hangingPunct="1">
        <a:spcBef>
          <a:spcPct val="0"/>
        </a:spcBef>
        <a:spcAft>
          <a:spcPct val="0"/>
        </a:spcAft>
        <a:defRPr sz="3266">
          <a:solidFill>
            <a:schemeClr val="tx2"/>
          </a:solidFill>
          <a:latin typeface="Arial" charset="0"/>
        </a:defRPr>
      </a:lvl9pPr>
    </p:titleStyle>
    <p:bodyStyle>
      <a:lvl1pPr marL="333345" indent="-33334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b="0" i="0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866698" indent="-333345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100" b="0" i="0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400051" indent="-333345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100" b="0" i="0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933403" indent="-333345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100" b="0" i="0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466756" indent="-333345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100" b="0" i="0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933439" indent="-266676" algn="l" rtl="0" eaLnBrk="1" fontAlgn="base" hangingPunct="1">
        <a:spcBef>
          <a:spcPct val="20000"/>
        </a:spcBef>
        <a:spcAft>
          <a:spcPct val="0"/>
        </a:spcAft>
        <a:buChar char="»"/>
        <a:defRPr sz="3266">
          <a:solidFill>
            <a:schemeClr val="tx1"/>
          </a:solidFill>
          <a:latin typeface="+mn-lt"/>
        </a:defRPr>
      </a:lvl6pPr>
      <a:lvl7pPr marL="3466791" indent="-266676" algn="l" rtl="0" eaLnBrk="1" fontAlgn="base" hangingPunct="1">
        <a:spcBef>
          <a:spcPct val="20000"/>
        </a:spcBef>
        <a:spcAft>
          <a:spcPct val="0"/>
        </a:spcAft>
        <a:buChar char="»"/>
        <a:defRPr sz="3266">
          <a:solidFill>
            <a:schemeClr val="tx1"/>
          </a:solidFill>
          <a:latin typeface="+mn-lt"/>
        </a:defRPr>
      </a:lvl7pPr>
      <a:lvl8pPr marL="4000144" indent="-266676" algn="l" rtl="0" eaLnBrk="1" fontAlgn="base" hangingPunct="1">
        <a:spcBef>
          <a:spcPct val="20000"/>
        </a:spcBef>
        <a:spcAft>
          <a:spcPct val="0"/>
        </a:spcAft>
        <a:buChar char="»"/>
        <a:defRPr sz="3266">
          <a:solidFill>
            <a:schemeClr val="tx1"/>
          </a:solidFill>
          <a:latin typeface="+mn-lt"/>
        </a:defRPr>
      </a:lvl8pPr>
      <a:lvl9pPr marL="4533496" indent="-266676" algn="l" rtl="0" eaLnBrk="1" fontAlgn="base" hangingPunct="1">
        <a:spcBef>
          <a:spcPct val="20000"/>
        </a:spcBef>
        <a:spcAft>
          <a:spcPct val="0"/>
        </a:spcAft>
        <a:buChar char="»"/>
        <a:defRPr sz="32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3353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705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57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3410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763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115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467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66820" algn="l" defTabSz="10667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16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  <p15:guide id="4" orient="horz" pos="252">
          <p15:clr>
            <a:srgbClr val="F26B43"/>
          </p15:clr>
        </p15:guide>
        <p15:guide id="5" pos="648">
          <p15:clr>
            <a:srgbClr val="F26B43"/>
          </p15:clr>
        </p15:guide>
        <p15:guide id="6" pos="720">
          <p15:clr>
            <a:srgbClr val="F26B43"/>
          </p15:clr>
        </p15:guide>
        <p15:guide id="7" pos="1080">
          <p15:clr>
            <a:srgbClr val="F26B43"/>
          </p15:clr>
        </p15:guide>
        <p15:guide id="8" pos="2928">
          <p15:clr>
            <a:srgbClr val="F26B43"/>
          </p15:clr>
        </p15:guide>
        <p15:guide id="9" pos="1152">
          <p15:clr>
            <a:srgbClr val="F26B43"/>
          </p15:clr>
        </p15:guide>
        <p15:guide id="10" pos="1536">
          <p15:clr>
            <a:srgbClr val="F26B43"/>
          </p15:clr>
        </p15:guide>
        <p15:guide id="11" pos="1608">
          <p15:clr>
            <a:srgbClr val="F26B43"/>
          </p15:clr>
        </p15:guide>
        <p15:guide id="12" pos="1968">
          <p15:clr>
            <a:srgbClr val="F26B43"/>
          </p15:clr>
        </p15:guide>
        <p15:guide id="13" pos="2040">
          <p15:clr>
            <a:srgbClr val="F26B43"/>
          </p15:clr>
        </p15:guide>
        <p15:guide id="14" pos="2400">
          <p15:clr>
            <a:srgbClr val="F26B43"/>
          </p15:clr>
        </p15:guide>
        <p15:guide id="15" pos="2472">
          <p15:clr>
            <a:srgbClr val="F26B43"/>
          </p15:clr>
        </p15:guide>
        <p15:guide id="16" pos="2856">
          <p15:clr>
            <a:srgbClr val="F26B43"/>
          </p15:clr>
        </p15:guide>
        <p15:guide id="17" pos="3288">
          <p15:clr>
            <a:srgbClr val="F26B43"/>
          </p15:clr>
        </p15:guide>
        <p15:guide id="18" pos="3360">
          <p15:clr>
            <a:srgbClr val="F26B43"/>
          </p15:clr>
        </p15:guide>
        <p15:guide id="19" pos="3720">
          <p15:clr>
            <a:srgbClr val="F26B43"/>
          </p15:clr>
        </p15:guide>
        <p15:guide id="20" pos="3792">
          <p15:clr>
            <a:srgbClr val="F26B43"/>
          </p15:clr>
        </p15:guide>
        <p15:guide id="21" pos="4152">
          <p15:clr>
            <a:srgbClr val="F26B43"/>
          </p15:clr>
        </p15:guide>
        <p15:guide id="22" pos="4224">
          <p15:clr>
            <a:srgbClr val="F26B43"/>
          </p15:clr>
        </p15:guide>
        <p15:guide id="23" pos="4608">
          <p15:clr>
            <a:srgbClr val="F26B43"/>
          </p15:clr>
        </p15:guide>
        <p15:guide id="24" pos="4680">
          <p15:clr>
            <a:srgbClr val="F26B43"/>
          </p15:clr>
        </p15:guide>
        <p15:guide id="25" pos="5040">
          <p15:clr>
            <a:srgbClr val="F26B43"/>
          </p15:clr>
        </p15:guide>
        <p15:guide id="26" pos="5112">
          <p15:clr>
            <a:srgbClr val="F26B43"/>
          </p15:clr>
        </p15:guide>
        <p15:guide id="27" orient="horz" pos="636">
          <p15:clr>
            <a:srgbClr val="F26B43"/>
          </p15:clr>
        </p15:guide>
        <p15:guide id="28" orient="horz" pos="1020">
          <p15:clr>
            <a:srgbClr val="F26B43"/>
          </p15:clr>
        </p15:guide>
        <p15:guide id="29" orient="horz" pos="1380">
          <p15:clr>
            <a:srgbClr val="F26B43"/>
          </p15:clr>
        </p15:guide>
        <p15:guide id="30" orient="horz" pos="1764">
          <p15:clr>
            <a:srgbClr val="F26B43"/>
          </p15:clr>
        </p15:guide>
        <p15:guide id="31" orient="horz" pos="2148">
          <p15:clr>
            <a:srgbClr val="F26B43"/>
          </p15:clr>
        </p15:guide>
        <p15:guide id="32" orient="horz" pos="250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220E9B2-4252-4B1B-BACB-421758170A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584219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963" name="think-cell Slide" r:id="rId12" imgW="395" imgH="396" progId="TCLayout.ActiveDocument.1">
                  <p:embed/>
                </p:oleObj>
              </mc:Choice>
              <mc:Fallback>
                <p:oleObj name="think-cell Slide" r:id="rId12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0D85AD8-14F6-4F8D-AF28-2126DABE53AB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en-US" sz="4300" b="1" i="0" baseline="0" dirty="0">
              <a:latin typeface="Effra"/>
              <a:ea typeface="+mj-ea"/>
              <a:cs typeface="+mj-cs"/>
              <a:sym typeface="Effr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472" y="1280160"/>
            <a:ext cx="4572000" cy="45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939" y="5639887"/>
            <a:ext cx="3351201" cy="11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0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p:hf hdr="0" ftr="0" dt="0"/>
  <p:txStyles>
    <p:titleStyle>
      <a:lvl1pPr algn="l" defTabSz="457000" rtl="0" eaLnBrk="1" latinLnBrk="0" hangingPunct="1">
        <a:lnSpc>
          <a:spcPct val="85000"/>
        </a:lnSpc>
        <a:spcBef>
          <a:spcPct val="0"/>
        </a:spcBef>
        <a:buNone/>
        <a:defRPr sz="4300" b="1" i="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000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4300" b="1" i="0" kern="1200" cap="all" baseline="0">
          <a:solidFill>
            <a:schemeClr val="tx1"/>
          </a:solidFill>
          <a:latin typeface="Effra"/>
          <a:ea typeface="+mn-ea"/>
          <a:cs typeface="+mn-cs"/>
        </a:defRPr>
      </a:lvl1pPr>
      <a:lvl2pPr marL="0" indent="0" algn="l" defTabSz="457000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4300" b="0" i="0" kern="1200" cap="all">
          <a:solidFill>
            <a:schemeClr val="tx1"/>
          </a:solidFill>
          <a:latin typeface="Effra Light"/>
          <a:ea typeface="+mn-ea"/>
          <a:cs typeface="Effra"/>
        </a:defRPr>
      </a:lvl2pPr>
      <a:lvl3pPr marL="0" indent="0" algn="l" defTabSz="457000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4300" b="1" i="0" kern="1200" cap="all" baseline="0">
          <a:solidFill>
            <a:schemeClr val="tx2"/>
          </a:solidFill>
          <a:latin typeface="Effra"/>
          <a:ea typeface="+mn-ea"/>
          <a:cs typeface="Effra"/>
        </a:defRPr>
      </a:lvl3pPr>
      <a:lvl4pPr marL="0" indent="0" algn="l" defTabSz="457000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4300" b="0" i="0" kern="1200" cap="all">
          <a:solidFill>
            <a:schemeClr val="tx2"/>
          </a:solidFill>
          <a:latin typeface="Effra Light"/>
          <a:ea typeface="+mn-ea"/>
          <a:cs typeface="Effra Light"/>
        </a:defRPr>
      </a:lvl4pPr>
      <a:lvl5pPr marL="0" indent="0" algn="l" defTabSz="457000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4300" b="0" i="0" kern="1200" cap="all" baseline="0">
          <a:solidFill>
            <a:schemeClr val="accent2"/>
          </a:solidFill>
          <a:latin typeface="Effra"/>
          <a:ea typeface="+mn-ea"/>
          <a:cs typeface="Effra"/>
        </a:defRPr>
      </a:lvl5pPr>
      <a:lvl6pPr marL="0" indent="0" algn="l" defTabSz="457000" rtl="0" eaLnBrk="1" latinLnBrk="0" hangingPunct="1">
        <a:lnSpc>
          <a:spcPts val="1500"/>
        </a:lnSpc>
        <a:spcBef>
          <a:spcPts val="0"/>
        </a:spcBef>
        <a:spcAft>
          <a:spcPts val="0"/>
        </a:spcAft>
        <a:buFontTx/>
        <a:buNone/>
        <a:defRPr sz="1500" b="0" i="0" kern="1200" cap="all">
          <a:solidFill>
            <a:schemeClr val="tx2"/>
          </a:solidFill>
          <a:latin typeface="Effra"/>
          <a:ea typeface="+mn-ea"/>
          <a:cs typeface="Effra"/>
        </a:defRPr>
      </a:lvl6pPr>
      <a:lvl7pPr marL="0" indent="0" algn="l" defTabSz="457000" rtl="0" eaLnBrk="1" latinLnBrk="0" hangingPunct="1">
        <a:lnSpc>
          <a:spcPts val="1500"/>
        </a:lnSpc>
        <a:spcBef>
          <a:spcPts val="0"/>
        </a:spcBef>
        <a:spcAft>
          <a:spcPts val="0"/>
        </a:spcAft>
        <a:buFontTx/>
        <a:buNone/>
        <a:defRPr sz="1500" b="0" i="0" kern="1200" cap="all">
          <a:solidFill>
            <a:schemeClr val="tx2"/>
          </a:solidFill>
          <a:latin typeface="Effra"/>
          <a:ea typeface="+mn-ea"/>
          <a:cs typeface="Effra"/>
        </a:defRPr>
      </a:lvl7pPr>
      <a:lvl8pPr marL="3427501" indent="-228501" algn="l" defTabSz="4570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01" indent="-228501" algn="l" defTabSz="4570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0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0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0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00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01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00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00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01" algn="l" defTabSz="457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pos="6624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48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tags" Target="../tags/tag550.xml"/><Relationship Id="rId21" Type="http://schemas.openxmlformats.org/officeDocument/2006/relationships/image" Target="../media/image43.png"/><Relationship Id="rId7" Type="http://schemas.openxmlformats.org/officeDocument/2006/relationships/image" Target="../media/image10.emf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549.xml"/><Relationship Id="rId16" Type="http://schemas.openxmlformats.org/officeDocument/2006/relationships/image" Target="../media/image39.png"/><Relationship Id="rId20" Type="http://schemas.openxmlformats.org/officeDocument/2006/relationships/image" Target="cid:ii_k74vy5a30" TargetMode="External"/><Relationship Id="rId1" Type="http://schemas.openxmlformats.org/officeDocument/2006/relationships/vmlDrawing" Target="../drawings/vmlDrawing89.v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106.xml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tags" Target="../tags/tag552.xml"/><Relationship Id="rId7" Type="http://schemas.openxmlformats.org/officeDocument/2006/relationships/oleObject" Target="../embeddings/oleObject90.bin"/><Relationship Id="rId2" Type="http://schemas.openxmlformats.org/officeDocument/2006/relationships/tags" Target="../tags/tag551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59.xml"/><Relationship Id="rId13" Type="http://schemas.openxmlformats.org/officeDocument/2006/relationships/image" Target="../media/image49.png"/><Relationship Id="rId18" Type="http://schemas.openxmlformats.org/officeDocument/2006/relationships/image" Target="../media/image53.svg"/><Relationship Id="rId3" Type="http://schemas.openxmlformats.org/officeDocument/2006/relationships/tags" Target="../tags/tag554.xml"/><Relationship Id="rId21" Type="http://schemas.openxmlformats.org/officeDocument/2006/relationships/image" Target="../media/image56.png"/><Relationship Id="rId7" Type="http://schemas.openxmlformats.org/officeDocument/2006/relationships/tags" Target="../tags/tag558.xml"/><Relationship Id="rId12" Type="http://schemas.openxmlformats.org/officeDocument/2006/relationships/image" Target="../media/image25.emf"/><Relationship Id="rId17" Type="http://schemas.openxmlformats.org/officeDocument/2006/relationships/image" Target="../media/image52.png"/><Relationship Id="rId2" Type="http://schemas.openxmlformats.org/officeDocument/2006/relationships/tags" Target="../tags/tag553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vmlDrawing" Target="../drawings/vmlDrawing91.vml"/><Relationship Id="rId6" Type="http://schemas.openxmlformats.org/officeDocument/2006/relationships/tags" Target="../tags/tag557.xml"/><Relationship Id="rId11" Type="http://schemas.openxmlformats.org/officeDocument/2006/relationships/oleObject" Target="../embeddings/oleObject91.bin"/><Relationship Id="rId5" Type="http://schemas.openxmlformats.org/officeDocument/2006/relationships/tags" Target="../tags/tag556.xml"/><Relationship Id="rId15" Type="http://schemas.openxmlformats.org/officeDocument/2006/relationships/image" Target="../media/image50.png"/><Relationship Id="rId23" Type="http://schemas.openxmlformats.org/officeDocument/2006/relationships/image" Target="../media/image41.pn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54.png"/><Relationship Id="rId4" Type="http://schemas.openxmlformats.org/officeDocument/2006/relationships/tags" Target="../tags/tag555.xml"/><Relationship Id="rId9" Type="http://schemas.openxmlformats.org/officeDocument/2006/relationships/slideLayout" Target="../slideLayouts/slideLayout106.xml"/><Relationship Id="rId14" Type="http://schemas.microsoft.com/office/2007/relationships/hdphoto" Target="../media/hdphoto2.wdp"/><Relationship Id="rId22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hyperlink" Target="mailto:abaumel@mdic.org" TargetMode="External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2E7C9-3FF7-8949-8F5A-5F970281D3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3125" y="4082850"/>
            <a:ext cx="11385168" cy="924713"/>
          </a:xfrm>
        </p:spPr>
        <p:txBody>
          <a:bodyPr>
            <a:normAutofit/>
          </a:bodyPr>
          <a:lstStyle/>
          <a:p>
            <a:r>
              <a:rPr lang="en-US" sz="2400" dirty="0"/>
              <a:t>Program Chair: Kathryn Merrill, Medtronic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42E0D-60E9-364E-AE7A-5CC7AB5819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March 12, 2020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ED3DF0-4563-6242-B570-04CF452B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62" y="2000733"/>
            <a:ext cx="11768875" cy="1428267"/>
          </a:xfrm>
        </p:spPr>
        <p:txBody>
          <a:bodyPr/>
          <a:lstStyle/>
          <a:p>
            <a:r>
              <a:rPr lang="en-US" sz="5800" dirty="0"/>
              <a:t>MDIC ‘Non-Compliant Site’ Pilot Study</a:t>
            </a:r>
          </a:p>
        </p:txBody>
      </p:sp>
    </p:spTree>
    <p:extLst>
      <p:ext uri="{BB962C8B-B14F-4D97-AF65-F5344CB8AC3E}">
        <p14:creationId xmlns:p14="http://schemas.microsoft.com/office/powerpoint/2010/main" val="122790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63976F3-2E2D-430B-91DF-3CEB6B5969A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2623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1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98D5066-F1B7-43B8-A6FC-0F30B726AB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b="1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F536C1-5A9B-4A52-ACEF-8B467633164D}"/>
              </a:ext>
            </a:extLst>
          </p:cNvPr>
          <p:cNvPicPr>
            <a:picLocks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078"/>
            <a:ext cx="12192000" cy="138797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7DCEDBB-CB8E-4934-95B7-A1262B997740}"/>
              </a:ext>
            </a:extLst>
          </p:cNvPr>
          <p:cNvSpPr>
            <a:spLocks/>
          </p:cNvSpPr>
          <p:nvPr/>
        </p:nvSpPr>
        <p:spPr>
          <a:xfrm>
            <a:off x="0" y="1380078"/>
            <a:ext cx="12192000" cy="1387979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43D3D4-450F-4E0B-89AC-8D4FF6D1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531"/>
          </a:xfrm>
        </p:spPr>
        <p:txBody>
          <a:bodyPr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‘Non-Compliant Site’ Pilot Study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358ADC-1806-45BA-9212-E69FF2901AB5}"/>
              </a:ext>
            </a:extLst>
          </p:cNvPr>
          <p:cNvCxnSpPr>
            <a:cxnSpLocks/>
          </p:cNvCxnSpPr>
          <p:nvPr/>
        </p:nvCxnSpPr>
        <p:spPr>
          <a:xfrm>
            <a:off x="0" y="138007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DC72ACC-CF24-4931-AAEF-78503B7B028B}"/>
              </a:ext>
            </a:extLst>
          </p:cNvPr>
          <p:cNvSpPr txBox="1">
            <a:spLocks/>
          </p:cNvSpPr>
          <p:nvPr/>
        </p:nvSpPr>
        <p:spPr>
          <a:xfrm>
            <a:off x="550607" y="5136562"/>
            <a:ext cx="4119717" cy="1503162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vert="horz" wrap="square" lIns="72009" tIns="72009" rIns="72009" bIns="72009" rtlCol="0" anchor="t" anchorCtr="0">
            <a:noAutofit/>
          </a:bodyPr>
          <a:lstStyle>
            <a:lvl1pPr lvl="0" indent="0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28" baseline="0"/>
            </a:lvl1pPr>
            <a:lvl2pPr marL="197607" lvl="1" indent="-195987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28" baseline="0"/>
            </a:lvl2pPr>
            <a:lvl3pPr marL="466481" lvl="2" indent="-267255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28" baseline="0"/>
            </a:lvl3pPr>
            <a:lvl4pPr marL="626835" lvl="3" indent="-158733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28" baseline="0"/>
            </a:lvl4pPr>
            <a:lvl5pPr marL="765029" lvl="4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28" baseline="0"/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/>
            </a:lvl9pPr>
          </a:lstStyle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Day F2F</a:t>
            </a:r>
          </a:p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March 13</a:t>
            </a:r>
            <a:r>
              <a:rPr lang="en-US" sz="1800" baseline="300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th</a:t>
            </a:r>
            <a:endParaRPr lang="en-US" sz="180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MDIC DC Office</a:t>
            </a:r>
          </a:p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endParaRPr kumimoji="0" lang="en-US" sz="5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Output: Strategy for the 1</a:t>
            </a:r>
            <a:r>
              <a:rPr lang="en-US" sz="2000" b="1" baseline="300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st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pilot site</a:t>
            </a:r>
          </a:p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D9CAD3-262E-4110-A984-42A8A6BF3956}"/>
              </a:ext>
            </a:extLst>
          </p:cNvPr>
          <p:cNvSpPr txBox="1">
            <a:spLocks/>
          </p:cNvSpPr>
          <p:nvPr/>
        </p:nvSpPr>
        <p:spPr>
          <a:xfrm>
            <a:off x="5028399" y="2372620"/>
            <a:ext cx="6325402" cy="2492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FDA, MDIC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Industry Members: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8A296F-325F-456F-B012-4EDDFCE2A4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6430" y="4397571"/>
            <a:ext cx="1256965" cy="4862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1D0923-E979-45E4-8617-8D05DF4B4DF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3417" y="3064186"/>
            <a:ext cx="1087631" cy="4636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46C860-7BB6-4FDC-A04F-DD66765DFC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978" y="5802809"/>
            <a:ext cx="2596335" cy="705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1CD049-0560-4DBF-97BF-9CB5D1C9E2E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5905" y="4572560"/>
            <a:ext cx="1525950" cy="2755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1176EA-594A-4C20-9D6A-BB7C906A25D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395" y="3110871"/>
            <a:ext cx="1444604" cy="625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FBE2B-EAF1-4386-9765-BBD8416720A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532" t="15054" r="81774" b="69846"/>
          <a:stretch/>
        </p:blipFill>
        <p:spPr>
          <a:xfrm>
            <a:off x="5028399" y="2890084"/>
            <a:ext cx="945578" cy="11998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4E9CBED-F7F6-4A8B-8DBD-4D83E32D71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109" y="6016616"/>
            <a:ext cx="1876412" cy="5200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DF3309-6C73-402F-B5C8-D46FE3CF19D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4500" t="48261" r="32984" b="47720"/>
          <a:stretch/>
        </p:blipFill>
        <p:spPr>
          <a:xfrm>
            <a:off x="8521254" y="5477921"/>
            <a:ext cx="2596335" cy="46890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8DE077-850B-4777-81F0-3C208A935B0B}"/>
              </a:ext>
            </a:extLst>
          </p:cNvPr>
          <p:cNvSpPr/>
          <p:nvPr/>
        </p:nvSpPr>
        <p:spPr>
          <a:xfrm>
            <a:off x="550607" y="2890084"/>
            <a:ext cx="4119717" cy="23713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862FEEA-6003-4E60-A649-CF80EDE80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3148" t="65976" r="39760" b="20255"/>
          <a:stretch/>
        </p:blipFill>
        <p:spPr>
          <a:xfrm>
            <a:off x="828909" y="3269253"/>
            <a:ext cx="3563111" cy="1614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16">
            <a:extLst>
              <a:ext uri="{FF2B5EF4-FFF2-40B4-BE49-F238E27FC236}">
                <a16:creationId xmlns:a16="http://schemas.microsoft.com/office/drawing/2014/main" id="{72EAB907-1885-415B-A008-C1624C48B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7013" y="4490645"/>
            <a:ext cx="2355308" cy="11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56499" name="Picture 115">
            <a:extLst>
              <a:ext uri="{FF2B5EF4-FFF2-40B4-BE49-F238E27FC236}">
                <a16:creationId xmlns:a16="http://schemas.microsoft.com/office/drawing/2014/main" id="{A76C24DB-61F1-4A62-9DEE-688CDE13F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30" y="5088099"/>
            <a:ext cx="2024086" cy="6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B73724-6EB9-4BD1-9E66-243F284B6B0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390" t="36339" r="10625" b="34661"/>
          <a:stretch/>
        </p:blipFill>
        <p:spPr>
          <a:xfrm>
            <a:off x="7009703" y="3997875"/>
            <a:ext cx="2362794" cy="47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023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04A8FE1-0771-4575-B926-F58C3617134A}"/>
              </a:ext>
            </a:extLst>
          </p:cNvPr>
          <p:cNvSpPr txBox="1">
            <a:spLocks/>
          </p:cNvSpPr>
          <p:nvPr/>
        </p:nvSpPr>
        <p:spPr>
          <a:xfrm>
            <a:off x="193012" y="286793"/>
            <a:ext cx="10515600" cy="5355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Help us select a New Name!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FEB4B-9DE4-4E72-A887-E521E7F0889D}"/>
              </a:ext>
            </a:extLst>
          </p:cNvPr>
          <p:cNvSpPr txBox="1"/>
          <p:nvPr/>
        </p:nvSpPr>
        <p:spPr>
          <a:xfrm>
            <a:off x="265471" y="3375910"/>
            <a:ext cx="58305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Effra" panose="020B0603020203020204" pitchFamily="34" charset="0"/>
              </a:rPr>
              <a:t>We are </a:t>
            </a:r>
            <a:r>
              <a:rPr lang="en-US" b="1" dirty="0">
                <a:latin typeface="Effra" panose="020B0603020203020204" pitchFamily="34" charset="0"/>
              </a:rPr>
              <a:t>looking for a Name </a:t>
            </a:r>
            <a:r>
              <a:rPr lang="en-US" dirty="0">
                <a:latin typeface="Effra" panose="020B0603020203020204" pitchFamily="34" charset="0"/>
              </a:rPr>
              <a:t>that will reflects </a:t>
            </a:r>
            <a:r>
              <a:rPr lang="en-US" b="1" dirty="0">
                <a:latin typeface="Effra" panose="020B0603020203020204" pitchFamily="34" charset="0"/>
              </a:rPr>
              <a:t>the intent of the program</a:t>
            </a:r>
            <a:r>
              <a:rPr lang="en-US" dirty="0">
                <a:latin typeface="Effra" panose="020B0603020203020204" pitchFamily="34" charset="0"/>
              </a:rPr>
              <a:t> and gives organizations </a:t>
            </a:r>
            <a:r>
              <a:rPr lang="en-US" b="1" dirty="0">
                <a:latin typeface="Effra" panose="020B0603020203020204" pitchFamily="34" charset="0"/>
              </a:rPr>
              <a:t>a reason to be proud </a:t>
            </a:r>
            <a:r>
              <a:rPr lang="en-US" dirty="0">
                <a:latin typeface="Effra" panose="020B0603020203020204" pitchFamily="34" charset="0"/>
              </a:rPr>
              <a:t>of their participation!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Effra" panose="020B06030202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Effra" panose="020B0603020203020204" pitchFamily="34" charset="0"/>
              </a:rPr>
              <a:t>Please put your </a:t>
            </a:r>
            <a:r>
              <a:rPr lang="en-US" b="1" dirty="0">
                <a:latin typeface="Effra" panose="020B0603020203020204" pitchFamily="34" charset="0"/>
              </a:rPr>
              <a:t>potential name </a:t>
            </a:r>
            <a:r>
              <a:rPr lang="en-US" dirty="0">
                <a:latin typeface="Effra" panose="020B0603020203020204" pitchFamily="34" charset="0"/>
              </a:rPr>
              <a:t>in the </a:t>
            </a:r>
            <a:r>
              <a:rPr lang="en-US" b="1" dirty="0">
                <a:latin typeface="Effra" panose="020B0603020203020204" pitchFamily="34" charset="0"/>
              </a:rPr>
              <a:t>suggestion box </a:t>
            </a:r>
            <a:r>
              <a:rPr lang="en-US" dirty="0">
                <a:latin typeface="Effra" panose="020B0603020203020204" pitchFamily="34" charset="0"/>
              </a:rPr>
              <a:t>before you leave today!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Effra" panose="020B06030202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Effra" panose="020B0603020203020204" pitchFamily="34" charset="0"/>
              </a:rPr>
              <a:t>The team will </a:t>
            </a:r>
            <a:r>
              <a:rPr lang="en-US" b="1" dirty="0">
                <a:latin typeface="Effra" panose="020B0603020203020204" pitchFamily="34" charset="0"/>
              </a:rPr>
              <a:t>consider the options </a:t>
            </a:r>
            <a:r>
              <a:rPr lang="en-US" dirty="0">
                <a:latin typeface="Effra" panose="020B0603020203020204" pitchFamily="34" charset="0"/>
              </a:rPr>
              <a:t>and make a </a:t>
            </a:r>
            <a:r>
              <a:rPr lang="en-US" b="1" dirty="0">
                <a:latin typeface="Effra" panose="020B0603020203020204" pitchFamily="34" charset="0"/>
              </a:rPr>
              <a:t>recommendation to the MDIC </a:t>
            </a:r>
            <a:r>
              <a:rPr lang="en-US" b="1" dirty="0" err="1">
                <a:latin typeface="Effra" panose="020B0603020203020204" pitchFamily="34" charset="0"/>
              </a:rPr>
              <a:t>CfQ</a:t>
            </a:r>
            <a:r>
              <a:rPr lang="en-US" b="1" dirty="0">
                <a:latin typeface="Effra" panose="020B0603020203020204" pitchFamily="34" charset="0"/>
              </a:rPr>
              <a:t> Steering Committee</a:t>
            </a:r>
            <a:r>
              <a:rPr lang="en-US" dirty="0">
                <a:latin typeface="Effra" panose="020B0603020203020204" pitchFamily="34" charset="0"/>
              </a:rPr>
              <a:t> who will select the one that best fits the program.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1FBE34-409E-4C5B-9E77-68BF3EF78DB2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078"/>
            <a:ext cx="12192000" cy="13879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EF0BCB-30EB-43E8-A820-1F7965EF792F}"/>
              </a:ext>
            </a:extLst>
          </p:cNvPr>
          <p:cNvSpPr>
            <a:spLocks/>
          </p:cNvSpPr>
          <p:nvPr/>
        </p:nvSpPr>
        <p:spPr>
          <a:xfrm>
            <a:off x="0" y="1380079"/>
            <a:ext cx="12192000" cy="1387979"/>
          </a:xfrm>
          <a:prstGeom prst="rect">
            <a:avLst/>
          </a:prstGeom>
          <a:solidFill>
            <a:srgbClr val="4472C4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5045C1-B539-42B5-9868-62487F313BD4}"/>
              </a:ext>
            </a:extLst>
          </p:cNvPr>
          <p:cNvCxnSpPr>
            <a:cxnSpLocks/>
          </p:cNvCxnSpPr>
          <p:nvPr/>
        </p:nvCxnSpPr>
        <p:spPr>
          <a:xfrm>
            <a:off x="0" y="1380079"/>
            <a:ext cx="12192000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3D5B1C4-3833-482D-82C1-9B65834DB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43" t="26881" r="19960" b="41005"/>
          <a:stretch/>
        </p:blipFill>
        <p:spPr>
          <a:xfrm>
            <a:off x="2257786" y="1253142"/>
            <a:ext cx="2235555" cy="1641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37084-DFAE-491B-A74F-287C379884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68" t="17635" r="28065" b="44803"/>
          <a:stretch/>
        </p:blipFill>
        <p:spPr>
          <a:xfrm>
            <a:off x="6902245" y="876149"/>
            <a:ext cx="4768645" cy="5455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15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BFE04EE-2BE5-4CB5-955F-7F9C4A4194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50" t="18759" r="4477" b="47139"/>
          <a:stretch/>
        </p:blipFill>
        <p:spPr>
          <a:xfrm>
            <a:off x="3176" y="3176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B0E8B1A-1AB5-45A9-A56A-1EA628FFB98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50" name="think-cell Slide" r:id="rId7" imgW="470" imgH="471" progId="TCLayout.ActiveDocument.1">
                  <p:embed/>
                </p:oleObj>
              </mc:Choice>
              <mc:Fallback>
                <p:oleObj name="think-cell Slide" r:id="rId7" imgW="470" imgH="4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B0E8B1A-1AB5-45A9-A56A-1EA628FFB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1B20F35-1519-4301-AA59-10B9F7751B4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95" name="Title 2">
            <a:extLst>
              <a:ext uri="{FF2B5EF4-FFF2-40B4-BE49-F238E27FC236}">
                <a16:creationId xmlns:a16="http://schemas.microsoft.com/office/drawing/2014/main" id="{7C3502E6-7BB0-4652-BD7D-05ABB9FBAF58}"/>
              </a:ext>
            </a:extLst>
          </p:cNvPr>
          <p:cNvSpPr txBox="1">
            <a:spLocks/>
          </p:cNvSpPr>
          <p:nvPr/>
        </p:nvSpPr>
        <p:spPr>
          <a:xfrm>
            <a:off x="49794" y="144376"/>
            <a:ext cx="10515600" cy="5355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Pilot Study Progress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29A0C-51A5-45B6-A99F-14C709925C02}"/>
              </a:ext>
            </a:extLst>
          </p:cNvPr>
          <p:cNvSpPr txBox="1"/>
          <p:nvPr/>
        </p:nvSpPr>
        <p:spPr>
          <a:xfrm>
            <a:off x="158750" y="1661621"/>
            <a:ext cx="290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ffra" panose="020B0603020203020204" pitchFamily="34" charset="0"/>
              </a:rPr>
              <a:t>Team Formation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Effra" panose="020B0603020203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0E5EFA-EDB6-41E7-B1C1-9FC4C716BF14}"/>
              </a:ext>
            </a:extLst>
          </p:cNvPr>
          <p:cNvSpPr txBox="1"/>
          <p:nvPr/>
        </p:nvSpPr>
        <p:spPr>
          <a:xfrm>
            <a:off x="158750" y="2254136"/>
            <a:ext cx="2349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ffra" panose="020B0603020203020204" pitchFamily="34" charset="0"/>
              </a:rPr>
              <a:t>Alignment around pilot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Effra" panose="020B0603020203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7E8320D-1CFC-4B32-9D48-394E70F332EB}"/>
              </a:ext>
            </a:extLst>
          </p:cNvPr>
          <p:cNvSpPr txBox="1"/>
          <p:nvPr/>
        </p:nvSpPr>
        <p:spPr>
          <a:xfrm>
            <a:off x="150727" y="3207081"/>
            <a:ext cx="2904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ffra" panose="020B0603020203020204" pitchFamily="34" charset="0"/>
              </a:rPr>
              <a:t>Identification of Key Program Elements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Effra" panose="020B0603020203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39CF7E-B3BE-4FC6-B801-2C3882861D12}"/>
              </a:ext>
            </a:extLst>
          </p:cNvPr>
          <p:cNvCxnSpPr/>
          <p:nvPr/>
        </p:nvCxnSpPr>
        <p:spPr>
          <a:xfrm>
            <a:off x="3063240" y="1649833"/>
            <a:ext cx="0" cy="31144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13D6EB36-C4B6-4026-A91A-0A2A5A0358EA}"/>
              </a:ext>
            </a:extLst>
          </p:cNvPr>
          <p:cNvSpPr txBox="1"/>
          <p:nvPr/>
        </p:nvSpPr>
        <p:spPr>
          <a:xfrm>
            <a:off x="3234267" y="1680178"/>
            <a:ext cx="3538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ffra" panose="020B0603020203020204" pitchFamily="34" charset="0"/>
              </a:rPr>
              <a:t>Initial Pilot Study Definition</a:t>
            </a:r>
          </a:p>
          <a:p>
            <a:endParaRPr lang="en-US" sz="2000" b="1" dirty="0">
              <a:latin typeface="Effra" panose="020B0603020203020204" pitchFamily="34" charset="0"/>
            </a:endParaRPr>
          </a:p>
          <a:p>
            <a:r>
              <a:rPr lang="en-US" sz="2000" b="1" dirty="0">
                <a:latin typeface="Effra" panose="020B0603020203020204" pitchFamily="34" charset="0"/>
              </a:rPr>
              <a:t>Enrollment Requirements</a:t>
            </a:r>
          </a:p>
          <a:p>
            <a:endParaRPr lang="en-US" sz="2000" b="1" dirty="0">
              <a:latin typeface="Effra" panose="020B0603020203020204" pitchFamily="34" charset="0"/>
            </a:endParaRPr>
          </a:p>
          <a:p>
            <a:r>
              <a:rPr lang="en-US" sz="2000" b="1" dirty="0">
                <a:latin typeface="Effra" panose="020B0603020203020204" pitchFamily="34" charset="0"/>
              </a:rPr>
              <a:t>Multiple learning cycles through test case scenarios</a:t>
            </a:r>
          </a:p>
          <a:p>
            <a:pPr marL="342900"/>
            <a:r>
              <a:rPr lang="en-US" sz="2000" b="1" dirty="0">
                <a:latin typeface="Effra" panose="020B0603020203020204" pitchFamily="34" charset="0"/>
              </a:rPr>
              <a:t>Phase 1….</a:t>
            </a:r>
          </a:p>
          <a:p>
            <a:r>
              <a:rPr lang="en-US" sz="2000" b="1" dirty="0">
                <a:latin typeface="Effra" panose="020B0603020203020204" pitchFamily="34" charset="0"/>
              </a:rPr>
              <a:t>	Phase 2…</a:t>
            </a:r>
          </a:p>
          <a:p>
            <a:r>
              <a:rPr lang="en-US" sz="2000" b="1" dirty="0">
                <a:latin typeface="Effra" panose="020B0603020203020204" pitchFamily="34" charset="0"/>
              </a:rPr>
              <a:t>		Phase 3….</a:t>
            </a:r>
          </a:p>
          <a:p>
            <a:endParaRPr lang="en-US" sz="2000" b="1" dirty="0">
              <a:latin typeface="Effra" panose="020B0603020203020204" pitchFamily="34" charset="0"/>
            </a:endParaRPr>
          </a:p>
          <a:p>
            <a:endParaRPr lang="en-US" sz="2000" b="1" dirty="0">
              <a:latin typeface="Effra" panose="020B0603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Effra" panose="020B06030202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91DB8D-4F30-4A40-83A0-98F2B6E9BD62}"/>
              </a:ext>
            </a:extLst>
          </p:cNvPr>
          <p:cNvSpPr txBox="1"/>
          <p:nvPr/>
        </p:nvSpPr>
        <p:spPr>
          <a:xfrm>
            <a:off x="3287398" y="4530208"/>
            <a:ext cx="334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Effra" panose="020B0603020203020204" pitchFamily="34" charset="0"/>
              </a:defRPr>
            </a:lvl1pPr>
          </a:lstStyle>
          <a:p>
            <a:r>
              <a:rPr lang="en-US" dirty="0"/>
              <a:t>Final Report Sept ‘22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827B55D-91E4-49CA-90BB-C3B76E2E642C}"/>
              </a:ext>
            </a:extLst>
          </p:cNvPr>
          <p:cNvSpPr txBox="1"/>
          <p:nvPr/>
        </p:nvSpPr>
        <p:spPr>
          <a:xfrm>
            <a:off x="158757" y="1202011"/>
            <a:ext cx="290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Effra" panose="020B0603020203020204" pitchFamily="34" charset="0"/>
              </a:rPr>
              <a:t>What’s been done: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u="sng" dirty="0">
              <a:latin typeface="Effra" panose="020B0603020203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438EEBA-0D70-4365-A9D2-2716674A49EA}"/>
              </a:ext>
            </a:extLst>
          </p:cNvPr>
          <p:cNvSpPr txBox="1"/>
          <p:nvPr/>
        </p:nvSpPr>
        <p:spPr>
          <a:xfrm>
            <a:off x="3287398" y="1202011"/>
            <a:ext cx="3538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Effra" panose="020B0603020203020204" pitchFamily="34" charset="0"/>
              </a:rPr>
              <a:t>What still needs to be done: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u="sng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44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9" grpId="0"/>
      <p:bldP spid="100" grpId="0"/>
      <p:bldP spid="101" grpId="0"/>
      <p:bldP spid="19" grpId="0"/>
      <p:bldP spid="102" grpId="0"/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7B4430-0E7A-4B38-B6CD-D14CEBE72E06}"/>
              </a:ext>
            </a:extLst>
          </p:cNvPr>
          <p:cNvSpPr/>
          <p:nvPr/>
        </p:nvSpPr>
        <p:spPr>
          <a:xfrm>
            <a:off x="193013" y="3060328"/>
            <a:ext cx="8174240" cy="319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elements of the </a:t>
            </a:r>
            <a:r>
              <a:rPr lang="en-US" dirty="0" err="1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CfQ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Voluntary Improvement Program </a:t>
            </a:r>
            <a:r>
              <a:rPr lang="en-US" b="1" dirty="0">
                <a:solidFill>
                  <a:srgbClr val="0070C0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modified for manufacturers 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whose </a:t>
            </a:r>
            <a:r>
              <a:rPr lang="en-US" b="1" dirty="0">
                <a:solidFill>
                  <a:srgbClr val="0070C0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system requires assistance in achieving or sustaining regulatory compliance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Identify </a:t>
            </a:r>
            <a:r>
              <a:rPr lang="en-US" b="1" dirty="0">
                <a:solidFill>
                  <a:srgbClr val="0070C0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metrics 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provide the agency oversight of product quality throughout the process.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 Purpose: 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</a:t>
            </a:r>
            <a:r>
              <a:rPr lang="en-US" b="1" dirty="0">
                <a:solidFill>
                  <a:srgbClr val="0070C0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systemic insight 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improve the effectiveness of the quality system and to </a:t>
            </a:r>
            <a:r>
              <a:rPr lang="en-US" b="1" dirty="0">
                <a:solidFill>
                  <a:srgbClr val="0070C0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accelerate improvement efforts </a:t>
            </a:r>
            <a:r>
              <a:rPr lang="en-US" dirty="0">
                <a:latin typeface="Effra" panose="020B0603020203020204" pitchFamily="34" charset="0"/>
                <a:cs typeface="Times New Roman" panose="02020603050405020304" pitchFamily="18" charset="0"/>
              </a:rPr>
              <a:t>to reach and maintain compliance.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latin typeface="Effra" panose="020B0603020203020204" pitchFamily="34" charset="0"/>
                <a:ea typeface="Calibri" panose="020F0502020204030204" pitchFamily="34" charset="0"/>
              </a:rPr>
              <a:t>Pilot Learnings: 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</a:rPr>
              <a:t>The pilot elements will continue to change based on </a:t>
            </a:r>
            <a:r>
              <a:rPr lang="en-US" b="1" dirty="0">
                <a:solidFill>
                  <a:srgbClr val="0070C0"/>
                </a:solidFill>
                <a:latin typeface="Effra" panose="020B0603020203020204" pitchFamily="34" charset="0"/>
                <a:ea typeface="Calibri" panose="020F0502020204030204" pitchFamily="34" charset="0"/>
              </a:rPr>
              <a:t>learning through the testing iterations</a:t>
            </a:r>
            <a:r>
              <a:rPr lang="en-US" dirty="0">
                <a:latin typeface="Effra" panose="020B0603020203020204" pitchFamily="34" charset="0"/>
                <a:ea typeface="Calibri" panose="020F0502020204030204" pitchFamily="34" charset="0"/>
              </a:rPr>
              <a:t>, therefore </a:t>
            </a:r>
            <a:r>
              <a:rPr lang="en-US" b="1" dirty="0">
                <a:solidFill>
                  <a:srgbClr val="0070C0"/>
                </a:solidFill>
                <a:latin typeface="Effra" panose="020B0603020203020204" pitchFamily="34" charset="0"/>
                <a:ea typeface="Calibri" panose="020F0502020204030204" pitchFamily="34" charset="0"/>
              </a:rPr>
              <a:t>details will not remain fixed.</a:t>
            </a:r>
            <a:endParaRPr lang="en-US" b="1" dirty="0">
              <a:solidFill>
                <a:srgbClr val="0070C0"/>
              </a:solidFill>
              <a:latin typeface="Effra" panose="020B0603020203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15D9A23-3B13-4E55-9E7B-5D14183D3562}"/>
              </a:ext>
            </a:extLst>
          </p:cNvPr>
          <p:cNvSpPr txBox="1">
            <a:spLocks/>
          </p:cNvSpPr>
          <p:nvPr/>
        </p:nvSpPr>
        <p:spPr>
          <a:xfrm>
            <a:off x="193012" y="211614"/>
            <a:ext cx="10515600" cy="5355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Pilot Study Goals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AA567-5AF5-4BDC-8685-B4E7D58B3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48" t="65976" r="39760" b="20255"/>
          <a:stretch/>
        </p:blipFill>
        <p:spPr>
          <a:xfrm>
            <a:off x="10054162" y="142112"/>
            <a:ext cx="1944826" cy="881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691B61-27C4-4006-A6CF-CE849BAF0547}"/>
              </a:ext>
            </a:extLst>
          </p:cNvPr>
          <p:cNvSpPr/>
          <p:nvPr/>
        </p:nvSpPr>
        <p:spPr>
          <a:xfrm>
            <a:off x="10373032" y="6567948"/>
            <a:ext cx="1189703" cy="29005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331D8-9589-4D0C-804C-C357E115D858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3154"/>
            <a:ext cx="12192000" cy="13879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43B17F-5334-4220-9EF5-9607951D2753}"/>
              </a:ext>
            </a:extLst>
          </p:cNvPr>
          <p:cNvSpPr>
            <a:spLocks/>
          </p:cNvSpPr>
          <p:nvPr/>
        </p:nvSpPr>
        <p:spPr>
          <a:xfrm>
            <a:off x="0" y="1233155"/>
            <a:ext cx="12192000" cy="1387979"/>
          </a:xfrm>
          <a:prstGeom prst="rect">
            <a:avLst/>
          </a:prstGeom>
          <a:solidFill>
            <a:srgbClr val="4472C4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776820-6915-4DD7-87D8-0C5051CC676A}"/>
              </a:ext>
            </a:extLst>
          </p:cNvPr>
          <p:cNvCxnSpPr>
            <a:cxnSpLocks/>
          </p:cNvCxnSpPr>
          <p:nvPr/>
        </p:nvCxnSpPr>
        <p:spPr>
          <a:xfrm>
            <a:off x="0" y="1233155"/>
            <a:ext cx="12192000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AC5EA21-A812-405C-8F41-CC5A4A4F70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64" t="36702" r="62097" b="47527"/>
          <a:stretch/>
        </p:blipFill>
        <p:spPr>
          <a:xfrm>
            <a:off x="8917858" y="3260949"/>
            <a:ext cx="2876154" cy="2216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071560-1989-4C50-8E69-3CAE6B596D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62" t="37062" r="66573" b="44874"/>
          <a:stretch/>
        </p:blipFill>
        <p:spPr>
          <a:xfrm>
            <a:off x="2549217" y="1131272"/>
            <a:ext cx="2901595" cy="16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2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B0E8B1A-1AB5-45A9-A56A-1EA628FFB98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59268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605" name="think-cell Slide" r:id="rId11" imgW="470" imgH="471" progId="TCLayout.ActiveDocument.1">
                  <p:embed/>
                </p:oleObj>
              </mc:Choice>
              <mc:Fallback>
                <p:oleObj name="think-cell Slide" r:id="rId11" imgW="470" imgH="4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B0E8B1A-1AB5-45A9-A56A-1EA628FFB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1B20F35-1519-4301-AA59-10B9F7751B4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US" sz="3200" b="1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631001-DDE8-4FF0-A280-DF5209F590A5}"/>
              </a:ext>
            </a:extLst>
          </p:cNvPr>
          <p:cNvPicPr>
            <a:picLocks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55"/>
          <a:stretch/>
        </p:blipFill>
        <p:spPr>
          <a:xfrm>
            <a:off x="6959599" y="1709788"/>
            <a:ext cx="5232401" cy="4464596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3FCB2D6-7493-4EFD-A031-8C36C8EA7AA5}"/>
              </a:ext>
            </a:extLst>
          </p:cNvPr>
          <p:cNvCxnSpPr>
            <a:cxnSpLocks/>
          </p:cNvCxnSpPr>
          <p:nvPr/>
        </p:nvCxnSpPr>
        <p:spPr>
          <a:xfrm>
            <a:off x="6360733" y="1709788"/>
            <a:ext cx="0" cy="44645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5E7CC3E-81A1-4BCC-90A4-A5AA22696602}"/>
              </a:ext>
            </a:extLst>
          </p:cNvPr>
          <p:cNvSpPr>
            <a:spLocks/>
          </p:cNvSpPr>
          <p:nvPr/>
        </p:nvSpPr>
        <p:spPr>
          <a:xfrm>
            <a:off x="6135308" y="3604012"/>
            <a:ext cx="450850" cy="676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EFE5F9-5BD2-4212-A35E-A0EB9C86A4A6}"/>
              </a:ext>
            </a:extLst>
          </p:cNvPr>
          <p:cNvSpPr>
            <a:spLocks/>
          </p:cNvSpPr>
          <p:nvPr/>
        </p:nvSpPr>
        <p:spPr>
          <a:xfrm>
            <a:off x="6959599" y="1709788"/>
            <a:ext cx="5232401" cy="4464596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5EBB6-98A0-4B37-AABE-41564C9268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8750" y="788427"/>
            <a:ext cx="105156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0">
            <a:spAutoFit/>
          </a:bodyPr>
          <a:lstStyle/>
          <a:p>
            <a:pPr marL="502412"/>
            <a:r>
              <a:rPr lang="en-US" dirty="0">
                <a:latin typeface="Calibri Light" panose="020F0302020204030204" pitchFamily="34" charset="0"/>
              </a:rPr>
              <a:t>Required Pilot Elements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17D51D-C989-4BDD-AB07-A055716CD4E6}"/>
              </a:ext>
            </a:extLst>
          </p:cNvPr>
          <p:cNvCxnSpPr>
            <a:cxnSpLocks/>
          </p:cNvCxnSpPr>
          <p:nvPr/>
        </p:nvCxnSpPr>
        <p:spPr>
          <a:xfrm>
            <a:off x="0" y="138007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9F2D3E3-CC31-4884-8C66-46D0430CEA48}"/>
              </a:ext>
            </a:extLst>
          </p:cNvPr>
          <p:cNvSpPr txBox="1">
            <a:spLocks/>
          </p:cNvSpPr>
          <p:nvPr/>
        </p:nvSpPr>
        <p:spPr>
          <a:xfrm>
            <a:off x="7463943" y="2894908"/>
            <a:ext cx="4223712" cy="20943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</a:t>
            </a:r>
            <a:r>
              <a:rPr lang="en-US" sz="2400" b="1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systemic improvement </a:t>
            </a:r>
            <a:r>
              <a:rPr lang="en-US" sz="2400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enable </a:t>
            </a:r>
            <a:r>
              <a:rPr lang="en-US" sz="2400" b="1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compliance actions </a:t>
            </a:r>
            <a:r>
              <a:rPr lang="en-US" sz="2400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</a:t>
            </a:r>
            <a:r>
              <a:rPr lang="en-US" sz="2400" b="1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closed faster </a:t>
            </a:r>
            <a:r>
              <a:rPr lang="en-US" sz="2400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more </a:t>
            </a:r>
            <a:r>
              <a:rPr lang="en-US" sz="2400" b="1" dirty="0">
                <a:solidFill>
                  <a:schemeClr val="bg1"/>
                </a:solidFill>
                <a:latin typeface="Effra" panose="020B06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sustainably.</a:t>
            </a:r>
            <a:endParaRPr lang="en-US" sz="2400" b="1" dirty="0">
              <a:solidFill>
                <a:schemeClr val="bg1"/>
              </a:solidFill>
              <a:latin typeface="Effra" panose="020B06030202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C0AF5-2275-4DDE-B36E-C46272866124}"/>
              </a:ext>
            </a:extLst>
          </p:cNvPr>
          <p:cNvSpPr txBox="1">
            <a:spLocks/>
          </p:cNvSpPr>
          <p:nvPr/>
        </p:nvSpPr>
        <p:spPr>
          <a:xfrm>
            <a:off x="1591453" y="1775351"/>
            <a:ext cx="432430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>
              <a:spcAft>
                <a:spcPts val="0"/>
              </a:spcAft>
              <a:buNone/>
            </a:pPr>
            <a:r>
              <a:rPr lang="en-US" sz="2000" dirty="0">
                <a:latin typeface="Effra" panose="020B0603020203020204" pitchFamily="34" charset="0"/>
              </a:rPr>
              <a:t>Application of the </a:t>
            </a:r>
            <a:r>
              <a:rPr lang="en-US" sz="2000" b="1" dirty="0">
                <a:solidFill>
                  <a:srgbClr val="0070C0"/>
                </a:solidFill>
                <a:latin typeface="Effra" panose="020B0603020203020204" pitchFamily="34" charset="0"/>
              </a:rPr>
              <a:t>CMMI assessment </a:t>
            </a:r>
            <a:r>
              <a:rPr lang="en-US" sz="2000" dirty="0">
                <a:latin typeface="Effra" panose="020B0603020203020204" pitchFamily="34" charset="0"/>
              </a:rPr>
              <a:t>approach and check-ins to drive both systemic and targeted 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524F5-ED30-4B16-B94F-2F6B04D426AF}"/>
              </a:ext>
            </a:extLst>
          </p:cNvPr>
          <p:cNvSpPr txBox="1">
            <a:spLocks/>
          </p:cNvSpPr>
          <p:nvPr/>
        </p:nvSpPr>
        <p:spPr>
          <a:xfrm>
            <a:off x="1587518" y="3105781"/>
            <a:ext cx="3974523" cy="55399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indent="0">
              <a:buNone/>
            </a:pPr>
            <a:r>
              <a:rPr lang="en-US" sz="2000" dirty="0">
                <a:latin typeface="Effra" panose="020B0603020203020204" pitchFamily="34" charset="0"/>
              </a:rPr>
              <a:t>Identification of </a:t>
            </a:r>
            <a:r>
              <a:rPr lang="en-US" sz="2000" b="1" dirty="0">
                <a:solidFill>
                  <a:srgbClr val="0070C0"/>
                </a:solidFill>
                <a:latin typeface="Effra" panose="020B0603020203020204" pitchFamily="34" charset="0"/>
              </a:rPr>
              <a:t>objective metrics </a:t>
            </a:r>
            <a:r>
              <a:rPr lang="en-US" sz="2000" dirty="0">
                <a:latin typeface="Effra" panose="020B0603020203020204" pitchFamily="34" charset="0"/>
              </a:rPr>
              <a:t>for oversight of </a:t>
            </a:r>
            <a:r>
              <a:rPr lang="en-US" sz="2000" b="1" dirty="0">
                <a:latin typeface="Effra" panose="020B0603020203020204" pitchFamily="34" charset="0"/>
              </a:rPr>
              <a:t>product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A8A26-2A8F-451F-8B87-21B0ED0B60BF}"/>
              </a:ext>
            </a:extLst>
          </p:cNvPr>
          <p:cNvSpPr txBox="1">
            <a:spLocks/>
          </p:cNvSpPr>
          <p:nvPr/>
        </p:nvSpPr>
        <p:spPr>
          <a:xfrm>
            <a:off x="1600411" y="4159212"/>
            <a:ext cx="4549736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indent="0">
              <a:buNone/>
            </a:pPr>
            <a:r>
              <a:rPr lang="en-US" sz="2000" dirty="0">
                <a:latin typeface="Effra" panose="020B0603020203020204" pitchFamily="34" charset="0"/>
              </a:rPr>
              <a:t>Application of </a:t>
            </a:r>
            <a:r>
              <a:rPr lang="en-US" sz="2000" b="1" dirty="0">
                <a:solidFill>
                  <a:srgbClr val="0070C0"/>
                </a:solidFill>
                <a:latin typeface="Effra" panose="020B0603020203020204" pitchFamily="34" charset="0"/>
              </a:rPr>
              <a:t>Residual Risk assessment </a:t>
            </a:r>
            <a:r>
              <a:rPr lang="en-US" sz="2000" dirty="0">
                <a:latin typeface="Effra" panose="020B0603020203020204" pitchFamily="34" charset="0"/>
              </a:rPr>
              <a:t>to </a:t>
            </a:r>
            <a:r>
              <a:rPr lang="en-US" sz="2000" b="1" dirty="0">
                <a:latin typeface="Effra" panose="020B0603020203020204" pitchFamily="34" charset="0"/>
              </a:rPr>
              <a:t>monitor to provide control of product risk</a:t>
            </a:r>
            <a:r>
              <a:rPr lang="en-US" sz="2000" dirty="0">
                <a:latin typeface="Effra" panose="020B0603020203020204" pitchFamily="34" charset="0"/>
              </a:rPr>
              <a:t> during the pilot.</a:t>
            </a:r>
            <a:endParaRPr lang="en-GB" sz="2000" dirty="0">
              <a:latin typeface="Effra" panose="020B0603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6BB5CE-0412-4541-8C11-8BAA4103FD8F}"/>
              </a:ext>
            </a:extLst>
          </p:cNvPr>
          <p:cNvSpPr txBox="1">
            <a:spLocks/>
          </p:cNvSpPr>
          <p:nvPr/>
        </p:nvSpPr>
        <p:spPr>
          <a:xfrm>
            <a:off x="1685357" y="5503779"/>
            <a:ext cx="430865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  <a:latin typeface="Effra" panose="020B0603020203020204" pitchFamily="34" charset="0"/>
              </a:rPr>
              <a:t>Re-Inspection</a:t>
            </a:r>
            <a:r>
              <a:rPr lang="en-GB" sz="2000" dirty="0">
                <a:latin typeface="Effra" panose="020B0603020203020204" pitchFamily="34" charset="0"/>
              </a:rPr>
              <a:t> of site to confirm pilot activities have </a:t>
            </a:r>
            <a:r>
              <a:rPr lang="en-GB" sz="2000" b="1" dirty="0">
                <a:latin typeface="Effra" panose="020B0603020203020204" pitchFamily="34" charset="0"/>
              </a:rPr>
              <a:t>achieved resolution of compliance action</a:t>
            </a:r>
            <a:r>
              <a:rPr lang="en-GB" sz="2000" dirty="0">
                <a:latin typeface="Effra" panose="020B0603020203020204" pitchFamily="34" charset="0"/>
              </a:rPr>
              <a:t>.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B312DB5-5AE2-45AB-8EDF-A7A404AD8ED6}"/>
              </a:ext>
            </a:extLst>
          </p:cNvPr>
          <p:cNvSpPr/>
          <p:nvPr/>
        </p:nvSpPr>
        <p:spPr>
          <a:xfrm>
            <a:off x="774537" y="1728920"/>
            <a:ext cx="728130" cy="728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Effra" panose="020B0603020203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AF743E6-AC0F-468C-A6E6-62D379AF3D90}"/>
              </a:ext>
            </a:extLst>
          </p:cNvPr>
          <p:cNvSpPr/>
          <p:nvPr/>
        </p:nvSpPr>
        <p:spPr>
          <a:xfrm>
            <a:off x="769014" y="2993387"/>
            <a:ext cx="728130" cy="728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Effra" panose="020B0603020203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EF47C99-8B55-4FFF-A6CC-92894EFFDF16}"/>
              </a:ext>
            </a:extLst>
          </p:cNvPr>
          <p:cNvSpPr/>
          <p:nvPr/>
        </p:nvSpPr>
        <p:spPr>
          <a:xfrm>
            <a:off x="799256" y="4131698"/>
            <a:ext cx="728130" cy="728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Effra" panose="020B0603020203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5FE1517-C65F-4AED-933C-258D8BBF9A4A}"/>
              </a:ext>
            </a:extLst>
          </p:cNvPr>
          <p:cNvSpPr/>
          <p:nvPr/>
        </p:nvSpPr>
        <p:spPr>
          <a:xfrm>
            <a:off x="838200" y="5446254"/>
            <a:ext cx="728130" cy="728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Effra" panose="020B0603020203020204" pitchFamily="34" charset="0"/>
            </a:endParaRPr>
          </a:p>
        </p:txBody>
      </p:sp>
      <p:grpSp>
        <p:nvGrpSpPr>
          <p:cNvPr id="74" name="DoubleChevron3 23">
            <a:extLst>
              <a:ext uri="{FF2B5EF4-FFF2-40B4-BE49-F238E27FC236}">
                <a16:creationId xmlns:a16="http://schemas.microsoft.com/office/drawing/2014/main" id="{B35BCE75-C204-491F-B90B-1DA7FF8BB853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>
          <a:xfrm>
            <a:off x="6135308" y="3688086"/>
            <a:ext cx="450850" cy="508000"/>
            <a:chOff x="1270000" y="1270000"/>
            <a:chExt cx="450850" cy="508000"/>
          </a:xfrm>
        </p:grpSpPr>
        <p:sp>
          <p:nvSpPr>
            <p:cNvPr id="75" name="Chevron1">
              <a:extLst>
                <a:ext uri="{FF2B5EF4-FFF2-40B4-BE49-F238E27FC236}">
                  <a16:creationId xmlns:a16="http://schemas.microsoft.com/office/drawing/2014/main" id="{80012322-ADE3-424E-A8CF-2080D49EC5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320800"/>
              <a:ext cx="238760" cy="4064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Chevron2">
              <a:extLst>
                <a:ext uri="{FF2B5EF4-FFF2-40B4-BE49-F238E27FC236}">
                  <a16:creationId xmlns:a16="http://schemas.microsoft.com/office/drawing/2014/main" id="{91130339-086E-4095-ADE8-949D8263E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2400" y="1270000"/>
              <a:ext cx="298450" cy="5080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CustomIcon">
            <a:extLst>
              <a:ext uri="{FF2B5EF4-FFF2-40B4-BE49-F238E27FC236}">
                <a16:creationId xmlns:a16="http://schemas.microsoft.com/office/drawing/2014/main" id="{8C737F86-7587-4A22-9E1C-7DDA7DA0D2D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9664" y="1884802"/>
            <a:ext cx="416365" cy="416365"/>
          </a:xfrm>
          <a:prstGeom prst="rect">
            <a:avLst/>
          </a:prstGeom>
        </p:spPr>
      </p:pic>
      <p:pic>
        <p:nvPicPr>
          <p:cNvPr id="40" name="CustomIcon">
            <a:extLst>
              <a:ext uri="{FF2B5EF4-FFF2-40B4-BE49-F238E27FC236}">
                <a16:creationId xmlns:a16="http://schemas.microsoft.com/office/drawing/2014/main" id="{4920EA5E-1205-4DEA-B4EE-3AC6D4A64D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897" y="3139110"/>
            <a:ext cx="416365" cy="416365"/>
          </a:xfrm>
          <a:prstGeom prst="rect">
            <a:avLst/>
          </a:prstGeom>
        </p:spPr>
      </p:pic>
      <p:pic>
        <p:nvPicPr>
          <p:cNvPr id="79" name="CustomIcon">
            <a:extLst>
              <a:ext uri="{FF2B5EF4-FFF2-40B4-BE49-F238E27FC236}">
                <a16:creationId xmlns:a16="http://schemas.microsoft.com/office/drawing/2014/main" id="{51977AFC-AFBE-40D3-B061-018E6FFE28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5139" y="4277421"/>
            <a:ext cx="416365" cy="416365"/>
          </a:xfrm>
          <a:prstGeom prst="rect">
            <a:avLst/>
          </a:prstGeom>
        </p:spPr>
      </p:pic>
      <p:pic>
        <p:nvPicPr>
          <p:cNvPr id="81" name="CustomIcon">
            <a:extLst>
              <a:ext uri="{FF2B5EF4-FFF2-40B4-BE49-F238E27FC236}">
                <a16:creationId xmlns:a16="http://schemas.microsoft.com/office/drawing/2014/main" id="{DFEC7254-2D0F-493D-AE59-651493B6314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94083" y="5591977"/>
            <a:ext cx="416365" cy="4163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31E56C-1965-4486-A9D5-D7BCF41B5F7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3148" t="65976" r="39760" b="20255"/>
          <a:stretch/>
        </p:blipFill>
        <p:spPr>
          <a:xfrm>
            <a:off x="10054162" y="142112"/>
            <a:ext cx="1944826" cy="881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623140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10D17E-1224-44AA-AEAF-68C316B8B920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00" y="1223736"/>
            <a:ext cx="6860270" cy="48349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9B88D0-DBF6-426B-9B0D-40694550A859}"/>
              </a:ext>
            </a:extLst>
          </p:cNvPr>
          <p:cNvSpPr>
            <a:spLocks/>
          </p:cNvSpPr>
          <p:nvPr/>
        </p:nvSpPr>
        <p:spPr>
          <a:xfrm>
            <a:off x="189550" y="1223736"/>
            <a:ext cx="6885620" cy="4849731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8F65E7-2595-4B0D-AE52-4E02D306FC2C}"/>
              </a:ext>
            </a:extLst>
          </p:cNvPr>
          <p:cNvSpPr txBox="1"/>
          <p:nvPr/>
        </p:nvSpPr>
        <p:spPr>
          <a:xfrm>
            <a:off x="1579418" y="1902193"/>
            <a:ext cx="3501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A few sites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are already interested in joining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 the pilot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5ECDD-5D09-4442-B0CD-294359B2D947}"/>
              </a:ext>
            </a:extLst>
          </p:cNvPr>
          <p:cNvSpPr txBox="1"/>
          <p:nvPr/>
        </p:nvSpPr>
        <p:spPr>
          <a:xfrm>
            <a:off x="7310363" y="4966049"/>
            <a:ext cx="45388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ffra" panose="020B0603020203020204" pitchFamily="34" charset="0"/>
              </a:rPr>
              <a:t>More Sites are needed!!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Effra" panose="020B0603020203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9F02CE-1913-4A7E-B7BF-293BC4727C33}"/>
              </a:ext>
            </a:extLst>
          </p:cNvPr>
          <p:cNvSpPr txBox="1">
            <a:spLocks/>
          </p:cNvSpPr>
          <p:nvPr/>
        </p:nvSpPr>
        <p:spPr bwMode="auto">
          <a:xfrm>
            <a:off x="131031" y="269178"/>
            <a:ext cx="115704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412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 Light" panose="020F0302020204030204" pitchFamily="34" charset="0"/>
              </a:rPr>
              <a:t>Help Shape the Future, Join Us!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262F2-AE5F-4A30-BF86-A8BDC1BD0C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09" t="17844" r="9925" b="51784"/>
          <a:stretch/>
        </p:blipFill>
        <p:spPr>
          <a:xfrm>
            <a:off x="7167416" y="1223735"/>
            <a:ext cx="4534033" cy="290472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CCB3A-93E2-4DD0-98A8-CC8F38679255}"/>
              </a:ext>
            </a:extLst>
          </p:cNvPr>
          <p:cNvSpPr txBox="1"/>
          <p:nvPr/>
        </p:nvSpPr>
        <p:spPr>
          <a:xfrm>
            <a:off x="189550" y="4568574"/>
            <a:ext cx="6855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If you would like to join, please contact both: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MDIC Program Director: Alan Baumel - </a:t>
            </a:r>
            <a:r>
              <a:rPr lang="de-DE" sz="1600" b="1" dirty="0">
                <a:solidFill>
                  <a:schemeClr val="bg1"/>
                </a:solidFill>
                <a:latin typeface="Effra" panose="020B06030202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abaumel@mdic.org</a:t>
            </a:r>
            <a:r>
              <a:rPr lang="de-DE" sz="1600" b="1" dirty="0">
                <a:solidFill>
                  <a:schemeClr val="bg1"/>
                </a:solidFill>
                <a:latin typeface="Effra" panose="020B0603020203020204" pitchFamily="34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chemeClr val="bg1"/>
                </a:solidFill>
                <a:latin typeface="Effra" panose="020B0603020203020204" pitchFamily="34" charset="0"/>
              </a:rPr>
              <a:t>N</a:t>
            </a:r>
            <a:r>
              <a:rPr lang="en-US" sz="1600" b="1" dirty="0">
                <a:solidFill>
                  <a:schemeClr val="bg1"/>
                </a:solidFill>
                <a:latin typeface="Effra" panose="020B0603020203020204" pitchFamily="34" charset="0"/>
              </a:rPr>
              <a:t>CS Program Chair: Kathryn Merrill - </a:t>
            </a:r>
            <a:r>
              <a:rPr lang="en-US" sz="1600" b="1" u="sng" dirty="0">
                <a:solidFill>
                  <a:schemeClr val="bg1"/>
                </a:solidFill>
                <a:latin typeface="Effra" panose="020B0603020203020204" pitchFamily="34" charset="0"/>
              </a:rPr>
              <a:t>kathryn.merrill@medtronic.com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ffra" panose="020B06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664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WNAMES" val="True"/>
  <p:tag name="PREVIOUSNAME" val="C:\Users\Evgeniya Makarova\Documents\!! 2017 MD Quality roundtable\RT Fall 2018\#MakeCAPAcool\Steering Committee Report Out_MakeCAPAcool v3.0 short.pptx"/>
  <p:tag name="MTBTACCENT" val="Accent3ColorBoldText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1QlcLRR_ue5g5C2LREl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nEh.utQS2SJxpLA7hr2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0Zk9cUJSKOzyBgf29HZL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mZafLhQJ29gHXvpNb5a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ABb2MVRcS3SDbpXzyc5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MH17yaTgqG_pqOBKxwF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3F7sCbBsmRMGrab1avU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zN9TZtlftlLI2DPGwNT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Apz9f0LTN2CTsCODrR9B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6j0Rj0nQ3miXd4PXUUHc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1QlcLRR_ue5g5C2LRElw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nEh.utQS2SJxpLA7hr2w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mZafLhQJ29gHXvpNb5a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ABb2MVRcS3SDbpXzyc5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MH17yaTgqG_pqOBKxwFg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bUxLs4Royo3nJiF8dcJA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bUxLs4Royo3nJiF8dcJA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WK44sNtOCQRDjHFvSKIQ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NG1o8hQc255YkfFKvTOQ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NG1o8hQc255YkfFKvTO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10.xml><?xml version="1.0" encoding="utf-8"?>
<a:theme xmlns:a="http://schemas.openxmlformats.org/drawingml/2006/main" name="6_Firm Format - template_Blue">
  <a:themeElements>
    <a:clrScheme name="Cyan_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4B204671-C227-4A4F-8EE5-84DEC50B1AB9}" vid="{A577ABEB-7875-4BFB-A24C-E864D0BA61ED}"/>
    </a:ext>
  </a:extLst>
</a:theme>
</file>

<file path=ppt/theme/theme11.xml><?xml version="1.0" encoding="utf-8"?>
<a:theme xmlns:a="http://schemas.openxmlformats.org/drawingml/2006/main" name="7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12.xml><?xml version="1.0" encoding="utf-8"?>
<a:theme xmlns:a="http://schemas.openxmlformats.org/drawingml/2006/main" name="8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CBAAA8DA-AFC5-4F8A-BF34-733F303E9EE7}" vid="{C83A2FBA-1D83-4DE4-A7E3-439E0B148B18}"/>
    </a:ext>
  </a:extLst>
</a:theme>
</file>

<file path=ppt/theme/theme13.xml><?xml version="1.0" encoding="utf-8"?>
<a:theme xmlns:a="http://schemas.openxmlformats.org/drawingml/2006/main" name="10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2F0CD6F7-917C-4598-BC0F-702DD582E203}" vid="{AA2BE14E-449C-452F-A3E9-066CA30FACC3}"/>
    </a:ext>
  </a:extLst>
</a:theme>
</file>

<file path=ppt/theme/theme14.xml><?xml version="1.0" encoding="utf-8"?>
<a:theme xmlns:a="http://schemas.openxmlformats.org/drawingml/2006/main" name="11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15.xml><?xml version="1.0" encoding="utf-8"?>
<a:theme xmlns:a="http://schemas.openxmlformats.org/drawingml/2006/main" name="12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6911770C-1E21-4D56-8A4F-9BF1555CC671}" vid="{721AB7A4-028F-4A2B-8296-1483CD569C47}"/>
    </a:ext>
  </a:extLst>
</a:theme>
</file>

<file path=ppt/theme/theme16.xml><?xml version="1.0" encoding="utf-8"?>
<a:theme xmlns:a="http://schemas.openxmlformats.org/drawingml/2006/main" name="13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C56773C1-6908-4CBF-B5D9-C915CDB687C7}" vid="{2E542057-194C-4F25-B22F-33A34DA172FE}"/>
    </a:ext>
  </a:extLst>
</a:theme>
</file>

<file path=ppt/theme/theme17.xml><?xml version="1.0" encoding="utf-8"?>
<a:theme xmlns:a="http://schemas.openxmlformats.org/drawingml/2006/main" name="1_Firm Format - templat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F40E6"/>
      </a:accent1>
      <a:accent2>
        <a:srgbClr val="00ADEF"/>
      </a:accent2>
      <a:accent3>
        <a:srgbClr val="37DEE7"/>
      </a:accent3>
      <a:accent4>
        <a:srgbClr val="002960"/>
      </a:accent4>
      <a:accent5>
        <a:srgbClr val="F27F00"/>
      </a:accent5>
      <a:accent6>
        <a:srgbClr val="808080"/>
      </a:accent6>
      <a:hlink>
        <a:srgbClr val="00ADEF"/>
      </a:hlink>
      <a:folHlink>
        <a:srgbClr val="002960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LOP - wide" id="{E85BD650-D826-4F90-9AFD-83C0D210F41C}" vid="{F8F8C855-5522-4EBB-B801-868FC909F5AC}"/>
    </a:ext>
  </a:extLst>
</a:theme>
</file>

<file path=ppt/theme/theme18.xml><?xml version="1.0" encoding="utf-8"?>
<a:theme xmlns:a="http://schemas.openxmlformats.org/drawingml/2006/main" name="14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19.xml><?xml version="1.0" encoding="utf-8"?>
<a:theme xmlns:a="http://schemas.openxmlformats.org/drawingml/2006/main" name="16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C56773C1-6908-4CBF-B5D9-C915CDB687C7}" vid="{2E542057-194C-4F25-B22F-33A34DA172FE}"/>
    </a:ext>
  </a:extLst>
</a:theme>
</file>

<file path=ppt/theme/theme2.xml><?xml version="1.0" encoding="utf-8"?>
<a:theme xmlns:a="http://schemas.openxmlformats.org/drawingml/2006/main" name="1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MDIC theme">
  <a:themeElements>
    <a:clrScheme name="MDIC COLORS 2019">
      <a:dk1>
        <a:srgbClr val="000000"/>
      </a:dk1>
      <a:lt1>
        <a:srgbClr val="FFFFFF"/>
      </a:lt1>
      <a:dk2>
        <a:srgbClr val="707071"/>
      </a:dk2>
      <a:lt2>
        <a:srgbClr val="D0D0D0"/>
      </a:lt2>
      <a:accent1>
        <a:srgbClr val="003765"/>
      </a:accent1>
      <a:accent2>
        <a:srgbClr val="F3A260"/>
      </a:accent2>
      <a:accent3>
        <a:srgbClr val="D0D0D0"/>
      </a:accent3>
      <a:accent4>
        <a:srgbClr val="E8C369"/>
      </a:accent4>
      <a:accent5>
        <a:srgbClr val="73C0D3"/>
      </a:accent5>
      <a:accent6>
        <a:srgbClr val="005CA8"/>
      </a:accent6>
      <a:hlink>
        <a:srgbClr val="005CA8"/>
      </a:hlink>
      <a:folHlink>
        <a:srgbClr val="73C0D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7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C56773C1-6908-4CBF-B5D9-C915CDB687C7}" vid="{2E542057-194C-4F25-B22F-33A34DA172FE}"/>
    </a:ext>
  </a:extLst>
</a:theme>
</file>

<file path=ppt/theme/theme2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4.xml><?xml version="1.0" encoding="utf-8"?>
<a:theme xmlns:a="http://schemas.openxmlformats.org/drawingml/2006/main" name="3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5.xml><?xml version="1.0" encoding="utf-8"?>
<a:theme xmlns:a="http://schemas.openxmlformats.org/drawingml/2006/main" name="Firm Format - templat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F40E6"/>
      </a:accent1>
      <a:accent2>
        <a:srgbClr val="00ADEF"/>
      </a:accent2>
      <a:accent3>
        <a:srgbClr val="37DEE7"/>
      </a:accent3>
      <a:accent4>
        <a:srgbClr val="002960"/>
      </a:accent4>
      <a:accent5>
        <a:srgbClr val="F27F00"/>
      </a:accent5>
      <a:accent6>
        <a:srgbClr val="808080"/>
      </a:accent6>
      <a:hlink>
        <a:srgbClr val="00ADEF"/>
      </a:hlink>
      <a:folHlink>
        <a:srgbClr val="002960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LOP - wide" id="{E85BD650-D826-4F90-9AFD-83C0D210F41C}" vid="{F8F8C855-5522-4EBB-B801-868FC909F5AC}"/>
    </a:ext>
  </a:extLst>
</a:theme>
</file>

<file path=ppt/theme/theme6.xml><?xml version="1.0" encoding="utf-8"?>
<a:theme xmlns:a="http://schemas.openxmlformats.org/drawingml/2006/main" name="4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CBAAA8DA-AFC5-4F8A-BF34-733F303E9EE7}" vid="{C83A2FBA-1D83-4DE4-A7E3-439E0B148B18}"/>
    </a:ext>
  </a:extLst>
</a:theme>
</file>

<file path=ppt/theme/theme7.xml><?xml version="1.0" encoding="utf-8"?>
<a:theme xmlns:a="http://schemas.openxmlformats.org/drawingml/2006/main" name="5_Firm Format - template_Blu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CBAAA8DA-AFC5-4F8A-BF34-733F303E9EE7}" vid="{C83A2FBA-1D83-4DE4-A7E3-439E0B148B18}"/>
    </a:ext>
  </a:extLst>
</a:theme>
</file>

<file path=ppt/theme/theme8.xml><?xml version="1.0" encoding="utf-8"?>
<a:theme xmlns:a="http://schemas.openxmlformats.org/drawingml/2006/main" name="1_Default Design">
  <a:themeElements>
    <a:clrScheme name="Custom 1">
      <a:dk1>
        <a:sysClr val="windowText" lastClr="000000"/>
      </a:dk1>
      <a:lt1>
        <a:sysClr val="window" lastClr="FFFFFF"/>
      </a:lt1>
      <a:dk2>
        <a:srgbClr val="75787B"/>
      </a:dk2>
      <a:lt2>
        <a:srgbClr val="75787B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00"/>
      </a:hlink>
      <a:folHlink>
        <a:srgbClr val="000000"/>
      </a:folHlink>
    </a:clrScheme>
    <a:fontScheme name="Grant Thornton font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1F88B143-75BC-4CA1-8A8D-70DC266CEA0B}" vid="{A743B53F-F89B-4026-8C31-95428CA89A34}"/>
    </a:ext>
  </a:extLst>
</a:theme>
</file>

<file path=ppt/theme/theme9.xml><?xml version="1.0" encoding="utf-8"?>
<a:theme xmlns:a="http://schemas.openxmlformats.org/drawingml/2006/main" name="1_Title Divider">
  <a:themeElements>
    <a:clrScheme name="Medtronic Dark">
      <a:dk1>
        <a:srgbClr val="001E46"/>
      </a:dk1>
      <a:lt1>
        <a:srgbClr val="FFFFFF"/>
      </a:lt1>
      <a:dk2>
        <a:srgbClr val="004B87"/>
      </a:dk2>
      <a:lt2>
        <a:srgbClr val="71C5E8"/>
      </a:lt2>
      <a:accent1>
        <a:srgbClr val="0085CA"/>
      </a:accent1>
      <a:accent2>
        <a:srgbClr val="00A9E0"/>
      </a:accent2>
      <a:accent3>
        <a:srgbClr val="B9D9EB"/>
      </a:accent3>
      <a:accent4>
        <a:srgbClr val="5B7F95"/>
      </a:accent4>
      <a:accent5>
        <a:srgbClr val="888B8D"/>
      </a:accent5>
      <a:accent6>
        <a:srgbClr val="B1B3B3"/>
      </a:accent6>
      <a:hlink>
        <a:srgbClr val="77BC1F"/>
      </a:hlink>
      <a:folHlink>
        <a:srgbClr val="00C4B3"/>
      </a:folHlink>
    </a:clrScheme>
    <a:fontScheme name="Medtronic Font Theme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t" anchorCtr="0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115888" indent="-115888">
          <a:lnSpc>
            <a:spcPts val="1900"/>
          </a:lnSpc>
          <a:buFont typeface="Wingdings" charset="2"/>
          <a:buChar char="§"/>
          <a:defRPr sz="1600" dirty="0" smtClean="0">
            <a:latin typeface="Effra"/>
            <a:cs typeface="Effr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dt_ppt_adv_std_lt_160325" id="{E89A6647-A471-4463-9154-17F4AB89246E}" vid="{8EF21726-CC06-4B17-BB22-406177EF3A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96571</TotalTime>
  <Words>485</Words>
  <Application>Microsoft Office PowerPoint</Application>
  <PresentationFormat>Widescreen</PresentationFormat>
  <Paragraphs>57</Paragraphs>
  <Slides>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Effra</vt:lpstr>
      <vt:lpstr>Effra Light</vt:lpstr>
      <vt:lpstr>Georgia</vt:lpstr>
      <vt:lpstr>Helvetic neue</vt:lpstr>
      <vt:lpstr>Helvetica Neue Light</vt:lpstr>
      <vt:lpstr>Helvetica Neue LT Std 45 Light</vt:lpstr>
      <vt:lpstr>Helvetica Neue LT Std 65 Medium</vt:lpstr>
      <vt:lpstr>Symbol</vt:lpstr>
      <vt:lpstr>Theinhardt Pan Light</vt:lpstr>
      <vt:lpstr>Times New Roman</vt:lpstr>
      <vt:lpstr>Wingdings</vt:lpstr>
      <vt:lpstr>Firm Format - template_Blue</vt:lpstr>
      <vt:lpstr>1_Firm Format - template_Blue</vt:lpstr>
      <vt:lpstr>2_Firm Format - template_Blue</vt:lpstr>
      <vt:lpstr>3_Firm Format - template_Blue</vt:lpstr>
      <vt:lpstr>Firm Format - template</vt:lpstr>
      <vt:lpstr>4_Firm Format - template_Blue</vt:lpstr>
      <vt:lpstr>5_Firm Format - template_Blue</vt:lpstr>
      <vt:lpstr>1_Default Design</vt:lpstr>
      <vt:lpstr>1_Title Divider</vt:lpstr>
      <vt:lpstr>6_Firm Format - template_Blue</vt:lpstr>
      <vt:lpstr>7_Firm Format - template_Blue</vt:lpstr>
      <vt:lpstr>8_Firm Format - template_Blue</vt:lpstr>
      <vt:lpstr>10_Firm Format - template_Blue</vt:lpstr>
      <vt:lpstr>11_Firm Format - template_Blue</vt:lpstr>
      <vt:lpstr>12_Firm Format - template_Blue</vt:lpstr>
      <vt:lpstr>13_Firm Format - template_Blue</vt:lpstr>
      <vt:lpstr>1_Firm Format - template</vt:lpstr>
      <vt:lpstr>14_Firm Format - template_Blue</vt:lpstr>
      <vt:lpstr>16_Firm Format - template_Blue</vt:lpstr>
      <vt:lpstr>Office Theme</vt:lpstr>
      <vt:lpstr>MDIC theme</vt:lpstr>
      <vt:lpstr>1_Office Theme</vt:lpstr>
      <vt:lpstr>17_Firm Format - template_Blue</vt:lpstr>
      <vt:lpstr>2_Office Theme</vt:lpstr>
      <vt:lpstr>think-cell Slide</vt:lpstr>
      <vt:lpstr>MDIC ‘Non-Compliant Site’ Pilot Study</vt:lpstr>
      <vt:lpstr>‘Non-Compliant Site’ Pilot Study</vt:lpstr>
      <vt:lpstr>PowerPoint Presentation</vt:lpstr>
      <vt:lpstr>PowerPoint Presentation</vt:lpstr>
      <vt:lpstr>PowerPoint Presentation</vt:lpstr>
      <vt:lpstr>Required Pilot Elements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keywords>Medtronic Controlled</cp:keywords>
  <cp:lastModifiedBy>Merrill, Kathryn</cp:lastModifiedBy>
  <cp:revision>1576</cp:revision>
  <cp:lastPrinted>2020-03-04T21:34:37Z</cp:lastPrinted>
  <dcterms:created xsi:type="dcterms:W3CDTF">2017-11-02T19:01:17Z</dcterms:created>
  <dcterms:modified xsi:type="dcterms:W3CDTF">2020-03-09T21:31:17Z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b5f7920f-8c65-49ef-8fd9-8e24e6986ac2</vt:lpwstr>
  </property>
  <property fmtid="{D5CDD505-2E9C-101B-9397-08002B2CF9AE}" pid="3" name="Classification">
    <vt:lpwstr>MedtronicControlled</vt:lpwstr>
  </property>
</Properties>
</file>