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ags/tag226.xml" ContentType="application/vnd.openxmlformats-officedocument.presentationml.tags+xml"/>
  <Override PartName="/ppt/tags/tag22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ags/tag228.xml" ContentType="application/vnd.openxmlformats-officedocument.presentationml.tags+xml"/>
  <Override PartName="/ppt/tags/tag229.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2.xml" ContentType="application/vnd.openxmlformats-officedocument.them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3.xml" ContentType="application/vnd.openxmlformats-officedocument.them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5.xml" ContentType="application/vnd.openxmlformats-officedocument.them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6.xml" ContentType="application/vnd.openxmlformats-officedocument.them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7.xml" ContentType="application/vnd.openxmlformats-officedocument.them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8.xml" ContentType="application/vnd.openxmlformats-officedocument.them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9.xml" ContentType="application/vnd.openxmlformats-officedocument.them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2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5.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26.xml" ContentType="application/vnd.openxmlformats-officedocument.them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8.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29.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30.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1.xml" ContentType="application/vnd.openxmlformats-officedocument.theme+xml"/>
  <Override PartName="/ppt/tags/tag553.xml" ContentType="application/vnd.openxmlformats-officedocument.presentationml.tags+xml"/>
  <Override PartName="/ppt/tags/tag554.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32.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3.xml" ContentType="application/vnd.openxmlformats-officedocument.theme+xml"/>
  <Override PartName="/ppt/tags/tag555.xml" ContentType="application/vnd.openxmlformats-officedocument.presentationml.tags+xml"/>
  <Override PartName="/ppt/tags/tag556.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4.xml" ContentType="application/vnd.openxmlformats-officedocument.theme+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1"/>
    <p:sldMasterId id="2147483793" r:id="rId2"/>
    <p:sldMasterId id="2147483797" r:id="rId3"/>
    <p:sldMasterId id="2147483813" r:id="rId4"/>
    <p:sldMasterId id="2147483817" r:id="rId5"/>
    <p:sldMasterId id="2147483848" r:id="rId6"/>
    <p:sldMasterId id="2147483852" r:id="rId7"/>
    <p:sldMasterId id="2147483857" r:id="rId8"/>
    <p:sldMasterId id="2147483862" r:id="rId9"/>
    <p:sldMasterId id="2147483870" r:id="rId10"/>
    <p:sldMasterId id="2147483881" r:id="rId11"/>
    <p:sldMasterId id="2147483885" r:id="rId12"/>
    <p:sldMasterId id="2147483893" r:id="rId13"/>
    <p:sldMasterId id="2147483900" r:id="rId14"/>
    <p:sldMasterId id="2147483904" r:id="rId15"/>
    <p:sldMasterId id="2147483908" r:id="rId16"/>
    <p:sldMasterId id="2147483912" r:id="rId17"/>
    <p:sldMasterId id="2147483934" r:id="rId18"/>
    <p:sldMasterId id="2147483938" r:id="rId19"/>
    <p:sldMasterId id="2147483951" r:id="rId20"/>
    <p:sldMasterId id="2147483969" r:id="rId21"/>
    <p:sldMasterId id="2147483979" r:id="rId22"/>
    <p:sldMasterId id="2147484030" r:id="rId23"/>
    <p:sldMasterId id="2147484038" r:id="rId24"/>
    <p:sldMasterId id="2147484047" r:id="rId25"/>
    <p:sldMasterId id="2147484060" r:id="rId26"/>
    <p:sldMasterId id="2147484064" r:id="rId27"/>
    <p:sldMasterId id="2147484075" r:id="rId28"/>
    <p:sldMasterId id="2147484090" r:id="rId29"/>
    <p:sldMasterId id="2147484101" r:id="rId30"/>
    <p:sldMasterId id="2147484113" r:id="rId31"/>
    <p:sldMasterId id="2147484135" r:id="rId32"/>
    <p:sldMasterId id="2147484175" r:id="rId33"/>
    <p:sldMasterId id="2147484189" r:id="rId34"/>
  </p:sldMasterIdLst>
  <p:notesMasterIdLst>
    <p:notesMasterId r:id="rId45"/>
  </p:notesMasterIdLst>
  <p:handoutMasterIdLst>
    <p:handoutMasterId r:id="rId46"/>
  </p:handoutMasterIdLst>
  <p:sldIdLst>
    <p:sldId id="1650760545" r:id="rId35"/>
    <p:sldId id="1650760544" r:id="rId36"/>
    <p:sldId id="1650760546" r:id="rId37"/>
    <p:sldId id="1650760550" r:id="rId38"/>
    <p:sldId id="1650760581" r:id="rId39"/>
    <p:sldId id="1650760569" r:id="rId40"/>
    <p:sldId id="1650760617" r:id="rId41"/>
    <p:sldId id="1650760618" r:id="rId42"/>
    <p:sldId id="1650760549" r:id="rId43"/>
    <p:sldId id="266" r:id="rId44"/>
  </p:sldIdLst>
  <p:sldSz cx="12192000" cy="6858000"/>
  <p:notesSz cx="6858000" cy="9313863"/>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2" userDrawn="1">
          <p15:clr>
            <a:srgbClr val="A4A3A4"/>
          </p15:clr>
        </p15:guide>
        <p15:guide id="2" pos="3840" userDrawn="1">
          <p15:clr>
            <a:srgbClr val="A4A3A4"/>
          </p15:clr>
        </p15:guide>
        <p15:guide id="3" pos="5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9E0"/>
    <a:srgbClr val="00E9EC"/>
    <a:srgbClr val="00FFFF"/>
    <a:srgbClr val="4472C4"/>
    <a:srgbClr val="00B0F0"/>
    <a:srgbClr val="5C84CC"/>
    <a:srgbClr val="DAE3F3"/>
    <a:srgbClr val="0070C0"/>
    <a:srgbClr val="37D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1" autoAdjust="0"/>
    <p:restoredTop sz="95226" autoAdjust="0"/>
  </p:normalViewPr>
  <p:slideViewPr>
    <p:cSldViewPr snapToGrid="0" snapToObjects="1">
      <p:cViewPr varScale="1">
        <p:scale>
          <a:sx n="63" d="100"/>
          <a:sy n="63" d="100"/>
        </p:scale>
        <p:origin x="576" y="64"/>
      </p:cViewPr>
      <p:guideLst>
        <p:guide orient="horz" pos="512"/>
        <p:guide pos="3840"/>
        <p:guide pos="589"/>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C86D30-2380-4AFD-851D-4FF2D40D7DEB}"/>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832DF6-8D80-4EB0-A9E5-A0D19100C7DB}"/>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FDB17659-9255-486D-89A5-D7F55D823D9C}" type="datetimeFigureOut">
              <a:rPr lang="en-US" smtClean="0"/>
              <a:t>5/7/2021</a:t>
            </a:fld>
            <a:endParaRPr lang="en-US"/>
          </a:p>
        </p:txBody>
      </p:sp>
      <p:sp>
        <p:nvSpPr>
          <p:cNvPr id="4" name="Footer Placeholder 3">
            <a:extLst>
              <a:ext uri="{FF2B5EF4-FFF2-40B4-BE49-F238E27FC236}">
                <a16:creationId xmlns:a16="http://schemas.microsoft.com/office/drawing/2014/main" id="{AA3BC2C9-134E-42A0-B669-30F6C1F41B5D}"/>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775C1-E42C-4576-A86D-3B8886C6D199}"/>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160D6355-9367-465C-BD4F-D145546F2F23}" type="slidenum">
              <a:rPr lang="en-US" smtClean="0"/>
              <a:t>‹#›</a:t>
            </a:fld>
            <a:endParaRPr lang="en-US"/>
          </a:p>
        </p:txBody>
      </p:sp>
    </p:spTree>
    <p:extLst>
      <p:ext uri="{BB962C8B-B14F-4D97-AF65-F5344CB8AC3E}">
        <p14:creationId xmlns:p14="http://schemas.microsoft.com/office/powerpoint/2010/main" val="24127797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69AFE3F-88DC-5441-BECF-47B52288B3F7}" type="datetimeFigureOut">
              <a:rPr lang="en-US" smtClean="0"/>
              <a:t>5/7/2021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47DA4247-9E0B-8747-87B5-09E11D5C2D93}" type="slidenum">
              <a:rPr lang="en-US" smtClean="0"/>
              <a:t>‹#›</a:t>
            </a:fld>
            <a:endParaRPr lang="en-US"/>
          </a:p>
        </p:txBody>
      </p:sp>
    </p:spTree>
    <p:extLst>
      <p:ext uri="{BB962C8B-B14F-4D97-AF65-F5344CB8AC3E}">
        <p14:creationId xmlns:p14="http://schemas.microsoft.com/office/powerpoint/2010/main" val="19042837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Thank you for joining us online for the MDIC Case for Quality Forum.</a:t>
            </a:r>
          </a:p>
          <a:p>
            <a:pPr marL="171450" indent="-171450">
              <a:buFont typeface="Arial" panose="020B0604020202020204" pitchFamily="34" charset="0"/>
              <a:buChar char="•"/>
            </a:pPr>
            <a:r>
              <a:rPr lang="en-US" dirty="0"/>
              <a:t>In this session we will be providing an overview of the Accelerate Sustainable Capability (also known as the ASC) Pilot Study.  </a:t>
            </a:r>
          </a:p>
          <a:p>
            <a:pPr marL="171450" indent="-171450">
              <a:buFont typeface="Arial" panose="020B0604020202020204" pitchFamily="34" charset="0"/>
              <a:buChar char="•"/>
            </a:pPr>
            <a:r>
              <a:rPr lang="en-US" dirty="0"/>
              <a:t>My name is Kathryn Merrill, a Global Quality Program Director at Medtronic, and, on behalf of MDIC, I am also acting as the Program Chair for the ASC Pilot Study.</a:t>
            </a:r>
          </a:p>
          <a:p>
            <a:pPr marL="171450" indent="-171450">
              <a:buFont typeface="Arial" panose="020B0604020202020204" pitchFamily="34" charset="0"/>
              <a:buChar char="•"/>
            </a:pPr>
            <a:r>
              <a:rPr lang="en-US" dirty="0"/>
              <a:t>Before we get started, I wanted to acknowledge our very engaged and experienced working group members, from MDIC, ISACA, </a:t>
            </a:r>
            <a:r>
              <a:rPr lang="en-US" dirty="0" err="1"/>
              <a:t>Mgmt</a:t>
            </a:r>
            <a:r>
              <a:rPr lang="en-US" dirty="0"/>
              <a:t>-Ctrl, FDA (both CDRH and ORA), and industry members like Baxter, Zimmer Biomet and Medtronic.  They continue to be very active and engaged in support of the pilot study.</a:t>
            </a:r>
          </a:p>
        </p:txBody>
      </p:sp>
    </p:spTree>
    <p:extLst>
      <p:ext uri="{BB962C8B-B14F-4D97-AF65-F5344CB8AC3E}">
        <p14:creationId xmlns:p14="http://schemas.microsoft.com/office/powerpoint/2010/main" val="161307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533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During this presentation, I will provide you with the reasons behind why a site might want to join the pilot,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Then you will have an opportunity hear from Bleta Vuniqi, the </a:t>
            </a:r>
            <a:r>
              <a:rPr lang="en-US" b="0" dirty="0" err="1"/>
              <a:t>CfQ</a:t>
            </a:r>
            <a:r>
              <a:rPr lang="en-US" b="0" dirty="0"/>
              <a:t> team lead at CDRH, at FDA, about the pilot study from FDA’s perspective.</a:t>
            </a:r>
          </a:p>
          <a:p>
            <a:pPr marL="171450" indent="-171450">
              <a:buFont typeface="Arial" panose="020B0604020202020204" pitchFamily="34" charset="0"/>
              <a:buChar char="•"/>
            </a:pPr>
            <a:r>
              <a:rPr lang="en-US" b="0" dirty="0"/>
              <a:t>I will then provide a high level overview of the pilot study for those of you who are not yet familiar with the program.</a:t>
            </a:r>
          </a:p>
          <a:p>
            <a:pPr marL="628650" lvl="1" indent="-171450">
              <a:buFont typeface="Arial" panose="020B0604020202020204" pitchFamily="34" charset="0"/>
              <a:buChar char="•"/>
            </a:pPr>
            <a:r>
              <a:rPr lang="en-US" b="0" dirty="0"/>
              <a:t>After this presentation, if your site is interested in the pilot, there is additional information MDIC website.</a:t>
            </a:r>
          </a:p>
          <a:p>
            <a:pPr marL="1085850" lvl="2" indent="-171450">
              <a:buFont typeface="Arial" panose="020B0604020202020204" pitchFamily="34" charset="0"/>
              <a:buChar char="•"/>
            </a:pPr>
            <a:r>
              <a:rPr lang="en-US" b="0" dirty="0">
                <a:solidFill>
                  <a:srgbClr val="FF0000"/>
                </a:solidFill>
              </a:rPr>
              <a:t>A recorded webinar, as well as a detailed playbook and FAQs.</a:t>
            </a:r>
          </a:p>
          <a:p>
            <a:pPr marL="1085850" lvl="2" indent="-171450">
              <a:buFont typeface="Arial" panose="020B0604020202020204" pitchFamily="34" charset="0"/>
              <a:buChar char="•"/>
            </a:pPr>
            <a:r>
              <a:rPr lang="en-US" b="0" dirty="0">
                <a:solidFill>
                  <a:srgbClr val="FF0000"/>
                </a:solidFill>
              </a:rPr>
              <a:t>You can also find information about the pilot on the FDAs website. </a:t>
            </a:r>
          </a:p>
          <a:p>
            <a:pPr marL="171450" lvl="0" indent="-171450">
              <a:buFont typeface="Arial" panose="020B0604020202020204" pitchFamily="34" charset="0"/>
              <a:buChar char="•"/>
            </a:pPr>
            <a:r>
              <a:rPr lang="en-US" b="0" dirty="0"/>
              <a:t>And then I’ll close the session out by showing you the Ways you can Engage.</a:t>
            </a:r>
          </a:p>
        </p:txBody>
      </p:sp>
    </p:spTree>
    <p:extLst>
      <p:ext uri="{BB962C8B-B14F-4D97-AF65-F5344CB8AC3E}">
        <p14:creationId xmlns:p14="http://schemas.microsoft.com/office/powerpoint/2010/main" val="175280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To start, I wanted to emphasize that the main purpose of the Accelerate Sustainable Capability (or ASC) pilot study is to facilitate a partnership between MDIC, FDA and industry to help sites both address compliance issues and improve product quality.</a:t>
            </a:r>
          </a:p>
        </p:txBody>
      </p:sp>
    </p:spTree>
    <p:extLst>
      <p:ext uri="{BB962C8B-B14F-4D97-AF65-F5344CB8AC3E}">
        <p14:creationId xmlns:p14="http://schemas.microsoft.com/office/powerpoint/2010/main" val="253873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‘Why’ behind the reason FDA is partnering with MDIC and industry, is that a singular focus on compliance has not resulted in a year over year improvement of product quality in the field.  </a:t>
            </a:r>
          </a:p>
          <a:p>
            <a:pPr marL="171450" indent="-171450">
              <a:buFont typeface="Arial" panose="020B0604020202020204" pitchFamily="34" charset="0"/>
              <a:buChar char="•"/>
            </a:pPr>
            <a:r>
              <a:rPr lang="en-US" dirty="0"/>
              <a:t>And since the CMMI appraisal process is already encouraging continuous improvement above and beyond compliance at manufacturing sites without compliance concerns, the real question is ….</a:t>
            </a:r>
          </a:p>
          <a:p>
            <a:pPr marL="171450" indent="-171450">
              <a:buFont typeface="Arial" panose="020B0604020202020204" pitchFamily="34" charset="0"/>
              <a:buChar char="•"/>
            </a:pPr>
            <a:r>
              <a:rPr lang="en-US" dirty="0"/>
              <a:t>‘Why NOT’ leverage what we have learned to help sites that need to focus on achieving higher levels of compliance.</a:t>
            </a:r>
          </a:p>
        </p:txBody>
      </p:sp>
    </p:spTree>
    <p:extLst>
      <p:ext uri="{BB962C8B-B14F-4D97-AF65-F5344CB8AC3E}">
        <p14:creationId xmlns:p14="http://schemas.microsoft.com/office/powerpoint/2010/main" val="141103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1" dirty="0">
                <a:solidFill>
                  <a:srgbClr val="FF0000"/>
                </a:solidFill>
              </a:rPr>
              <a:t>Quotes:</a:t>
            </a:r>
          </a:p>
          <a:p>
            <a:pPr marL="628650" lvl="1" indent="-171450">
              <a:buFont typeface="Arial" panose="020B0604020202020204" pitchFamily="34" charset="0"/>
              <a:buChar char="•"/>
            </a:pPr>
            <a:r>
              <a:rPr lang="en-US" dirty="0">
                <a:solidFill>
                  <a:srgbClr val="FF0000"/>
                </a:solidFill>
              </a:rPr>
              <a:t>Industry participants have begun to see the potential of the program.  I have captured here a few quotes that help demonstrate this support.</a:t>
            </a:r>
          </a:p>
          <a:p>
            <a:pPr marL="628650" lvl="1" indent="-171450">
              <a:buFont typeface="Arial" panose="020B0604020202020204" pitchFamily="34" charset="0"/>
              <a:buChar char="•"/>
            </a:pPr>
            <a:r>
              <a:rPr lang="en-US" dirty="0">
                <a:solidFill>
                  <a:srgbClr val="FF0000"/>
                </a:solidFill>
              </a:rPr>
              <a:t>First, </a:t>
            </a:r>
            <a:r>
              <a:rPr lang="en-US" u="sng" dirty="0">
                <a:solidFill>
                  <a:srgbClr val="FF0000"/>
                </a:solidFill>
              </a:rPr>
              <a:t>leadership at one of the ASC pilot sites </a:t>
            </a:r>
            <a:r>
              <a:rPr lang="en-US" dirty="0">
                <a:solidFill>
                  <a:srgbClr val="FF0000"/>
                </a:solidFill>
              </a:rPr>
              <a:t>stated that ……(see above) </a:t>
            </a:r>
          </a:p>
          <a:p>
            <a:pPr marL="628650" lvl="1" indent="-171450">
              <a:buFont typeface="Arial" panose="020B0604020202020204" pitchFamily="34" charset="0"/>
              <a:buChar char="•"/>
            </a:pPr>
            <a:r>
              <a:rPr lang="en-US" dirty="0">
                <a:solidFill>
                  <a:srgbClr val="FF0000"/>
                </a:solidFill>
              </a:rPr>
              <a:t>Similarly, </a:t>
            </a:r>
            <a:r>
              <a:rPr lang="en-US" u="sng" dirty="0">
                <a:solidFill>
                  <a:srgbClr val="FF0000"/>
                </a:solidFill>
              </a:rPr>
              <a:t>Zimmer Biomet </a:t>
            </a:r>
            <a:r>
              <a:rPr lang="en-US" dirty="0">
                <a:solidFill>
                  <a:srgbClr val="FF0000"/>
                </a:solidFill>
              </a:rPr>
              <a:t>statement communicated that the pilot study aligned with their commitment to the highest standards of patient safety, and that they see it as an opportunity to enhance their quality system using the ASC pilot study tools  to ensure that quality and compliance improvements are long lasting and continuous for their patients.</a:t>
            </a:r>
          </a:p>
          <a:p>
            <a:pPr marL="628650" lvl="1" indent="-171450">
              <a:buFont typeface="Arial" panose="020B0604020202020204" pitchFamily="34" charset="0"/>
              <a:buChar char="•"/>
            </a:pPr>
            <a:r>
              <a:rPr lang="en-US" dirty="0">
                <a:solidFill>
                  <a:srgbClr val="FF0000"/>
                </a:solidFill>
              </a:rPr>
              <a:t>Finally, </a:t>
            </a:r>
            <a:r>
              <a:rPr lang="en-US" u="sng" dirty="0">
                <a:solidFill>
                  <a:srgbClr val="FF0000"/>
                </a:solidFill>
              </a:rPr>
              <a:t>Medtronic</a:t>
            </a:r>
            <a:r>
              <a:rPr lang="en-US" dirty="0">
                <a:solidFill>
                  <a:srgbClr val="FF0000"/>
                </a:solidFill>
              </a:rPr>
              <a:t> communicated their valuable experience with the Voluntary Improvement program (or VIP) and that the ASC pilot looks like another opportunity to partner with FDA and identify ways to improve for sites that are still maturing.   </a:t>
            </a:r>
          </a:p>
          <a:p>
            <a:pPr marL="628650" lvl="1" indent="-171450">
              <a:buFont typeface="Arial" panose="020B0604020202020204" pitchFamily="34" charset="0"/>
              <a:buChar char="•"/>
            </a:pPr>
            <a:endParaRPr lang="en-US" dirty="0">
              <a:solidFill>
                <a:srgbClr val="FF0000"/>
              </a:solidFill>
            </a:endParaRPr>
          </a:p>
          <a:p>
            <a:pPr marL="228600" indent="-228600">
              <a:buFont typeface="+mj-lt"/>
              <a:buAutoNum type="arabicPeriod"/>
            </a:pPr>
            <a:r>
              <a:rPr lang="en-US" dirty="0"/>
              <a:t>Of the </a:t>
            </a:r>
            <a:r>
              <a:rPr lang="en-US" b="1" dirty="0"/>
              <a:t>9 pilot sites </a:t>
            </a:r>
            <a:r>
              <a:rPr lang="en-US" dirty="0"/>
              <a:t>slots available within the program, the pilot is looking for …:</a:t>
            </a:r>
          </a:p>
          <a:p>
            <a:pPr marL="625475" marR="0" lvl="1" indent="-168275" defTabSz="457029" fontAlgn="base">
              <a:lnSpc>
                <a:spcPct val="90000"/>
              </a:lnSpc>
              <a:spcBef>
                <a:spcPts val="600"/>
              </a:spcBef>
              <a:spcAft>
                <a:spcPct val="0"/>
              </a:spcAft>
              <a:buClr>
                <a:srgbClr val="001E46"/>
              </a:buClr>
              <a:buSzPct val="100000"/>
              <a:buFont typeface="Effra" panose="020B0603020203020204" pitchFamily="34" charset="0"/>
              <a:buChar char="–"/>
              <a:tabLst/>
              <a:defRPr/>
            </a:pPr>
            <a:r>
              <a:rPr lang="en-US" sz="1200" dirty="0">
                <a:solidFill>
                  <a:srgbClr val="001E46"/>
                </a:solidFill>
                <a:latin typeface="Effra" panose="020B0603020203020204" pitchFamily="34" charset="0"/>
              </a:rPr>
              <a:t>2+ Self-Identifying Sites</a:t>
            </a:r>
          </a:p>
          <a:p>
            <a:pPr marL="625475" marR="0" lvl="1" indent="-168275" defTabSz="457029" fontAlgn="base">
              <a:lnSpc>
                <a:spcPct val="90000"/>
              </a:lnSpc>
              <a:spcBef>
                <a:spcPts val="600"/>
              </a:spcBef>
              <a:spcAft>
                <a:spcPct val="0"/>
              </a:spcAft>
              <a:buClr>
                <a:srgbClr val="001E46"/>
              </a:buClr>
              <a:buSzPct val="100000"/>
              <a:buFont typeface="Effra" panose="020B0603020203020204" pitchFamily="34" charset="0"/>
              <a:buChar char="–"/>
              <a:tabLst/>
              <a:defRPr/>
            </a:pPr>
            <a:r>
              <a:rPr lang="en-US" sz="1200" dirty="0">
                <a:solidFill>
                  <a:srgbClr val="001E46"/>
                </a:solidFill>
                <a:latin typeface="Effra" panose="020B0603020203020204" pitchFamily="34" charset="0"/>
              </a:rPr>
              <a:t>2+ Sites with 483’s, but no compliance action.</a:t>
            </a:r>
          </a:p>
          <a:p>
            <a:pPr marL="625475" marR="0" lvl="1" indent="-168275" algn="l" defTabSz="457029" rtl="0" eaLnBrk="1" fontAlgn="base" latinLnBrk="0" hangingPunct="1">
              <a:lnSpc>
                <a:spcPct val="90000"/>
              </a:lnSpc>
              <a:spcBef>
                <a:spcPts val="600"/>
              </a:spcBef>
              <a:spcAft>
                <a:spcPct val="0"/>
              </a:spcAft>
              <a:buClr>
                <a:srgbClr val="001E46"/>
              </a:buClr>
              <a:buSzPct val="100000"/>
              <a:buFont typeface="Effra" panose="020B0603020203020204" pitchFamily="34" charset="0"/>
              <a:buChar char="–"/>
              <a:tabLst/>
              <a:defRPr/>
            </a:pPr>
            <a:r>
              <a:rPr lang="en-US" sz="1200" kern="1200" dirty="0">
                <a:solidFill>
                  <a:srgbClr val="001E46"/>
                </a:solidFill>
                <a:latin typeface="Effra" panose="020B0603020203020204" pitchFamily="34" charset="0"/>
                <a:ea typeface="+mn-ea"/>
                <a:cs typeface="+mn-cs"/>
              </a:rPr>
              <a:t>2+ sites w/ advisory action  (WL/UL)  or regulatory meeting</a:t>
            </a:r>
          </a:p>
          <a:p>
            <a:pPr marL="228600" indent="-228600">
              <a:buFont typeface="+mj-lt"/>
              <a:buAutoNum type="arabicPeriod"/>
            </a:pPr>
            <a:r>
              <a:rPr lang="en-US" b="1" dirty="0"/>
              <a:t>3 sites have already enrolled, </a:t>
            </a:r>
            <a:r>
              <a:rPr lang="en-US" b="0" dirty="0"/>
              <a:t>and based on this, I wanted to mention here that we are </a:t>
            </a:r>
            <a:r>
              <a:rPr lang="en-US" b="0" u="sng" dirty="0"/>
              <a:t>especially interested in sites w/ advisory action </a:t>
            </a:r>
            <a:r>
              <a:rPr lang="en-US" b="0" dirty="0"/>
              <a:t>(either a WL or Untitled letter) or a regulatory meeting.  So if you have a site that meets this criteria, we would like to </a:t>
            </a:r>
            <a:r>
              <a:rPr lang="en-US" b="0" u="sng" dirty="0"/>
              <a:t>encourage you to apply</a:t>
            </a:r>
            <a:r>
              <a:rPr lang="en-US" b="0" dirty="0"/>
              <a:t>.</a:t>
            </a:r>
            <a:endParaRPr lang="en-US" dirty="0">
              <a:solidFill>
                <a:srgbClr val="FF0000"/>
              </a:solidFill>
            </a:endParaRPr>
          </a:p>
          <a:p>
            <a:pPr marL="171450" indent="-1714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405627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solidFill>
                  <a:srgbClr val="FF0000"/>
                </a:solidFill>
              </a:rPr>
              <a:t>As you consider whether your organization would like to participate, I wanted to provide some encouragement, by letting you know that the pilot study was deliberately designed to help facilitate….</a:t>
            </a:r>
          </a:p>
          <a:p>
            <a:pPr marL="171450" indent="-171450">
              <a:buFont typeface="Arial" panose="020B0604020202020204" pitchFamily="34" charset="0"/>
              <a:buChar char="•"/>
            </a:pPr>
            <a:r>
              <a:rPr lang="en-US" dirty="0">
                <a:solidFill>
                  <a:srgbClr val="FF0000"/>
                </a:solidFill>
              </a:rPr>
              <a:t>An environment of collaboration and transparency between FDA and a pilot site.</a:t>
            </a:r>
          </a:p>
          <a:p>
            <a:pPr marL="171450" indent="-171450">
              <a:buFont typeface="Arial" panose="020B0604020202020204" pitchFamily="34" charset="0"/>
              <a:buChar char="•"/>
            </a:pPr>
            <a:r>
              <a:rPr lang="en-US" dirty="0">
                <a:solidFill>
                  <a:srgbClr val="FF0000"/>
                </a:solidFill>
              </a:rPr>
              <a:t>There are regular touch points with FDA during the pilot outside the traditional inspection environment.</a:t>
            </a:r>
          </a:p>
          <a:p>
            <a:pPr marL="171450" indent="-171450">
              <a:buFont typeface="Arial" panose="020B0604020202020204" pitchFamily="34" charset="0"/>
              <a:buChar char="•"/>
            </a:pPr>
            <a:r>
              <a:rPr lang="en-US" dirty="0">
                <a:solidFill>
                  <a:srgbClr val="FF0000"/>
                </a:solidFill>
              </a:rPr>
              <a:t>With these engagements, the pilot is working to enable clear expectations and alignment as an organization creates their action plans, which is expected to contribute to the faster closure of regulatory concerns.</a:t>
            </a:r>
          </a:p>
          <a:p>
            <a:pPr marL="171450" indent="-171450">
              <a:buFont typeface="Arial" panose="020B0604020202020204" pitchFamily="34" charset="0"/>
              <a:buChar char="•"/>
            </a:pPr>
            <a:r>
              <a:rPr lang="en-US" dirty="0">
                <a:solidFill>
                  <a:srgbClr val="FF0000"/>
                </a:solidFill>
              </a:rPr>
              <a:t>Also, participating sites will be able to take advantage of the organizational excellence improvements that come from the CMMI Appraisal, which will be evaluated to determine if  these results in a faster closure of regulatory concerns and longer lasting or more sustainable gap closures.</a:t>
            </a:r>
          </a:p>
          <a:p>
            <a:pPr marL="171450" indent="-171450">
              <a:buFont typeface="Arial" panose="020B0604020202020204" pitchFamily="34" charset="0"/>
              <a:buChar char="•"/>
            </a:pPr>
            <a:r>
              <a:rPr lang="en-US" dirty="0">
                <a:solidFill>
                  <a:srgbClr val="FF0000"/>
                </a:solidFill>
              </a:rPr>
              <a:t>Finally, the </a:t>
            </a:r>
            <a:r>
              <a:rPr lang="en-US" b="1" dirty="0">
                <a:solidFill>
                  <a:srgbClr val="FF0000"/>
                </a:solidFill>
              </a:rPr>
              <a:t>pilot study was designed to bring to the forefront the common objectives between FDA and industry.</a:t>
            </a:r>
          </a:p>
          <a:p>
            <a:pPr marL="628650" lvl="1" indent="-171450">
              <a:buFont typeface="Arial" panose="020B0604020202020204" pitchFamily="34" charset="0"/>
              <a:buChar char="•"/>
            </a:pPr>
            <a:r>
              <a:rPr lang="en-US" dirty="0">
                <a:solidFill>
                  <a:srgbClr val="FF0000"/>
                </a:solidFill>
              </a:rPr>
              <a:t>The pilot study itself was built upon premise that both industry and FDA have patient safety as their primary guiding principle.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So the pilot study can be used to help shape the work towards achieving the common goal of increased product quality.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Now I want to hand it over to Bleta.  Bleta Vuniqi is the </a:t>
            </a:r>
            <a:r>
              <a:rPr lang="en-US" b="1" dirty="0" err="1"/>
              <a:t>CfQ</a:t>
            </a:r>
            <a:r>
              <a:rPr lang="en-US" b="1" dirty="0"/>
              <a:t> Team lead at FDA and she will be sharing from the FDA’s perspective about the pilot study.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p:txBody>
      </p:sp>
    </p:spTree>
    <p:extLst>
      <p:ext uri="{BB962C8B-B14F-4D97-AF65-F5344CB8AC3E}">
        <p14:creationId xmlns:p14="http://schemas.microsoft.com/office/powerpoint/2010/main" val="227936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Why ASC?</a:t>
            </a: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solidFill>
                  <a:schemeClr val="accent6">
                    <a:lumMod val="75000"/>
                  </a:schemeClr>
                </a:solidFill>
                <a:latin typeface="Effra"/>
                <a:cs typeface="Arial" charset="0"/>
              </a:rPr>
              <a:t>The FDA’s participation in the ASC pilot is an example of continued efforts to ensure patients and providers have access to safe and effective high-quality medical devices.</a:t>
            </a:r>
          </a:p>
          <a:p>
            <a:pPr marL="171450" lvl="0" indent="-171450">
              <a:buFont typeface="Arial" panose="020B0604020202020204" pitchFamily="34" charset="0"/>
              <a:buChar char="•"/>
            </a:pPr>
            <a:r>
              <a:rPr lang="en-US" dirty="0">
                <a:solidFill>
                  <a:schemeClr val="accent6">
                    <a:lumMod val="75000"/>
                  </a:schemeClr>
                </a:solidFill>
                <a:latin typeface="Effra"/>
                <a:cs typeface="Arial" charset="0"/>
              </a:rPr>
              <a:t>Opportunity to meet the mission of the Agency by </a:t>
            </a:r>
            <a:r>
              <a:rPr lang="en-US" sz="1200" kern="1200" dirty="0">
                <a:solidFill>
                  <a:schemeClr val="tx1"/>
                </a:solidFill>
                <a:effectLst/>
                <a:latin typeface="+mn-lt"/>
                <a:ea typeface="+mn-ea"/>
                <a:cs typeface="+mn-cs"/>
              </a:rPr>
              <a:t>proactively engaging with the participating sites in a different venue and getting the participating manufacturer in a state of sustainable compliance and promote continuous improvement and organizational excellence.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There is a need to test out new tools to evaluate an organization quality maturity and that foster continuous improvement and focus beyond meeting the regulatory requirements.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pilot </a:t>
            </a:r>
            <a:r>
              <a:rPr lang="en-US" sz="1200" kern="1200" dirty="0">
                <a:solidFill>
                  <a:schemeClr val="tx1"/>
                </a:solidFill>
                <a:effectLst/>
                <a:latin typeface="+mn-lt"/>
                <a:ea typeface="+mn-ea"/>
                <a:cs typeface="+mn-cs"/>
              </a:rPr>
              <a:t>is facilitated by MDIC – this voluntary third-party effort focused on improvement, participants are more transparent with their issues and involve organizational units that are not in scope of regulatory authority but significantly impact product quality (i.e. Research &amp; Development, Sales &amp; Marketing, Leadership)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r>
              <a:rPr lang="en-US" sz="1200" b="1" dirty="0"/>
              <a:t>Why should you join when you are already under all the work of a WL? </a:t>
            </a:r>
          </a:p>
          <a:p>
            <a:r>
              <a:rPr lang="en-US" sz="1200" dirty="0"/>
              <a:t>The pilot activities are intended to help focus the organizations improvement efforts and compliment the work that may have already been initiated to address the compliance violations previously noted by the agency. The Agency also has an opportunity to engage and provide input to the work plan to ensure the organizations improvements are on the right track and will address the violations previously noted. </a:t>
            </a:r>
          </a:p>
          <a:p>
            <a:endParaRPr lang="en-US" sz="1200" dirty="0"/>
          </a:p>
          <a:p>
            <a:r>
              <a:rPr lang="en-US" sz="1200" b="1" dirty="0"/>
              <a:t>What if FDA rejects my application?</a:t>
            </a:r>
          </a:p>
          <a:p>
            <a:r>
              <a:rPr lang="en-US" sz="1200" dirty="0"/>
              <a:t>The agency will provide enrollment recommendation to MDIC who makes the final decision. </a:t>
            </a:r>
          </a:p>
          <a:p>
            <a:r>
              <a:rPr lang="en-US" sz="1200" dirty="0"/>
              <a:t>If you meet the enrollment criteria, you are eligible, and we encourage you to consider applying to the pilot study. </a:t>
            </a:r>
          </a:p>
          <a:p>
            <a:r>
              <a:rPr lang="en-US" sz="1200" dirty="0"/>
              <a:t>Applying to the pilot shows the firms commitment and intent to focus on improvement.</a:t>
            </a:r>
          </a:p>
          <a:p>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not mentioned</a:t>
            </a:r>
            <a:r>
              <a:rPr lang="en-US" sz="1200" b="1" strike="sngStrike" kern="1200" dirty="0">
                <a:solidFill>
                  <a:schemeClr val="tx1"/>
                </a:solidFill>
                <a:effectLst/>
                <a:latin typeface="+mn-lt"/>
                <a:ea typeface="+mn-ea"/>
                <a:cs typeface="+mn-cs"/>
              </a:rPr>
              <a:t> my  </a:t>
            </a:r>
            <a:r>
              <a:rPr lang="en-US" sz="1200" b="1" strike="noStrike" kern="1200" dirty="0">
                <a:solidFill>
                  <a:schemeClr val="tx1"/>
                </a:solidFill>
                <a:effectLst/>
                <a:latin typeface="+mn-lt"/>
                <a:ea typeface="+mn-ea"/>
                <a:cs typeface="+mn-cs"/>
              </a:rPr>
              <a:t>by </a:t>
            </a:r>
            <a:r>
              <a:rPr lang="en-US" sz="1200" b="1" kern="1200" dirty="0">
                <a:solidFill>
                  <a:schemeClr val="tx1"/>
                </a:solidFill>
                <a:effectLst/>
                <a:latin typeface="+mn-lt"/>
                <a:ea typeface="+mn-ea"/>
                <a:cs typeface="+mn-cs"/>
              </a:rPr>
              <a:t>Kathryn - ADD</a:t>
            </a:r>
          </a:p>
          <a:p>
            <a:r>
              <a:rPr lang="en-US" sz="1200" kern="1200" dirty="0">
                <a:solidFill>
                  <a:schemeClr val="tx1"/>
                </a:solidFill>
                <a:effectLst/>
                <a:latin typeface="+mn-lt"/>
                <a:ea typeface="+mn-ea"/>
                <a:cs typeface="+mn-cs"/>
              </a:rPr>
              <a:t>The pilot leverages the lessons learned from the </a:t>
            </a:r>
            <a:r>
              <a:rPr lang="en-US" sz="1200" kern="1200" dirty="0" err="1">
                <a:solidFill>
                  <a:schemeClr val="tx1"/>
                </a:solidFill>
                <a:effectLst/>
                <a:latin typeface="+mn-lt"/>
                <a:ea typeface="+mn-ea"/>
                <a:cs typeface="+mn-cs"/>
              </a:rPr>
              <a:t>CfQ</a:t>
            </a:r>
            <a:r>
              <a:rPr lang="en-US" sz="1200" kern="1200" dirty="0">
                <a:solidFill>
                  <a:schemeClr val="tx1"/>
                </a:solidFill>
                <a:effectLst/>
                <a:latin typeface="+mn-lt"/>
                <a:ea typeface="+mn-ea"/>
                <a:cs typeface="+mn-cs"/>
              </a:rPr>
              <a:t> VIP and uses the Capability Maturity Model Integration (CMMI) process and behavioral model adapted for the medical device industry to go beyond assessing compliance with regulatory requirements and to evaluate the effectiveness of a manufacturer’s quality system. The appraisal approach prioritizes safety, focuses on integrating quality throughout the entire organization, and identifies practices that will improve processes, results, and value.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pilot also incorporates the residual risk tool  which assess the p</a:t>
            </a:r>
            <a:r>
              <a:rPr lang="en-US" sz="1200" b="0" i="0" kern="1200" dirty="0">
                <a:solidFill>
                  <a:schemeClr val="tx1"/>
                </a:solidFill>
                <a:effectLst/>
                <a:latin typeface="+mn-lt"/>
                <a:ea typeface="+mn-ea"/>
                <a:cs typeface="+mn-cs"/>
              </a:rPr>
              <a:t>ublicly available market data by creating and comparing the overall residual risk experienced with a specific medical device against the risk that is typically found inherent with the use of competitively marketed devices.  Issues that raise to a level of concern are considered as input to the appraisal and the manufacturer’s action plan. </a:t>
            </a:r>
          </a:p>
          <a:p>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39886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85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1" dirty="0"/>
              <a:t>Thank you Bleta!</a:t>
            </a:r>
          </a:p>
          <a:p>
            <a:pPr marL="171450" indent="-171450">
              <a:buFont typeface="Arial" panose="020B0604020202020204" pitchFamily="34" charset="0"/>
              <a:buChar char="•"/>
            </a:pPr>
            <a:r>
              <a:rPr lang="en-US" dirty="0"/>
              <a:t>Now with this slide I’m going to walk you through a quick overview of the pilot study for those of you who may not be familiar with the program. </a:t>
            </a:r>
          </a:p>
          <a:p>
            <a:pPr marL="171450" lvl="0" indent="-171450">
              <a:buFont typeface="Arial" panose="020B0604020202020204" pitchFamily="34" charset="0"/>
              <a:buChar char="•"/>
            </a:pPr>
            <a:r>
              <a:rPr lang="en-US" dirty="0"/>
              <a:t>The </a:t>
            </a:r>
            <a:r>
              <a:rPr lang="en-US" b="1" dirty="0"/>
              <a:t>pilot study leverages lessons learned from the VIP program </a:t>
            </a:r>
            <a:r>
              <a:rPr lang="en-US" dirty="0"/>
              <a:t>and modifies its use for sites that have identified compliance concerns or are under a compliance action.</a:t>
            </a:r>
          </a:p>
          <a:p>
            <a:pPr marL="171450" indent="-171450">
              <a:buFont typeface="Arial" panose="020B0604020202020204" pitchFamily="34" charset="0"/>
              <a:buChar char="•"/>
            </a:pPr>
            <a:r>
              <a:rPr lang="en-US" dirty="0"/>
              <a:t>The </a:t>
            </a:r>
            <a:r>
              <a:rPr lang="en-US" b="1" dirty="0"/>
              <a:t>main elements of the pilot study </a:t>
            </a:r>
            <a:r>
              <a:rPr lang="en-US" dirty="0"/>
              <a:t>are…</a:t>
            </a:r>
          </a:p>
          <a:p>
            <a:pPr marL="628650" lvl="1" indent="-171450">
              <a:buFont typeface="Arial" panose="020B0604020202020204" pitchFamily="34" charset="0"/>
              <a:buChar char="•"/>
            </a:pPr>
            <a:r>
              <a:rPr lang="en-US" dirty="0"/>
              <a:t>It is an 18-month study, following the initial CMMI Appraisal completed at the site (The team is currently working to enable both virtual and onsite Appraisals).</a:t>
            </a:r>
          </a:p>
          <a:p>
            <a:pPr marL="628650" lvl="1" indent="-171450">
              <a:buFont typeface="Arial" panose="020B0604020202020204" pitchFamily="34" charset="0"/>
              <a:buChar char="•"/>
            </a:pPr>
            <a:r>
              <a:rPr lang="en-US" dirty="0"/>
              <a:t>There is also a quarterly residual risk assessment completed by a tool developed by the company called ‘</a:t>
            </a:r>
            <a:r>
              <a:rPr lang="en-US" dirty="0" err="1"/>
              <a:t>Mgmt</a:t>
            </a:r>
            <a:r>
              <a:rPr lang="en-US" dirty="0"/>
              <a:t>-Ctrl’.  It leveraged publicly available MAUDE data associated with the pilot site.  I’ll explain how this is used a little later in this slide.</a:t>
            </a:r>
          </a:p>
          <a:p>
            <a:pPr marL="628650" lvl="1" indent="-171450">
              <a:buFont typeface="Arial" panose="020B0604020202020204" pitchFamily="34" charset="0"/>
              <a:buChar char="•"/>
            </a:pPr>
            <a:r>
              <a:rPr lang="en-US" dirty="0"/>
              <a:t>Similar to VIP, there is a quarterly report of improvement progress to CMMI and a quarterly report of performance metrics to FDA.</a:t>
            </a:r>
          </a:p>
          <a:p>
            <a:pPr marL="628650" lvl="1" indent="-171450">
              <a:buFont typeface="Arial" panose="020B0604020202020204" pitchFamily="34" charset="0"/>
              <a:buChar char="•"/>
            </a:pPr>
            <a:r>
              <a:rPr lang="en-US" dirty="0"/>
              <a:t>There will also be a regular collection of lessons learned throughout the pilot to help shape subsequent activities and next steps following the pilot.</a:t>
            </a:r>
          </a:p>
          <a:p>
            <a:pPr marL="628650" lvl="1" indent="-171450">
              <a:buFont typeface="Arial" panose="020B0604020202020204" pitchFamily="34" charset="0"/>
              <a:buChar char="•"/>
            </a:pPr>
            <a:r>
              <a:rPr lang="en-US" dirty="0"/>
              <a:t>And – when applicable – the FDA’s re-inspection will not only provide FDA with what they would typically be coming to re-inspect for, it will also provide a data point regarding the effectiveness of the pilot.</a:t>
            </a:r>
          </a:p>
          <a:p>
            <a:pPr marL="171450" indent="-171450">
              <a:buFont typeface="Arial" panose="020B0604020202020204" pitchFamily="34" charset="0"/>
              <a:buChar char="•"/>
            </a:pPr>
            <a:r>
              <a:rPr lang="en-US" b="1" dirty="0"/>
              <a:t>For these elements, you’ll see that they are similar to VIP, but that all the activities will be focused on the processes associated with the identified compliance concerns.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The Benefits expected from the pilot are…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The site will benefit from the organizational excellence opportunities identified during the CMMI Appraisal to help them both sustain compliance and improve product quality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Next, we expect the Residual risk tool results to help the site prioritize which improvements to go after.</a:t>
            </a:r>
          </a:p>
          <a:p>
            <a:pPr marL="685800" lvl="1" indent="-228600">
              <a:buFont typeface="+mj-lt"/>
              <a:buAutoNum type="arabicPeriod"/>
            </a:pPr>
            <a:r>
              <a:rPr lang="en-US" b="0" dirty="0"/>
              <a:t>As mentioned earlier, this pilot also provides sites with a unique opportunity to partner with MDIC and FDA to improve,</a:t>
            </a:r>
          </a:p>
          <a:p>
            <a:pPr marL="685800" lvl="1" indent="-228600">
              <a:buFont typeface="+mj-lt"/>
              <a:buAutoNum type="arabicPeriod"/>
            </a:pPr>
            <a:r>
              <a:rPr lang="en-US" dirty="0"/>
              <a:t>And lastly, the cost of the pilot will be covered by MDIC, both for the CMMI Appraisal and the residual risk assessment tool provided by </a:t>
            </a:r>
            <a:r>
              <a:rPr lang="en-US" dirty="0" err="1"/>
              <a:t>Mgmt</a:t>
            </a:r>
            <a:r>
              <a:rPr lang="en-US" dirty="0"/>
              <a:t>-Ctrl.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do decide to join, and we hope you do….</a:t>
            </a:r>
            <a:r>
              <a:rPr lang="en-US" dirty="0">
                <a:sym typeface="Wingdings" panose="05000000000000000000" pitchFamily="2" charset="2"/>
              </a:rPr>
              <a:t> there are the</a:t>
            </a:r>
            <a:r>
              <a:rPr lang="en-US" dirty="0"/>
              <a:t> </a:t>
            </a:r>
            <a:r>
              <a:rPr lang="en-US" b="1" dirty="0"/>
              <a:t>Expectations of a pilot site</a:t>
            </a:r>
            <a:r>
              <a:rPr lang="en-US" dirty="0"/>
              <a:t>?</a:t>
            </a:r>
          </a:p>
          <a:p>
            <a:pPr marL="685800" lvl="1" indent="-228600">
              <a:buFont typeface="+mj-lt"/>
              <a:buAutoNum type="arabicPeriod"/>
            </a:pPr>
            <a:r>
              <a:rPr lang="en-US" b="1" dirty="0"/>
              <a:t>First,</a:t>
            </a:r>
            <a:r>
              <a:rPr lang="en-US" dirty="0"/>
              <a:t> the site would be responsible for creating an </a:t>
            </a:r>
            <a:r>
              <a:rPr lang="en-US" u="sng" dirty="0"/>
              <a:t>action plan</a:t>
            </a:r>
            <a:r>
              <a:rPr lang="en-US" dirty="0"/>
              <a:t>, consisting of the identified compliance gaps, which must be addressed.  They must also consider the information provided by the residual risk assessment to help prioritize the opportunities identified during the CMMI Appraisal.</a:t>
            </a:r>
          </a:p>
          <a:p>
            <a:pPr marL="685800" lvl="1" indent="-228600">
              <a:buFont typeface="+mj-lt"/>
              <a:buAutoNum type="arabicPeriod"/>
            </a:pPr>
            <a:r>
              <a:rPr lang="en-US" b="1" dirty="0"/>
              <a:t>Second,</a:t>
            </a:r>
            <a:r>
              <a:rPr lang="en-US" dirty="0"/>
              <a:t> the site must engage in quarterly check-points with CMMI, where they will report on action plan status and then send the performance metrics to FDA.</a:t>
            </a:r>
          </a:p>
          <a:p>
            <a:pPr marL="685800" lvl="1" indent="-228600">
              <a:buFont typeface="+mj-lt"/>
              <a:buAutoNum type="arabicPeriod"/>
            </a:pPr>
            <a:r>
              <a:rPr lang="en-US" b="1" dirty="0"/>
              <a:t>Finally</a:t>
            </a:r>
            <a:r>
              <a:rPr lang="en-US" dirty="0"/>
              <a:t>, there is an expectation of collaboration and transparency during the pilot study.  … similar to what is expected in VIP.</a:t>
            </a:r>
          </a:p>
          <a:p>
            <a:pPr marL="228600" indent="-228600">
              <a:buFont typeface="+mj-lt"/>
              <a:buAutoNum type="arabicPeriod"/>
            </a:pPr>
            <a:endParaRPr lang="en-US" dirty="0"/>
          </a:p>
          <a:p>
            <a:pPr marL="0" indent="0">
              <a:buFont typeface="Arial" panose="020B0604020202020204" pitchFamily="34" charset="0"/>
              <a:buNone/>
            </a:pPr>
            <a:r>
              <a:rPr lang="en-US" sz="1200" b="1" dirty="0">
                <a:solidFill>
                  <a:srgbClr val="001E46"/>
                </a:solidFill>
                <a:latin typeface="Effra" panose="020B0603020203020204" pitchFamily="34" charset="0"/>
              </a:rPr>
              <a:t>As I mentioned earlier, there are only 9 sites permitted in the pilot study, so do not hesitate to reach out to MDIC or the </a:t>
            </a:r>
            <a:r>
              <a:rPr lang="en-US" sz="1200" b="1" dirty="0" err="1">
                <a:solidFill>
                  <a:srgbClr val="001E46"/>
                </a:solidFill>
                <a:latin typeface="Effra" panose="020B0603020203020204" pitchFamily="34" charset="0"/>
              </a:rPr>
              <a:t>CfQ</a:t>
            </a:r>
            <a:r>
              <a:rPr lang="en-US" sz="1200" b="1" dirty="0">
                <a:solidFill>
                  <a:srgbClr val="001E46"/>
                </a:solidFill>
                <a:latin typeface="Effra" panose="020B0603020203020204" pitchFamily="34" charset="0"/>
              </a:rPr>
              <a:t> team at FDA if you have any questions.</a:t>
            </a:r>
          </a:p>
          <a:p>
            <a:pPr marL="0" indent="0">
              <a:buFont typeface="Arial" panose="020B0604020202020204" pitchFamily="34" charset="0"/>
              <a:buNone/>
            </a:pPr>
            <a:endParaRPr lang="en-US" sz="1200" b="1" dirty="0">
              <a:solidFill>
                <a:srgbClr val="001E46"/>
              </a:solidFill>
              <a:latin typeface="Effra" panose="020B0603020203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do decide to apply, you can go to the MDIC website, Submit your application on-line and you will be notified of your pilot status within 2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because participation is limited, we’d like to encourage you not wait too long to apply.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for your interest in the pilot study, and we are here to support you if you have any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again for joining us!</a:t>
            </a:r>
          </a:p>
          <a:p>
            <a:pPr marL="0" indent="0">
              <a:buFont typeface="Arial" panose="020B0604020202020204" pitchFamily="34" charset="0"/>
              <a:buNone/>
            </a:pPr>
            <a:endParaRPr lang="en-US" sz="1200" b="1" dirty="0">
              <a:solidFill>
                <a:srgbClr val="001E46"/>
              </a:solidFill>
              <a:latin typeface="Effra" panose="020B0603020203020204" pitchFamily="34" charset="0"/>
            </a:endParaRPr>
          </a:p>
          <a:p>
            <a:pPr marL="228600" lvl="0" indent="-228600">
              <a:buFont typeface="Arial" panose="020B0604020202020204" pitchFamily="34" charset="0"/>
              <a:buChar char="•"/>
            </a:pPr>
            <a:endParaRPr lang="en-US" dirty="0"/>
          </a:p>
        </p:txBody>
      </p:sp>
    </p:spTree>
    <p:extLst>
      <p:ext uri="{BB962C8B-B14F-4D97-AF65-F5344CB8AC3E}">
        <p14:creationId xmlns:p14="http://schemas.microsoft.com/office/powerpoint/2010/main" val="2778160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4.xml"/><Relationship Id="rId1" Type="http://schemas.openxmlformats.org/officeDocument/2006/relationships/tags" Target="../tags/tag130.xml"/><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498.xml"/><Relationship Id="rId1" Type="http://schemas.openxmlformats.org/officeDocument/2006/relationships/tags" Target="../tags/tag497.xml"/><Relationship Id="rId5" Type="http://schemas.openxmlformats.org/officeDocument/2006/relationships/image" Target="../media/image4.emf"/><Relationship Id="rId4" Type="http://schemas.openxmlformats.org/officeDocument/2006/relationships/oleObject" Target="../embeddings/oleObject76.bin"/></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19.xml"/><Relationship Id="rId1" Type="http://schemas.openxmlformats.org/officeDocument/2006/relationships/tags" Target="../tags/tag516.xml"/><Relationship Id="rId5" Type="http://schemas.openxmlformats.org/officeDocument/2006/relationships/image" Target="../media/image3.emf"/><Relationship Id="rId4" Type="http://schemas.openxmlformats.org/officeDocument/2006/relationships/oleObject" Target="../embeddings/oleObject78.bin"/></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517.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519.xml"/><Relationship Id="rId1" Type="http://schemas.openxmlformats.org/officeDocument/2006/relationships/tags" Target="../tags/tag518.xml"/><Relationship Id="rId5" Type="http://schemas.openxmlformats.org/officeDocument/2006/relationships/image" Target="../media/image4.emf"/><Relationship Id="rId4" Type="http://schemas.openxmlformats.org/officeDocument/2006/relationships/oleObject" Target="../embeddings/oleObject79.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7.png"/><Relationship Id="rId1" Type="http://schemas.openxmlformats.org/officeDocument/2006/relationships/slideMaster" Target="../slideMasters/slideMaster2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9.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0.emf"/><Relationship Id="rId5" Type="http://schemas.openxmlformats.org/officeDocument/2006/relationships/oleObject" Target="../embeddings/oleObject17.bin"/><Relationship Id="rId4"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6.xml"/><Relationship Id="rId1" Type="http://schemas.openxmlformats.org/officeDocument/2006/relationships/tags" Target="../tags/tag549.xml"/><Relationship Id="rId5" Type="http://schemas.openxmlformats.org/officeDocument/2006/relationships/image" Target="../media/image3.emf"/><Relationship Id="rId4" Type="http://schemas.openxmlformats.org/officeDocument/2006/relationships/oleObject" Target="../embeddings/oleObject81.bin"/></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tags" Target="../tags/tag550.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552.xml"/><Relationship Id="rId1" Type="http://schemas.openxmlformats.org/officeDocument/2006/relationships/tags" Target="../tags/tag551.xml"/><Relationship Id="rId5" Type="http://schemas.openxmlformats.org/officeDocument/2006/relationships/image" Target="../media/image4.emf"/><Relationship Id="rId4" Type="http://schemas.openxmlformats.org/officeDocument/2006/relationships/oleObject" Target="../embeddings/oleObject82.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image" Target="../media/image11.emf"/><Relationship Id="rId4" Type="http://schemas.openxmlformats.org/officeDocument/2006/relationships/oleObject" Target="../embeddings/oleObject19.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11.emf"/><Relationship Id="rId4" Type="http://schemas.openxmlformats.org/officeDocument/2006/relationships/oleObject" Target="../embeddings/oleObject20.bin"/></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6.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1.xml"/><Relationship Id="rId1" Type="http://schemas.openxmlformats.org/officeDocument/2006/relationships/tags" Target="../tags/tag554.xml"/><Relationship Id="rId4" Type="http://schemas.openxmlformats.org/officeDocument/2006/relationships/image" Target="../media/image32.emf"/></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67.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3.png"/><Relationship Id="rId1" Type="http://schemas.openxmlformats.org/officeDocument/2006/relationships/slideMaster" Target="../slideMasters/slideMaster3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4.png"/><Relationship Id="rId1" Type="http://schemas.openxmlformats.org/officeDocument/2006/relationships/slideMaster" Target="../slideMasters/slideMaster3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13.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1.emf"/><Relationship Id="rId5" Type="http://schemas.openxmlformats.org/officeDocument/2006/relationships/oleObject" Target="../embeddings/oleObject22.bin"/><Relationship Id="rId4"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7.png"/><Relationship Id="rId1" Type="http://schemas.openxmlformats.org/officeDocument/2006/relationships/slideMaster" Target="../slideMasters/slideMaster3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3.xml"/></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4.xml"/><Relationship Id="rId1" Type="http://schemas.openxmlformats.org/officeDocument/2006/relationships/tags" Target="../tags/tag558.xml"/><Relationship Id="rId5" Type="http://schemas.openxmlformats.org/officeDocument/2006/relationships/image" Target="../media/image37.png"/><Relationship Id="rId4" Type="http://schemas.openxmlformats.org/officeDocument/2006/relationships/image" Target="../media/image23.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560.xml"/><Relationship Id="rId1" Type="http://schemas.openxmlformats.org/officeDocument/2006/relationships/tags" Target="../tags/tag559.xml"/><Relationship Id="rId5" Type="http://schemas.openxmlformats.org/officeDocument/2006/relationships/image" Target="../media/image23.emf"/><Relationship Id="rId4" Type="http://schemas.openxmlformats.org/officeDocument/2006/relationships/oleObject" Target="../embeddings/oleObject88.bin"/></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1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77.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image" Target="../media/image11.emf"/><Relationship Id="rId4" Type="http://schemas.openxmlformats.org/officeDocument/2006/relationships/oleObject" Target="../embeddings/oleObject25.bin"/></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1.emf"/><Relationship Id="rId5" Type="http://schemas.openxmlformats.org/officeDocument/2006/relationships/oleObject" Target="../embeddings/oleObject26.bin"/><Relationship Id="rId4"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183.xml"/><Relationship Id="rId5" Type="http://schemas.openxmlformats.org/officeDocument/2006/relationships/image" Target="../media/image17.png"/><Relationship Id="rId4" Type="http://schemas.openxmlformats.org/officeDocument/2006/relationships/image" Target="../media/image16.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6.xml"/><Relationship Id="rId1" Type="http://schemas.openxmlformats.org/officeDocument/2006/relationships/tags" Target="../tags/tag201.xml"/><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02.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7.xml"/><Relationship Id="rId1" Type="http://schemas.openxmlformats.org/officeDocument/2006/relationships/tags" Target="../tags/tag222.xml"/><Relationship Id="rId5" Type="http://schemas.openxmlformats.org/officeDocument/2006/relationships/image" Target="../media/image3.emf"/><Relationship Id="rId4" Type="http://schemas.openxmlformats.org/officeDocument/2006/relationships/oleObject" Target="../embeddings/oleObject32.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22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25.xml"/><Relationship Id="rId1" Type="http://schemas.openxmlformats.org/officeDocument/2006/relationships/tags" Target="../tags/tag224.xml"/><Relationship Id="rId5" Type="http://schemas.openxmlformats.org/officeDocument/2006/relationships/image" Target="../media/image4.emf"/><Relationship Id="rId4" Type="http://schemas.openxmlformats.org/officeDocument/2006/relationships/oleObject" Target="../embeddings/oleObject33.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0.xml"/><Relationship Id="rId1" Type="http://schemas.openxmlformats.org/officeDocument/2006/relationships/tags" Target="../tags/tag247.x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image" Target="../media/image10.emf"/><Relationship Id="rId5" Type="http://schemas.openxmlformats.org/officeDocument/2006/relationships/oleObject" Target="../embeddings/oleObject38.bin"/><Relationship Id="rId4"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image" Target="../media/image23.emf"/><Relationship Id="rId5" Type="http://schemas.openxmlformats.org/officeDocument/2006/relationships/oleObject" Target="../embeddings/oleObject39.bin"/><Relationship Id="rId4"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0.xml"/><Relationship Id="rId1" Type="http://schemas.openxmlformats.org/officeDocument/2006/relationships/tags" Target="../tags/tag254.xml"/><Relationship Id="rId4" Type="http://schemas.openxmlformats.org/officeDocument/2006/relationships/image" Target="../media/image24.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1.xml"/><Relationship Id="rId1" Type="http://schemas.openxmlformats.org/officeDocument/2006/relationships/tags" Target="../tags/tag284.xml"/><Relationship Id="rId5" Type="http://schemas.openxmlformats.org/officeDocument/2006/relationships/image" Target="../media/image3.emf"/><Relationship Id="rId4" Type="http://schemas.openxmlformats.org/officeDocument/2006/relationships/oleObject" Target="../embeddings/oleObject4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8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image" Target="../media/image4.emf"/><Relationship Id="rId4" Type="http://schemas.openxmlformats.org/officeDocument/2006/relationships/oleObject" Target="../embeddings/oleObject43.bin"/></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12.xml"/><Relationship Id="rId1" Type="http://schemas.openxmlformats.org/officeDocument/2006/relationships/tags" Target="../tags/tag305.xml"/><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06.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308.xml"/><Relationship Id="rId1" Type="http://schemas.openxmlformats.org/officeDocument/2006/relationships/tags" Target="../tags/tag307.xml"/><Relationship Id="rId5" Type="http://schemas.openxmlformats.org/officeDocument/2006/relationships/image" Target="../media/image4.emf"/><Relationship Id="rId4" Type="http://schemas.openxmlformats.org/officeDocument/2006/relationships/oleObject" Target="../embeddings/oleObject46.bin"/></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3.xml"/><Relationship Id="rId1" Type="http://schemas.openxmlformats.org/officeDocument/2006/relationships/tags" Target="../tags/tag338.xml"/><Relationship Id="rId5" Type="http://schemas.openxmlformats.org/officeDocument/2006/relationships/image" Target="../media/image3.emf"/><Relationship Id="rId4" Type="http://schemas.openxmlformats.org/officeDocument/2006/relationships/oleObject" Target="../embeddings/oleObject48.bin"/></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339.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41.xml"/><Relationship Id="rId1" Type="http://schemas.openxmlformats.org/officeDocument/2006/relationships/tags" Target="../tags/tag340.xml"/><Relationship Id="rId5" Type="http://schemas.openxmlformats.org/officeDocument/2006/relationships/image" Target="../media/image4.emf"/><Relationship Id="rId4" Type="http://schemas.openxmlformats.org/officeDocument/2006/relationships/oleObject" Target="../embeddings/oleObject49.bin"/></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4.xml"/><Relationship Id="rId1" Type="http://schemas.openxmlformats.org/officeDocument/2006/relationships/tags" Target="../tags/tag371.xml"/><Relationship Id="rId5" Type="http://schemas.openxmlformats.org/officeDocument/2006/relationships/image" Target="../media/image3.emf"/><Relationship Id="rId4" Type="http://schemas.openxmlformats.org/officeDocument/2006/relationships/oleObject" Target="../embeddings/oleObject51.bin"/></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7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74.xml"/><Relationship Id="rId1" Type="http://schemas.openxmlformats.org/officeDocument/2006/relationships/tags" Target="../tags/tag373.xml"/><Relationship Id="rId5" Type="http://schemas.openxmlformats.org/officeDocument/2006/relationships/image" Target="../media/image4.emf"/><Relationship Id="rId4" Type="http://schemas.openxmlformats.org/officeDocument/2006/relationships/oleObject" Target="../embeddings/oleObject52.bin"/></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15.xml"/><Relationship Id="rId1" Type="http://schemas.openxmlformats.org/officeDocument/2006/relationships/tags" Target="../tags/tag392.xml"/><Relationship Id="rId5" Type="http://schemas.openxmlformats.org/officeDocument/2006/relationships/image" Target="../media/image3.emf"/><Relationship Id="rId4" Type="http://schemas.openxmlformats.org/officeDocument/2006/relationships/oleObject" Target="../embeddings/oleObject54.bin"/></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ags" Target="../tags/tag393.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95.xml"/><Relationship Id="rId1" Type="http://schemas.openxmlformats.org/officeDocument/2006/relationships/tags" Target="../tags/tag394.xml"/><Relationship Id="rId5" Type="http://schemas.openxmlformats.org/officeDocument/2006/relationships/image" Target="../media/image4.emf"/><Relationship Id="rId4" Type="http://schemas.openxmlformats.org/officeDocument/2006/relationships/oleObject" Target="../embeddings/oleObject55.bin"/></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16.xml"/><Relationship Id="rId1" Type="http://schemas.openxmlformats.org/officeDocument/2006/relationships/tags" Target="../tags/tag413.xml"/><Relationship Id="rId5" Type="http://schemas.openxmlformats.org/officeDocument/2006/relationships/image" Target="../media/image3.emf"/><Relationship Id="rId4" Type="http://schemas.openxmlformats.org/officeDocument/2006/relationships/oleObject" Target="../embeddings/oleObject57.bin"/></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414.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416.xml"/><Relationship Id="rId1" Type="http://schemas.openxmlformats.org/officeDocument/2006/relationships/tags" Target="../tags/tag415.xml"/><Relationship Id="rId5" Type="http://schemas.openxmlformats.org/officeDocument/2006/relationships/image" Target="../media/image4.emf"/><Relationship Id="rId4" Type="http://schemas.openxmlformats.org/officeDocument/2006/relationships/oleObject" Target="../embeddings/oleObject5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7.png"/><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oleObject" Target="../embeddings/oleObject61.bin"/></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7.xml"/><Relationship Id="rId1" Type="http://schemas.openxmlformats.org/officeDocument/2006/relationships/tags" Target="../tags/tag43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8.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image" Target="../media/image10.emf"/><Relationship Id="rId5" Type="http://schemas.openxmlformats.org/officeDocument/2006/relationships/oleObject" Target="../embeddings/oleObject63.bin"/><Relationship Id="rId4" Type="http://schemas.openxmlformats.org/officeDocument/2006/relationships/slideMaster" Target="../slideMasters/slideMaster1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45.xml"/><Relationship Id="rId1" Type="http://schemas.openxmlformats.org/officeDocument/2006/relationships/tags" Target="../tags/tag444.xml"/><Relationship Id="rId5" Type="http://schemas.openxmlformats.org/officeDocument/2006/relationships/image" Target="../media/image11.emf"/><Relationship Id="rId4" Type="http://schemas.openxmlformats.org/officeDocument/2006/relationships/oleObject" Target="../embeddings/oleObject6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47.xml"/><Relationship Id="rId1" Type="http://schemas.openxmlformats.org/officeDocument/2006/relationships/tags" Target="../tags/tag446.xml"/><Relationship Id="rId5" Type="http://schemas.openxmlformats.org/officeDocument/2006/relationships/image" Target="../media/image11.emf"/><Relationship Id="rId4" Type="http://schemas.openxmlformats.org/officeDocument/2006/relationships/oleObject" Target="../embeddings/oleObject66.bin"/></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448.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449.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oleObject" Target="../embeddings/oleObject67.bin"/></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454.xml"/><Relationship Id="rId7" Type="http://schemas.openxmlformats.org/officeDocument/2006/relationships/image" Target="../media/image13.png"/><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image" Target="../media/image11.emf"/><Relationship Id="rId5" Type="http://schemas.openxmlformats.org/officeDocument/2006/relationships/oleObject" Target="../embeddings/oleObject68.bin"/><Relationship Id="rId4"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69.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58.xml"/><Relationship Id="rId1" Type="http://schemas.openxmlformats.org/officeDocument/2006/relationships/tags" Target="../tags/tag457.xml"/><Relationship Id="rId5" Type="http://schemas.openxmlformats.org/officeDocument/2006/relationships/image" Target="../media/image11.emf"/><Relationship Id="rId4" Type="http://schemas.openxmlformats.org/officeDocument/2006/relationships/oleObject" Target="../embeddings/oleObject7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459.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461.xml"/><Relationship Id="rId1" Type="http://schemas.openxmlformats.org/officeDocument/2006/relationships/tags" Target="../tags/tag460.xml"/><Relationship Id="rId5" Type="http://schemas.openxmlformats.org/officeDocument/2006/relationships/image" Target="../media/image11.emf"/><Relationship Id="rId4" Type="http://schemas.openxmlformats.org/officeDocument/2006/relationships/oleObject" Target="../embeddings/oleObject71.bin"/></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image" Target="../media/image11.emf"/><Relationship Id="rId5" Type="http://schemas.openxmlformats.org/officeDocument/2006/relationships/oleObject" Target="../embeddings/oleObject72.bin"/><Relationship Id="rId4"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17.xml"/><Relationship Id="rId1" Type="http://schemas.openxmlformats.org/officeDocument/2006/relationships/tags" Target="../tags/tag465.xml"/><Relationship Id="rId5" Type="http://schemas.openxmlformats.org/officeDocument/2006/relationships/image" Target="../media/image17.png"/><Relationship Id="rId4" Type="http://schemas.openxmlformats.org/officeDocument/2006/relationships/image" Target="../media/image16.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8.xml"/><Relationship Id="rId1" Type="http://schemas.openxmlformats.org/officeDocument/2006/relationships/tags" Target="../tags/tag495.xml"/><Relationship Id="rId5" Type="http://schemas.openxmlformats.org/officeDocument/2006/relationships/image" Target="../media/image3.emf"/><Relationship Id="rId4" Type="http://schemas.openxmlformats.org/officeDocument/2006/relationships/oleObject" Target="../embeddings/oleObject75.bin"/></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ags" Target="../tags/tag49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userDrawn="1"/>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p:cNvSpPr txBox="1">
            <a:spLocks noChangeArrowheads="1"/>
          </p:cNvSpPr>
          <p:nvPr userDrawn="1"/>
        </p:nvSpPr>
        <p:spPr bwMode="black">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p:cNvSpPr txBox="1">
            <a:spLocks noChangeArrowheads="1"/>
          </p:cNvSpPr>
          <p:nvPr userDrawn="1"/>
        </p:nvSpPr>
        <p:spPr bwMode="black">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p:cNvSpPr txBox="1">
            <a:spLocks noChangeArrowheads="1"/>
          </p:cNvSpPr>
          <p:nvPr userDrawn="1"/>
        </p:nvSpPr>
        <p:spPr bwMode="black">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dirty="0">
                <a:solidFill>
                  <a:srgbClr val="FFFFFF"/>
                </a:solidFill>
                <a:latin typeface="+mn-lt"/>
              </a:rPr>
              <a:t>Printed 11/12/2018 10:54 AM India Standard Time</a:t>
            </a:r>
          </a:p>
        </p:txBody>
      </p:sp>
      <p:sp>
        <p:nvSpPr>
          <p:cNvPr id="13314" name="Title"/>
          <p:cNvSpPr>
            <a:spLocks noGrp="1" noChangeArrowheads="1"/>
          </p:cNvSpPr>
          <p:nvPr userDrawn="1">
            <p:ph type="ctrTitle"/>
          </p:nvPr>
        </p:nvSpPr>
        <p:spPr>
          <a:xfrm>
            <a:off x="3085967" y="1463555"/>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p:cNvSpPr>
            <a:spLocks noEditPoints="1"/>
          </p:cNvSpPr>
          <p:nvPr userDrawn="1"/>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189366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204"/>
            <a:ext cx="12192000" cy="6857596"/>
          </a:xfrm>
          <a:prstGeom prst="rect">
            <a:avLst/>
          </a:prstGeom>
        </p:spPr>
      </p:pic>
      <p:sp>
        <p:nvSpPr>
          <p:cNvPr id="2" name="TitleRectangle"/>
          <p:cNvSpPr>
            <a:spLocks/>
          </p:cNvSpPr>
          <p:nvPr userDrawn="1"/>
        </p:nvSpPr>
        <p:spPr bwMode="white">
          <a:xfrm>
            <a:off x="2837961"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1"/>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hidden="1"/>
          <p:cNvSpPr txBox="1">
            <a:spLocks noChangeArrowheads="1"/>
          </p:cNvSpPr>
          <p:nvPr userDrawn="1"/>
        </p:nvSpPr>
        <p:spPr bwMode="black">
          <a:xfrm>
            <a:off x="8153070" y="6540861"/>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hidden="1"/>
          <p:cNvSpPr txBox="1">
            <a:spLocks noChangeArrowheads="1"/>
          </p:cNvSpPr>
          <p:nvPr userDrawn="1"/>
        </p:nvSpPr>
        <p:spPr bwMode="black">
          <a:xfrm>
            <a:off x="8153071" y="6666473"/>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Printed 11/21/2018 9:45 AM Eastern Standard Time</a:t>
            </a:r>
            <a:endParaRPr lang="en-US" sz="816" baseline="0" dirty="0">
              <a:solidFill>
                <a:srgbClr val="FFFFFF"/>
              </a:solidFill>
              <a:latin typeface="+mn-lt"/>
            </a:endParaRPr>
          </a:p>
        </p:txBody>
      </p:sp>
      <p:sp>
        <p:nvSpPr>
          <p:cNvPr id="13314" name="Title"/>
          <p:cNvSpPr>
            <a:spLocks noGrp="1" noChangeArrowheads="1"/>
          </p:cNvSpPr>
          <p:nvPr userDrawn="1">
            <p:ph type="ctrTitle"/>
          </p:nvPr>
        </p:nvSpPr>
        <p:spPr>
          <a:xfrm>
            <a:off x="3085967" y="1463556"/>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hidden="1"/>
          <p:cNvSpPr>
            <a:spLocks noEditPoints="1"/>
          </p:cNvSpPr>
          <p:nvPr userDrawn="1"/>
        </p:nvSpPr>
        <p:spPr bwMode="auto">
          <a:xfrm>
            <a:off x="3085966" y="153714"/>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8" y="6535889"/>
            <a:ext cx="4822214" cy="25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1133355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p:nvSpPr>
        <p:spPr>
          <a:xfrm>
            <a:off x="11652053" y="6639225"/>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hidden="1"/>
          <p:cNvSpPr>
            <a:spLocks noChangeArrowheads="1"/>
          </p:cNvSpPr>
          <p:nvPr>
            <p:custDataLst>
              <p:tags r:id="rId2"/>
            </p:custDataLst>
          </p:nvPr>
        </p:nvSpPr>
        <p:spPr bwMode="auto">
          <a:xfrm>
            <a:off x="10465075" y="6639225"/>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080573861"/>
      </p:ext>
    </p:extLst>
  </p:cSld>
  <p:clrMapOvr>
    <a:masterClrMapping/>
  </p:clrMapOvr>
  <p:extLst>
    <p:ext uri="{DCECCB84-F9BA-43D5-87BE-67443E8EF086}">
      <p15:sldGuideLst xmlns:p15="http://schemas.microsoft.com/office/powerpoint/2012/main">
        <p15:guide id="1" pos="5304">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0"/>
            <a:ext cx="12192093" cy="6857950"/>
          </a:xfrm>
          <a:prstGeom prst="rect">
            <a:avLst/>
          </a:prstGeom>
        </p:spPr>
      </p:pic>
      <p:sp>
        <p:nvSpPr>
          <p:cNvPr id="37" name="TitleRectangle"/>
          <p:cNvSpPr>
            <a:spLocks/>
          </p:cNvSpPr>
          <p:nvPr userDrawn="1"/>
        </p:nvSpPr>
        <p:spPr bwMode="white">
          <a:xfrm>
            <a:off x="2836216" y="-1"/>
            <a:ext cx="9355784" cy="4048477"/>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89" baseline="0" noProof="0" dirty="0">
              <a:solidFill>
                <a:srgbClr val="482A06"/>
              </a:solidFill>
              <a:latin typeface="+mn-lt"/>
            </a:endParaRPr>
          </a:p>
        </p:txBody>
      </p:sp>
      <p:sp>
        <p:nvSpPr>
          <p:cNvPr id="4" name="Working Draft Text"/>
          <p:cNvSpPr txBox="1">
            <a:spLocks noChangeArrowheads="1"/>
          </p:cNvSpPr>
          <p:nvPr userDrawn="1"/>
        </p:nvSpPr>
        <p:spPr bwMode="black">
          <a:xfrm>
            <a:off x="8270633" y="6381111"/>
            <a:ext cx="90049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1" baseline="0" noProof="0" dirty="0">
                <a:solidFill>
                  <a:schemeClr val="bg1"/>
                </a:solidFill>
                <a:latin typeface="+mn-lt"/>
              </a:rPr>
              <a:t>WORKING DRAFT</a:t>
            </a:r>
          </a:p>
        </p:txBody>
      </p:sp>
      <p:sp>
        <p:nvSpPr>
          <p:cNvPr id="6" name="Working Draft"/>
          <p:cNvSpPr txBox="1">
            <a:spLocks noChangeArrowheads="1"/>
          </p:cNvSpPr>
          <p:nvPr userDrawn="1"/>
        </p:nvSpPr>
        <p:spPr bwMode="black">
          <a:xfrm>
            <a:off x="8270634" y="6506724"/>
            <a:ext cx="38157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Last Modified 28/11/2019 21:21 India Standard Time</a:t>
            </a:r>
            <a:endParaRPr lang="en-US" sz="816" baseline="0" noProof="0" dirty="0">
              <a:solidFill>
                <a:schemeClr val="bg1"/>
              </a:solidFill>
              <a:latin typeface="+mn-lt"/>
            </a:endParaRPr>
          </a:p>
        </p:txBody>
      </p:sp>
      <p:sp>
        <p:nvSpPr>
          <p:cNvPr id="7" name="Printed"/>
          <p:cNvSpPr txBox="1">
            <a:spLocks noChangeArrowheads="1"/>
          </p:cNvSpPr>
          <p:nvPr userDrawn="1"/>
        </p:nvSpPr>
        <p:spPr bwMode="black">
          <a:xfrm>
            <a:off x="8270635" y="6632336"/>
            <a:ext cx="3618996"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dirty="0">
                <a:solidFill>
                  <a:schemeClr val="bg1"/>
                </a:solidFill>
                <a:latin typeface="+mn-lt"/>
              </a:rPr>
              <a:t>Printed</a:t>
            </a:r>
          </a:p>
        </p:txBody>
      </p:sp>
      <p:sp>
        <p:nvSpPr>
          <p:cNvPr id="13314" name="Title"/>
          <p:cNvSpPr>
            <a:spLocks noGrp="1" noChangeArrowheads="1"/>
          </p:cNvSpPr>
          <p:nvPr userDrawn="1">
            <p:ph type="ctrTitle"/>
          </p:nvPr>
        </p:nvSpPr>
        <p:spPr bwMode="gray">
          <a:xfrm>
            <a:off x="3085967" y="1463556"/>
            <a:ext cx="8478152" cy="502445"/>
          </a:xfrm>
          <a:prstGeom prst="rect">
            <a:avLst/>
          </a:prstGeom>
        </p:spPr>
        <p:txBody>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28" baseline="0" noProof="0" dirty="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2837961" y="6381112"/>
            <a:ext cx="5224600" cy="3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94990" eaLnBrk="0" hangingPunct="0"/>
            <a:r>
              <a:rPr lang="en-US" sz="816" baseline="0" dirty="0">
                <a:solidFill>
                  <a:schemeClr val="bg1"/>
                </a:solidFill>
                <a:latin typeface="+mn-lt"/>
              </a:rPr>
              <a:t>CONFIDENTIAL AND PROPRIETARY</a:t>
            </a:r>
          </a:p>
          <a:p>
            <a:pPr defTabSz="1094990" eaLnBrk="0" hangingPunct="0"/>
            <a:r>
              <a:rPr lang="en-US" sz="816" baseline="0" dirty="0">
                <a:solidFill>
                  <a:schemeClr val="bg1"/>
                </a:solidFill>
                <a:latin typeface="+mn-lt"/>
              </a:rPr>
              <a:t>Any use of this material without specific permission of McKinsey &amp; Company is strictly prohibited</a:t>
            </a:r>
          </a:p>
        </p:txBody>
      </p:sp>
      <p:grpSp>
        <p:nvGrpSpPr>
          <p:cNvPr id="15" name="LogoImage">
            <a:extLst>
              <a:ext uri="{FF2B5EF4-FFF2-40B4-BE49-F238E27FC236}">
                <a16:creationId xmlns:a16="http://schemas.microsoft.com/office/drawing/2014/main" id="{EAB2229D-6370-488C-937F-1A93CFBD709A}"/>
              </a:ext>
            </a:extLst>
          </p:cNvPr>
          <p:cNvGrpSpPr>
            <a:grpSpLocks/>
          </p:cNvGrpSpPr>
          <p:nvPr userDrawn="1"/>
        </p:nvGrpSpPr>
        <p:grpSpPr bwMode="auto">
          <a:xfrm>
            <a:off x="3090573" y="263459"/>
            <a:ext cx="1741648" cy="553873"/>
            <a:chOff x="0" y="973"/>
            <a:chExt cx="7680" cy="2374"/>
          </a:xfrm>
        </p:grpSpPr>
        <p:sp>
          <p:nvSpPr>
            <p:cNvPr id="16" name="AutoShape 3">
              <a:extLst>
                <a:ext uri="{FF2B5EF4-FFF2-40B4-BE49-F238E27FC236}">
                  <a16:creationId xmlns:a16="http://schemas.microsoft.com/office/drawing/2014/main" id="{8E86CEE8-2C1E-45F7-BFA1-BEDA55D35732}"/>
                </a:ext>
              </a:extLst>
            </p:cNvPr>
            <p:cNvSpPr>
              <a:spLocks noChangeAspect="1" noChangeArrowheads="1" noTextEdit="1"/>
            </p:cNvSpPr>
            <p:nvPr userDrawn="1"/>
          </p:nvSpPr>
          <p:spPr bwMode="auto">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37">
                <a:latin typeface="+mn-lt"/>
              </a:endParaRPr>
            </a:p>
          </p:txBody>
        </p:sp>
        <p:sp>
          <p:nvSpPr>
            <p:cNvPr id="17" name="Freeform 5">
              <a:extLst>
                <a:ext uri="{FF2B5EF4-FFF2-40B4-BE49-F238E27FC236}">
                  <a16:creationId xmlns:a16="http://schemas.microsoft.com/office/drawing/2014/main" id="{EB2102CC-8FC1-437F-921D-FAB1EA6588EC}"/>
                </a:ext>
              </a:extLst>
            </p:cNvPr>
            <p:cNvSpPr>
              <a:spLocks noEditPoints="1"/>
            </p:cNvSpPr>
            <p:nvPr userDrawn="1"/>
          </p:nvSpPr>
          <p:spPr bwMode="auto">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a:latin typeface="+mn-lt"/>
              </a:endParaRPr>
            </a:p>
          </p:txBody>
        </p:sp>
      </p:grpSp>
    </p:spTree>
    <p:extLst>
      <p:ext uri="{BB962C8B-B14F-4D97-AF65-F5344CB8AC3E}">
        <p14:creationId xmlns:p14="http://schemas.microsoft.com/office/powerpoint/2010/main" val="4136784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endParaRPr lang="en-US" dirty="0"/>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dirty="0">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3753277710"/>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2D0DCE-CDCF-4279-9C42-4592E8D9FAB3}"/>
              </a:ext>
            </a:extLst>
          </p:cNvPr>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9C2D0DCE-CDCF-4279-9C42-4592E8D9FAB3}"/>
                          </a:ext>
                        </a:extLst>
                      </p:cNvPr>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cNvSpPr txBox="1">
            <a:spLocks/>
          </p:cNvSpPr>
          <p:nvPr userDrawn="1"/>
        </p:nvSpPr>
        <p:spPr bwMode="black">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bg1"/>
                </a:solidFill>
              </a:rPr>
              <a:pPr lvl="0"/>
              <a:t>‹#›</a:t>
            </a:fld>
            <a:endParaRPr lang="en-US" sz="816" dirty="0">
              <a:solidFill>
                <a:schemeClr val="bg1"/>
              </a:solidFill>
            </a:endParaRPr>
          </a:p>
        </p:txBody>
      </p:sp>
      <p:sp>
        <p:nvSpPr>
          <p:cNvPr id="10" name="SlideLogoText"/>
          <p:cNvSpPr>
            <a:spLocks noChangeArrowheads="1"/>
          </p:cNvSpPr>
          <p:nvPr userDrawn="1">
            <p:custDataLst>
              <p:tags r:id="rId2"/>
            </p:custDataLst>
          </p:nvPr>
        </p:nvSpPr>
        <p:spPr bwMode="black">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bg1"/>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2741459214"/>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4FCC-62D2-4C61-9E4B-AF77B6F25E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59182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635D8F-DB15-B145-82F4-DD592BC6D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430" y="5059898"/>
            <a:ext cx="2697820" cy="1178879"/>
          </a:xfrm>
          <a:prstGeom prst="rect">
            <a:avLst/>
          </a:prstGeom>
        </p:spPr>
      </p:pic>
      <p:sp>
        <p:nvSpPr>
          <p:cNvPr id="16" name="Text Placeholder 17">
            <a:extLst>
              <a:ext uri="{FF2B5EF4-FFF2-40B4-BE49-F238E27FC236}">
                <a16:creationId xmlns:a16="http://schemas.microsoft.com/office/drawing/2014/main" id="{E1562908-4545-584B-91A6-3C9BE8AE7214}"/>
              </a:ext>
            </a:extLst>
          </p:cNvPr>
          <p:cNvSpPr>
            <a:spLocks noGrp="1"/>
          </p:cNvSpPr>
          <p:nvPr>
            <p:ph type="body" sz="quarter" idx="14" hasCustomPrompt="1"/>
          </p:nvPr>
        </p:nvSpPr>
        <p:spPr>
          <a:xfrm>
            <a:off x="423125" y="3495022"/>
            <a:ext cx="11385168" cy="924713"/>
          </a:xfrm>
          <a:prstGeom prst="rect">
            <a:avLst/>
          </a:prstGeom>
        </p:spPr>
        <p:txBody>
          <a:bodyPr lIns="0">
            <a:normAutofit/>
          </a:bodyPr>
          <a:lstStyle>
            <a:lvl1pPr marL="0" indent="0" algn="l">
              <a:buNone/>
              <a:defRPr sz="3200" b="1">
                <a:solidFill>
                  <a:schemeClr val="accent5"/>
                </a:solidFill>
              </a:defRPr>
            </a:lvl1pPr>
          </a:lstStyle>
          <a:p>
            <a:pPr lvl="0"/>
            <a:r>
              <a:rPr lang="en-US" dirty="0"/>
              <a:t>Presenter Name(s)</a:t>
            </a:r>
          </a:p>
        </p:txBody>
      </p:sp>
      <p:sp>
        <p:nvSpPr>
          <p:cNvPr id="22" name="Text Placeholder 17">
            <a:extLst>
              <a:ext uri="{FF2B5EF4-FFF2-40B4-BE49-F238E27FC236}">
                <a16:creationId xmlns:a16="http://schemas.microsoft.com/office/drawing/2014/main" id="{24691CE8-AFBA-C94A-B13E-7A7BA4932033}"/>
              </a:ext>
            </a:extLst>
          </p:cNvPr>
          <p:cNvSpPr>
            <a:spLocks noGrp="1"/>
          </p:cNvSpPr>
          <p:nvPr>
            <p:ph type="body" sz="quarter" idx="15" hasCustomPrompt="1"/>
          </p:nvPr>
        </p:nvSpPr>
        <p:spPr>
          <a:xfrm>
            <a:off x="423125" y="4422831"/>
            <a:ext cx="11385168" cy="487132"/>
          </a:xfrm>
          <a:prstGeom prst="rect">
            <a:avLst/>
          </a:prstGeom>
        </p:spPr>
        <p:txBody>
          <a:bodyPr lIns="0" tIns="0" rIns="0" bIns="0">
            <a:normAutofit/>
          </a:bodyPr>
          <a:lstStyle>
            <a:lvl1pPr marL="0" indent="0" algn="l">
              <a:buNone/>
              <a:defRPr sz="2133" b="0" spc="-40" baseline="0">
                <a:solidFill>
                  <a:schemeClr val="tx2"/>
                </a:solidFill>
              </a:defRPr>
            </a:lvl1pPr>
          </a:lstStyle>
          <a:p>
            <a:pPr lvl="0"/>
            <a:r>
              <a:rPr lang="en-US" dirty="0"/>
              <a:t>DATE (Month DD, YYYY)</a:t>
            </a:r>
          </a:p>
        </p:txBody>
      </p:sp>
      <p:grpSp>
        <p:nvGrpSpPr>
          <p:cNvPr id="23" name="Group 22">
            <a:extLst>
              <a:ext uri="{FF2B5EF4-FFF2-40B4-BE49-F238E27FC236}">
                <a16:creationId xmlns:a16="http://schemas.microsoft.com/office/drawing/2014/main" id="{996C2E48-4A12-AC4A-9C08-6E63590BCA83}"/>
              </a:ext>
            </a:extLst>
          </p:cNvPr>
          <p:cNvGrpSpPr/>
          <p:nvPr userDrawn="1"/>
        </p:nvGrpSpPr>
        <p:grpSpPr>
          <a:xfrm>
            <a:off x="-18457" y="4"/>
            <a:ext cx="12210457" cy="3513129"/>
            <a:chOff x="-13843" y="0"/>
            <a:chExt cx="9157843" cy="2634846"/>
          </a:xfrm>
        </p:grpSpPr>
        <p:sp>
          <p:nvSpPr>
            <p:cNvPr id="24" name="Rectangle 4">
              <a:extLst>
                <a:ext uri="{FF2B5EF4-FFF2-40B4-BE49-F238E27FC236}">
                  <a16:creationId xmlns:a16="http://schemas.microsoft.com/office/drawing/2014/main" id="{7121C7EE-76E3-5544-A1F4-F7897190FEE9}"/>
                </a:ext>
              </a:extLst>
            </p:cNvPr>
            <p:cNvSpPr/>
            <p:nvPr userDrawn="1"/>
          </p:nvSpPr>
          <p:spPr>
            <a:xfrm>
              <a:off x="-6970" y="0"/>
              <a:ext cx="9144096" cy="157302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5" name="Rectangle 4">
              <a:extLst>
                <a:ext uri="{FF2B5EF4-FFF2-40B4-BE49-F238E27FC236}">
                  <a16:creationId xmlns:a16="http://schemas.microsoft.com/office/drawing/2014/main" id="{60D2EAB3-F1AE-544E-BA76-457426AA1478}"/>
                </a:ext>
              </a:extLst>
            </p:cNvPr>
            <p:cNvSpPr/>
            <p:nvPr userDrawn="1"/>
          </p:nvSpPr>
          <p:spPr>
            <a:xfrm flipH="1">
              <a:off x="2194" y="0"/>
              <a:ext cx="9141805" cy="139999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6" name="Rectangle 4">
              <a:extLst>
                <a:ext uri="{FF2B5EF4-FFF2-40B4-BE49-F238E27FC236}">
                  <a16:creationId xmlns:a16="http://schemas.microsoft.com/office/drawing/2014/main" id="{58585E10-677E-5E43-B79E-31384590CDE3}"/>
                </a:ext>
              </a:extLst>
            </p:cNvPr>
            <p:cNvSpPr/>
            <p:nvPr userDrawn="1"/>
          </p:nvSpPr>
          <p:spPr>
            <a:xfrm>
              <a:off x="3127364" y="0"/>
              <a:ext cx="6016636" cy="131111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cxnSp>
          <p:nvCxnSpPr>
            <p:cNvPr id="28" name="Straight Connector 27">
              <a:extLst>
                <a:ext uri="{FF2B5EF4-FFF2-40B4-BE49-F238E27FC236}">
                  <a16:creationId xmlns:a16="http://schemas.microsoft.com/office/drawing/2014/main" id="{B4EBBB98-B9D4-1442-BF16-1754187A96B2}"/>
                </a:ext>
              </a:extLst>
            </p:cNvPr>
            <p:cNvCxnSpPr/>
            <p:nvPr userDrawn="1"/>
          </p:nvCxnSpPr>
          <p:spPr>
            <a:xfrm flipH="1" flipV="1">
              <a:off x="77804" y="448336"/>
              <a:ext cx="7193157" cy="2076398"/>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507F0A-37EA-8545-9E84-DFA9C30900A5}"/>
                </a:ext>
              </a:extLst>
            </p:cNvPr>
            <p:cNvCxnSpPr/>
            <p:nvPr userDrawn="1"/>
          </p:nvCxnSpPr>
          <p:spPr>
            <a:xfrm flipH="1" flipV="1">
              <a:off x="-13843" y="448336"/>
              <a:ext cx="6240026" cy="218651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sp>
        <p:nvSpPr>
          <p:cNvPr id="30" name="Rectangle 4">
            <a:extLst>
              <a:ext uri="{FF2B5EF4-FFF2-40B4-BE49-F238E27FC236}">
                <a16:creationId xmlns:a16="http://schemas.microsoft.com/office/drawing/2014/main" id="{FE1411D8-6EE9-6540-A0A6-99FD56B2FF2D}"/>
              </a:ext>
            </a:extLst>
          </p:cNvPr>
          <p:cNvSpPr/>
          <p:nvPr userDrawn="1"/>
        </p:nvSpPr>
        <p:spPr>
          <a:xfrm flipV="1">
            <a:off x="-11596" y="5796154"/>
            <a:ext cx="12200571" cy="106794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6783 w 4445636"/>
              <a:gd name="connsiteY3" fmla="*/ 181998 h 817247"/>
              <a:gd name="connsiteX4" fmla="*/ 0 w 4445636"/>
              <a:gd name="connsiteY4" fmla="*/ 0 h 817247"/>
              <a:gd name="connsiteX0" fmla="*/ 12569 w 4458205"/>
              <a:gd name="connsiteY0" fmla="*/ 0 h 817247"/>
              <a:gd name="connsiteX1" fmla="*/ 4458205 w 4458205"/>
              <a:gd name="connsiteY1" fmla="*/ 0 h 817247"/>
              <a:gd name="connsiteX2" fmla="*/ 4458205 w 4458205"/>
              <a:gd name="connsiteY2" fmla="*/ 817247 h 817247"/>
              <a:gd name="connsiteX3" fmla="*/ 0 w 4458205"/>
              <a:gd name="connsiteY3" fmla="*/ 173172 h 817247"/>
              <a:gd name="connsiteX4" fmla="*/ 12569 w 4458205"/>
              <a:gd name="connsiteY4" fmla="*/ 0 h 817247"/>
              <a:gd name="connsiteX0" fmla="*/ 0 w 4469826"/>
              <a:gd name="connsiteY0" fmla="*/ 0 h 826074"/>
              <a:gd name="connsiteX1" fmla="*/ 4469826 w 4469826"/>
              <a:gd name="connsiteY1" fmla="*/ 8827 h 826074"/>
              <a:gd name="connsiteX2" fmla="*/ 4469826 w 4469826"/>
              <a:gd name="connsiteY2" fmla="*/ 826074 h 826074"/>
              <a:gd name="connsiteX3" fmla="*/ 11621 w 4469826"/>
              <a:gd name="connsiteY3" fmla="*/ 181999 h 826074"/>
              <a:gd name="connsiteX4" fmla="*/ 0 w 4469826"/>
              <a:gd name="connsiteY4" fmla="*/ 0 h 826074"/>
              <a:gd name="connsiteX0" fmla="*/ 0 w 4469826"/>
              <a:gd name="connsiteY0" fmla="*/ 0 h 720152"/>
              <a:gd name="connsiteX1" fmla="*/ 4469826 w 4469826"/>
              <a:gd name="connsiteY1" fmla="*/ 8827 h 720152"/>
              <a:gd name="connsiteX2" fmla="*/ 4469826 w 4469826"/>
              <a:gd name="connsiteY2" fmla="*/ 720152 h 720152"/>
              <a:gd name="connsiteX3" fmla="*/ 11621 w 4469826"/>
              <a:gd name="connsiteY3" fmla="*/ 181999 h 720152"/>
              <a:gd name="connsiteX4" fmla="*/ 0 w 4469826"/>
              <a:gd name="connsiteY4" fmla="*/ 0 h 720152"/>
              <a:gd name="connsiteX0" fmla="*/ 1394 w 4458205"/>
              <a:gd name="connsiteY0" fmla="*/ 0 h 739147"/>
              <a:gd name="connsiteX1" fmla="*/ 4458205 w 4458205"/>
              <a:gd name="connsiteY1" fmla="*/ 27822 h 739147"/>
              <a:gd name="connsiteX2" fmla="*/ 4458205 w 4458205"/>
              <a:gd name="connsiteY2" fmla="*/ 739147 h 739147"/>
              <a:gd name="connsiteX3" fmla="*/ 0 w 4458205"/>
              <a:gd name="connsiteY3" fmla="*/ 200994 h 739147"/>
              <a:gd name="connsiteX4" fmla="*/ 1394 w 4458205"/>
              <a:gd name="connsiteY4" fmla="*/ 0 h 739147"/>
              <a:gd name="connsiteX0" fmla="*/ 22 w 4456833"/>
              <a:gd name="connsiteY0" fmla="*/ 0 h 739147"/>
              <a:gd name="connsiteX1" fmla="*/ 4456833 w 4456833"/>
              <a:gd name="connsiteY1" fmla="*/ 27822 h 739147"/>
              <a:gd name="connsiteX2" fmla="*/ 4456833 w 4456833"/>
              <a:gd name="connsiteY2" fmla="*/ 739147 h 739147"/>
              <a:gd name="connsiteX3" fmla="*/ 6437 w 4456833"/>
              <a:gd name="connsiteY3" fmla="*/ 191496 h 739147"/>
              <a:gd name="connsiteX4" fmla="*/ 22 w 4456833"/>
              <a:gd name="connsiteY4" fmla="*/ 0 h 739147"/>
              <a:gd name="connsiteX0" fmla="*/ 3997 w 4450396"/>
              <a:gd name="connsiteY0" fmla="*/ 0 h 739147"/>
              <a:gd name="connsiteX1" fmla="*/ 4450396 w 4450396"/>
              <a:gd name="connsiteY1" fmla="*/ 27822 h 739147"/>
              <a:gd name="connsiteX2" fmla="*/ 4450396 w 4450396"/>
              <a:gd name="connsiteY2" fmla="*/ 739147 h 739147"/>
              <a:gd name="connsiteX3" fmla="*/ 0 w 4450396"/>
              <a:gd name="connsiteY3" fmla="*/ 191496 h 739147"/>
              <a:gd name="connsiteX4" fmla="*/ 3997 w 4450396"/>
              <a:gd name="connsiteY4" fmla="*/ 0 h 739147"/>
              <a:gd name="connsiteX0" fmla="*/ 92498 w 4450396"/>
              <a:gd name="connsiteY0" fmla="*/ 105148 h 711325"/>
              <a:gd name="connsiteX1" fmla="*/ 4450396 w 4450396"/>
              <a:gd name="connsiteY1" fmla="*/ 0 h 711325"/>
              <a:gd name="connsiteX2" fmla="*/ 4450396 w 4450396"/>
              <a:gd name="connsiteY2" fmla="*/ 711325 h 711325"/>
              <a:gd name="connsiteX3" fmla="*/ 0 w 4450396"/>
              <a:gd name="connsiteY3" fmla="*/ 163674 h 711325"/>
              <a:gd name="connsiteX4" fmla="*/ 92498 w 4450396"/>
              <a:gd name="connsiteY4" fmla="*/ 105148 h 711325"/>
              <a:gd name="connsiteX0" fmla="*/ 21 w 4456832"/>
              <a:gd name="connsiteY0" fmla="*/ 5420 h 711325"/>
              <a:gd name="connsiteX1" fmla="*/ 4456832 w 4456832"/>
              <a:gd name="connsiteY1" fmla="*/ 0 h 711325"/>
              <a:gd name="connsiteX2" fmla="*/ 4456832 w 4456832"/>
              <a:gd name="connsiteY2" fmla="*/ 711325 h 711325"/>
              <a:gd name="connsiteX3" fmla="*/ 6436 w 4456832"/>
              <a:gd name="connsiteY3" fmla="*/ 163674 h 711325"/>
              <a:gd name="connsiteX4" fmla="*/ 21 w 4456832"/>
              <a:gd name="connsiteY4" fmla="*/ 5420 h 711325"/>
              <a:gd name="connsiteX0" fmla="*/ 0 w 4456811"/>
              <a:gd name="connsiteY0" fmla="*/ 5420 h 711325"/>
              <a:gd name="connsiteX1" fmla="*/ 4456811 w 4456811"/>
              <a:gd name="connsiteY1" fmla="*/ 0 h 711325"/>
              <a:gd name="connsiteX2" fmla="*/ 4456811 w 4456811"/>
              <a:gd name="connsiteY2" fmla="*/ 711325 h 711325"/>
              <a:gd name="connsiteX3" fmla="*/ 6415 w 4456811"/>
              <a:gd name="connsiteY3" fmla="*/ 163674 h 711325"/>
              <a:gd name="connsiteX4" fmla="*/ 0 w 4456811"/>
              <a:gd name="connsiteY4" fmla="*/ 5420 h 711325"/>
              <a:gd name="connsiteX0" fmla="*/ 0 w 4454208"/>
              <a:gd name="connsiteY0" fmla="*/ 5420 h 711325"/>
              <a:gd name="connsiteX1" fmla="*/ 4454208 w 4454208"/>
              <a:gd name="connsiteY1" fmla="*/ 0 h 711325"/>
              <a:gd name="connsiteX2" fmla="*/ 4454208 w 4454208"/>
              <a:gd name="connsiteY2" fmla="*/ 711325 h 711325"/>
              <a:gd name="connsiteX3" fmla="*/ 3812 w 4454208"/>
              <a:gd name="connsiteY3" fmla="*/ 163674 h 711325"/>
              <a:gd name="connsiteX4" fmla="*/ 0 w 4454208"/>
              <a:gd name="connsiteY4" fmla="*/ 5420 h 711325"/>
              <a:gd name="connsiteX0" fmla="*/ 0 w 4454208"/>
              <a:gd name="connsiteY0" fmla="*/ 5420 h 711325"/>
              <a:gd name="connsiteX1" fmla="*/ 4454208 w 4454208"/>
              <a:gd name="connsiteY1" fmla="*/ 0 h 711325"/>
              <a:gd name="connsiteX2" fmla="*/ 4454208 w 4454208"/>
              <a:gd name="connsiteY2" fmla="*/ 711325 h 711325"/>
              <a:gd name="connsiteX3" fmla="*/ 1209 w 4454208"/>
              <a:gd name="connsiteY3" fmla="*/ 158926 h 711325"/>
              <a:gd name="connsiteX4" fmla="*/ 0 w 4454208"/>
              <a:gd name="connsiteY4" fmla="*/ 5420 h 71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208" h="711325">
                <a:moveTo>
                  <a:pt x="0" y="5420"/>
                </a:moveTo>
                <a:lnTo>
                  <a:pt x="4454208" y="0"/>
                </a:lnTo>
                <a:lnTo>
                  <a:pt x="4454208" y="711325"/>
                </a:lnTo>
                <a:lnTo>
                  <a:pt x="1209" y="158926"/>
                </a:lnTo>
                <a:cubicBezTo>
                  <a:pt x="1674" y="91928"/>
                  <a:pt x="3207" y="84547"/>
                  <a:pt x="0" y="5420"/>
                </a:cubicBezTo>
                <a:close/>
              </a:path>
            </a:pathLst>
          </a:cu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1" name="Title Placeholder 1">
            <a:extLst>
              <a:ext uri="{FF2B5EF4-FFF2-40B4-BE49-F238E27FC236}">
                <a16:creationId xmlns:a16="http://schemas.microsoft.com/office/drawing/2014/main" id="{48A7D14F-7079-8A4D-9BA7-7AF6C20D53BE}"/>
              </a:ext>
            </a:extLst>
          </p:cNvPr>
          <p:cNvSpPr>
            <a:spLocks noGrp="1"/>
          </p:cNvSpPr>
          <p:nvPr>
            <p:ph type="title" hasCustomPrompt="1"/>
          </p:nvPr>
        </p:nvSpPr>
        <p:spPr>
          <a:xfrm>
            <a:off x="423125" y="1992991"/>
            <a:ext cx="11395467" cy="1428267"/>
          </a:xfrm>
          <a:prstGeom prst="rect">
            <a:avLst/>
          </a:prstGeom>
        </p:spPr>
        <p:txBody>
          <a:bodyPr vert="horz" lIns="0" tIns="0" rIns="0" bIns="0" rtlCol="0" anchor="ctr">
            <a:noAutofit/>
          </a:bodyPr>
          <a:lstStyle>
            <a:lvl1pPr>
              <a:defRPr sz="5867">
                <a:solidFill>
                  <a:schemeClr val="accent6"/>
                </a:solidFill>
              </a:defRPr>
            </a:lvl1pPr>
          </a:lstStyle>
          <a:p>
            <a:r>
              <a:rPr lang="en-US" dirty="0"/>
              <a:t>Presentation Title - First line</a:t>
            </a:r>
            <a:br>
              <a:rPr lang="en-US" dirty="0"/>
            </a:br>
            <a:r>
              <a:rPr lang="en-US" dirty="0"/>
              <a:t>Title - Second Line</a:t>
            </a:r>
          </a:p>
        </p:txBody>
      </p:sp>
    </p:spTree>
    <p:extLst>
      <p:ext uri="{BB962C8B-B14F-4D97-AF65-F5344CB8AC3E}">
        <p14:creationId xmlns:p14="http://schemas.microsoft.com/office/powerpoint/2010/main" val="38935132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FF413F-7E5D-844F-BD7A-F8F05041158F}"/>
              </a:ext>
            </a:extLst>
          </p:cNvPr>
          <p:cNvSpPr/>
          <p:nvPr userDrawn="1"/>
        </p:nvSpPr>
        <p:spPr>
          <a:xfrm>
            <a:off x="12217" y="0"/>
            <a:ext cx="12192000" cy="6864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 Placeholder 12">
            <a:extLst>
              <a:ext uri="{FF2B5EF4-FFF2-40B4-BE49-F238E27FC236}">
                <a16:creationId xmlns:a16="http://schemas.microsoft.com/office/drawing/2014/main" id="{AD2FDC4D-6BA1-F049-B34B-F3813AFF5AE0}"/>
              </a:ext>
            </a:extLst>
          </p:cNvPr>
          <p:cNvSpPr>
            <a:spLocks noGrp="1"/>
          </p:cNvSpPr>
          <p:nvPr>
            <p:ph type="body" sz="quarter" idx="11" hasCustomPrompt="1"/>
          </p:nvPr>
        </p:nvSpPr>
        <p:spPr>
          <a:xfrm>
            <a:off x="1272597" y="3992549"/>
            <a:ext cx="9646187" cy="1295401"/>
          </a:xfrm>
          <a:prstGeom prst="rect">
            <a:avLst/>
          </a:prstGeom>
        </p:spPr>
        <p:txBody>
          <a:bodyPr>
            <a:normAutofit/>
          </a:bodyPr>
          <a:lstStyle>
            <a:lvl1pPr marL="0" indent="0" algn="ctr">
              <a:buNone/>
              <a:defRPr sz="48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Presenter Name</a:t>
            </a:r>
          </a:p>
        </p:txBody>
      </p:sp>
      <p:grpSp>
        <p:nvGrpSpPr>
          <p:cNvPr id="21" name="Group 20">
            <a:extLst>
              <a:ext uri="{FF2B5EF4-FFF2-40B4-BE49-F238E27FC236}">
                <a16:creationId xmlns:a16="http://schemas.microsoft.com/office/drawing/2014/main" id="{23C452F6-3120-6A40-BB6F-5C2A7D5839F7}"/>
              </a:ext>
            </a:extLst>
          </p:cNvPr>
          <p:cNvGrpSpPr/>
          <p:nvPr userDrawn="1"/>
        </p:nvGrpSpPr>
        <p:grpSpPr>
          <a:xfrm>
            <a:off x="-18457" y="4"/>
            <a:ext cx="12210457" cy="3513129"/>
            <a:chOff x="-13843" y="0"/>
            <a:chExt cx="9157843" cy="2634846"/>
          </a:xfrm>
        </p:grpSpPr>
        <p:sp>
          <p:nvSpPr>
            <p:cNvPr id="22" name="Rectangle 4">
              <a:extLst>
                <a:ext uri="{FF2B5EF4-FFF2-40B4-BE49-F238E27FC236}">
                  <a16:creationId xmlns:a16="http://schemas.microsoft.com/office/drawing/2014/main" id="{331A7F50-FEF0-944F-B528-EAEA00A87E30}"/>
                </a:ext>
              </a:extLst>
            </p:cNvPr>
            <p:cNvSpPr/>
            <p:nvPr userDrawn="1"/>
          </p:nvSpPr>
          <p:spPr>
            <a:xfrm>
              <a:off x="-6970" y="0"/>
              <a:ext cx="9144096" cy="157302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3" name="Rectangle 4">
              <a:extLst>
                <a:ext uri="{FF2B5EF4-FFF2-40B4-BE49-F238E27FC236}">
                  <a16:creationId xmlns:a16="http://schemas.microsoft.com/office/drawing/2014/main" id="{E6A3D17E-0C7F-E447-B529-DF8C745A9511}"/>
                </a:ext>
              </a:extLst>
            </p:cNvPr>
            <p:cNvSpPr/>
            <p:nvPr userDrawn="1"/>
          </p:nvSpPr>
          <p:spPr>
            <a:xfrm flipH="1">
              <a:off x="2194" y="0"/>
              <a:ext cx="9141805" cy="139999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4" name="Rectangle 4">
              <a:extLst>
                <a:ext uri="{FF2B5EF4-FFF2-40B4-BE49-F238E27FC236}">
                  <a16:creationId xmlns:a16="http://schemas.microsoft.com/office/drawing/2014/main" id="{0C5E8179-B891-D44F-A14F-CE1A4982BF2B}"/>
                </a:ext>
              </a:extLst>
            </p:cNvPr>
            <p:cNvSpPr/>
            <p:nvPr userDrawn="1"/>
          </p:nvSpPr>
          <p:spPr>
            <a:xfrm>
              <a:off x="3127364" y="0"/>
              <a:ext cx="6016636" cy="131111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5" name="Straight Connector 24">
              <a:extLst>
                <a:ext uri="{FF2B5EF4-FFF2-40B4-BE49-F238E27FC236}">
                  <a16:creationId xmlns:a16="http://schemas.microsoft.com/office/drawing/2014/main" id="{E4EB482D-F19B-0E45-A6A0-5FEFA68E526C}"/>
                </a:ext>
              </a:extLst>
            </p:cNvPr>
            <p:cNvCxnSpPr>
              <a:cxnSpLocks/>
            </p:cNvCxnSpPr>
            <p:nvPr userDrawn="1"/>
          </p:nvCxnSpPr>
          <p:spPr>
            <a:xfrm flipH="1" flipV="1">
              <a:off x="0" y="448336"/>
              <a:ext cx="7270962" cy="2076399"/>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CE5081-8D92-3E42-A855-A3A21A888958}"/>
                </a:ext>
              </a:extLst>
            </p:cNvPr>
            <p:cNvCxnSpPr/>
            <p:nvPr userDrawn="1"/>
          </p:nvCxnSpPr>
          <p:spPr>
            <a:xfrm flipH="1" flipV="1">
              <a:off x="-13843" y="448336"/>
              <a:ext cx="6240026" cy="218651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sp>
        <p:nvSpPr>
          <p:cNvPr id="27" name="Rectangle 4">
            <a:extLst>
              <a:ext uri="{FF2B5EF4-FFF2-40B4-BE49-F238E27FC236}">
                <a16:creationId xmlns:a16="http://schemas.microsoft.com/office/drawing/2014/main" id="{D7F0FB5C-D175-2D47-8590-7537D1182BAD}"/>
              </a:ext>
            </a:extLst>
          </p:cNvPr>
          <p:cNvSpPr/>
          <p:nvPr userDrawn="1"/>
        </p:nvSpPr>
        <p:spPr>
          <a:xfrm flipV="1">
            <a:off x="0" y="4956097"/>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8" name="Rectangle 4">
            <a:extLst>
              <a:ext uri="{FF2B5EF4-FFF2-40B4-BE49-F238E27FC236}">
                <a16:creationId xmlns:a16="http://schemas.microsoft.com/office/drawing/2014/main" id="{CD52C927-DC3E-494F-BAFA-254DD245D8A5}"/>
              </a:ext>
            </a:extLst>
          </p:cNvPr>
          <p:cNvSpPr/>
          <p:nvPr userDrawn="1"/>
        </p:nvSpPr>
        <p:spPr>
          <a:xfrm flipH="1" flipV="1">
            <a:off x="0" y="4897295"/>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9" name="Rectangle 4">
            <a:extLst>
              <a:ext uri="{FF2B5EF4-FFF2-40B4-BE49-F238E27FC236}">
                <a16:creationId xmlns:a16="http://schemas.microsoft.com/office/drawing/2014/main" id="{8E0D13E9-6FDD-AB45-8FFF-9F5293EDC92D}"/>
              </a:ext>
            </a:extLst>
          </p:cNvPr>
          <p:cNvSpPr/>
          <p:nvPr userDrawn="1"/>
        </p:nvSpPr>
        <p:spPr>
          <a:xfrm flipV="1">
            <a:off x="4229759" y="5028898"/>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rgbClr val="73C0D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0" name="Content Placeholder 10">
            <a:extLst>
              <a:ext uri="{FF2B5EF4-FFF2-40B4-BE49-F238E27FC236}">
                <a16:creationId xmlns:a16="http://schemas.microsoft.com/office/drawing/2014/main" id="{3121FBD1-1846-F14E-BE81-2CAD69431C6F}"/>
              </a:ext>
            </a:extLst>
          </p:cNvPr>
          <p:cNvSpPr>
            <a:spLocks noGrp="1"/>
          </p:cNvSpPr>
          <p:nvPr>
            <p:ph sz="quarter" idx="10" hasCustomPrompt="1"/>
          </p:nvPr>
        </p:nvSpPr>
        <p:spPr>
          <a:xfrm>
            <a:off x="1273221" y="2050453"/>
            <a:ext cx="9645569" cy="1869300"/>
          </a:xfrm>
          <a:prstGeom prst="rect">
            <a:avLst/>
          </a:prstGeom>
        </p:spPr>
        <p:txBody>
          <a:bodyPr>
            <a:normAutofit/>
          </a:bodyPr>
          <a:lstStyle>
            <a:lvl1pPr marL="0" indent="0" algn="ctr">
              <a:buNone/>
              <a:defRPr sz="128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Welcome</a:t>
            </a:r>
          </a:p>
        </p:txBody>
      </p:sp>
    </p:spTree>
    <p:extLst>
      <p:ext uri="{BB962C8B-B14F-4D97-AF65-F5344CB8AC3E}">
        <p14:creationId xmlns:p14="http://schemas.microsoft.com/office/powerpoint/2010/main" val="41762306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wo columns with Subheading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798CD71-169E-6C46-961D-25CEC41E4CDC}"/>
              </a:ext>
            </a:extLst>
          </p:cNvPr>
          <p:cNvSpPr>
            <a:spLocks noGrp="1"/>
          </p:cNvSpPr>
          <p:nvPr>
            <p:ph type="body" idx="1" hasCustomPrompt="1"/>
          </p:nvPr>
        </p:nvSpPr>
        <p:spPr>
          <a:xfrm>
            <a:off x="848812" y="2425374"/>
            <a:ext cx="10475539"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15" name="Content Placeholder 3">
            <a:extLst>
              <a:ext uri="{FF2B5EF4-FFF2-40B4-BE49-F238E27FC236}">
                <a16:creationId xmlns:a16="http://schemas.microsoft.com/office/drawing/2014/main" id="{A90A8DDC-2CAA-6042-A76B-224884017495}"/>
              </a:ext>
            </a:extLst>
          </p:cNvPr>
          <p:cNvSpPr>
            <a:spLocks noGrp="1"/>
          </p:cNvSpPr>
          <p:nvPr>
            <p:ph sz="half" idx="2"/>
          </p:nvPr>
        </p:nvSpPr>
        <p:spPr>
          <a:xfrm>
            <a:off x="848817" y="3080077"/>
            <a:ext cx="10504988"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7C0E03C6-5137-084D-9637-5A8ADB4D3EF9}"/>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2" name="Flowchart: Off-page Connector 9">
            <a:extLst>
              <a:ext uri="{FF2B5EF4-FFF2-40B4-BE49-F238E27FC236}">
                <a16:creationId xmlns:a16="http://schemas.microsoft.com/office/drawing/2014/main" id="{5A2F4B3C-D31B-994F-917B-0CF81AE27FDF}"/>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grpSp>
        <p:nvGrpSpPr>
          <p:cNvPr id="23" name="Group 22">
            <a:extLst>
              <a:ext uri="{FF2B5EF4-FFF2-40B4-BE49-F238E27FC236}">
                <a16:creationId xmlns:a16="http://schemas.microsoft.com/office/drawing/2014/main" id="{08AF18F9-64E5-6E4F-ADBF-75A676B1102C}"/>
              </a:ext>
            </a:extLst>
          </p:cNvPr>
          <p:cNvGrpSpPr/>
          <p:nvPr userDrawn="1"/>
        </p:nvGrpSpPr>
        <p:grpSpPr>
          <a:xfrm>
            <a:off x="-1" y="-1"/>
            <a:ext cx="12192001" cy="1546524"/>
            <a:chOff x="-1" y="-1"/>
            <a:chExt cx="9144001" cy="1159893"/>
          </a:xfrm>
        </p:grpSpPr>
        <p:cxnSp>
          <p:nvCxnSpPr>
            <p:cNvPr id="24" name="Straight Connector 23">
              <a:extLst>
                <a:ext uri="{FF2B5EF4-FFF2-40B4-BE49-F238E27FC236}">
                  <a16:creationId xmlns:a16="http://schemas.microsoft.com/office/drawing/2014/main" id="{E4DDBE4D-21C5-E048-9E97-C386D2DF9DB4}"/>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5" name="Rectangle 4">
              <a:extLst>
                <a:ext uri="{FF2B5EF4-FFF2-40B4-BE49-F238E27FC236}">
                  <a16:creationId xmlns:a16="http://schemas.microsoft.com/office/drawing/2014/main" id="{65B8EFDE-20FB-444A-B21F-3A517893A99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6" name="Rectangle 4">
              <a:extLst>
                <a:ext uri="{FF2B5EF4-FFF2-40B4-BE49-F238E27FC236}">
                  <a16:creationId xmlns:a16="http://schemas.microsoft.com/office/drawing/2014/main" id="{D649DBAB-C367-B94A-B748-7050156B862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59648766-AC01-224F-B850-690C20FA0E13}"/>
              </a:ext>
            </a:extLst>
          </p:cNvPr>
          <p:cNvSpPr>
            <a:spLocks noGrp="1"/>
          </p:cNvSpPr>
          <p:nvPr>
            <p:ph type="title" hasCustomPrompt="1"/>
          </p:nvPr>
        </p:nvSpPr>
        <p:spPr>
          <a:xfrm>
            <a:off x="838200" y="1240663"/>
            <a:ext cx="10515600"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spTree>
    <p:extLst>
      <p:ext uri="{BB962C8B-B14F-4D97-AF65-F5344CB8AC3E}">
        <p14:creationId xmlns:p14="http://schemas.microsoft.com/office/powerpoint/2010/main" val="86203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ing with picture only">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D4C3611-BEB4-2D45-8C2C-1CD908CC239A}"/>
              </a:ext>
            </a:extLst>
          </p:cNvPr>
          <p:cNvGrpSpPr/>
          <p:nvPr userDrawn="1"/>
        </p:nvGrpSpPr>
        <p:grpSpPr>
          <a:xfrm>
            <a:off x="-1" y="-1"/>
            <a:ext cx="12192001" cy="1546524"/>
            <a:chOff x="-1" y="-1"/>
            <a:chExt cx="9144001" cy="1159893"/>
          </a:xfrm>
        </p:grpSpPr>
        <p:sp>
          <p:nvSpPr>
            <p:cNvPr id="20" name="Rectangle 4">
              <a:extLst>
                <a:ext uri="{FF2B5EF4-FFF2-40B4-BE49-F238E27FC236}">
                  <a16:creationId xmlns:a16="http://schemas.microsoft.com/office/drawing/2014/main" id="{D5B85C5C-F169-9A45-8C03-EDDF7BADAFCE}"/>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1" name="Straight Connector 20">
              <a:extLst>
                <a:ext uri="{FF2B5EF4-FFF2-40B4-BE49-F238E27FC236}">
                  <a16:creationId xmlns:a16="http://schemas.microsoft.com/office/drawing/2014/main" id="{322BB90F-A0E0-234E-98CE-2967A95E7C21}"/>
                </a:ext>
              </a:extLst>
            </p:cNvPr>
            <p:cNvCxnSpPr>
              <a:cxnSpLocks/>
              <a:endCxn id="22"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2" name="Rectangle 4">
              <a:extLst>
                <a:ext uri="{FF2B5EF4-FFF2-40B4-BE49-F238E27FC236}">
                  <a16:creationId xmlns:a16="http://schemas.microsoft.com/office/drawing/2014/main" id="{E9D3BAB0-7AC4-DB44-A3FA-74CCAAB33E1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3" name="Picture Placeholder 2">
            <a:extLst>
              <a:ext uri="{FF2B5EF4-FFF2-40B4-BE49-F238E27FC236}">
                <a16:creationId xmlns:a16="http://schemas.microsoft.com/office/drawing/2014/main" id="{B5D3C332-B095-C449-95A5-F60EA9B5DF2F}"/>
              </a:ext>
            </a:extLst>
          </p:cNvPr>
          <p:cNvSpPr>
            <a:spLocks noGrp="1" noChangeAspect="1"/>
          </p:cNvSpPr>
          <p:nvPr>
            <p:ph type="pic" idx="1"/>
          </p:nvPr>
        </p:nvSpPr>
        <p:spPr>
          <a:xfrm>
            <a:off x="838205" y="2222799"/>
            <a:ext cx="10486151" cy="3444693"/>
          </a:xfrm>
          <a:prstGeom prst="rect">
            <a:avLst/>
          </a:prstGeom>
        </p:spPr>
        <p:txBody>
          <a:bodyPr lIns="0" tIns="0" rIns="0" bIns="0" anchor="t">
            <a:normAutofit/>
          </a:bodyPr>
          <a:lstStyle>
            <a:lvl1pPr marL="0" indent="0">
              <a:buNone/>
              <a:defRPr sz="3733" b="0">
                <a:solidFill>
                  <a:schemeClr val="tx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24" name="Title 1">
            <a:extLst>
              <a:ext uri="{FF2B5EF4-FFF2-40B4-BE49-F238E27FC236}">
                <a16:creationId xmlns:a16="http://schemas.microsoft.com/office/drawing/2014/main" id="{9AFAFD80-DBF5-F14D-9786-2A3B35174386}"/>
              </a:ext>
            </a:extLst>
          </p:cNvPr>
          <p:cNvSpPr>
            <a:spLocks noGrp="1"/>
          </p:cNvSpPr>
          <p:nvPr>
            <p:ph type="title" hasCustomPrompt="1"/>
          </p:nvPr>
        </p:nvSpPr>
        <p:spPr>
          <a:xfrm>
            <a:off x="838200" y="1240662"/>
            <a:ext cx="10515600" cy="982137"/>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pic>
        <p:nvPicPr>
          <p:cNvPr id="25" name="Picture 24">
            <a:extLst>
              <a:ext uri="{FF2B5EF4-FFF2-40B4-BE49-F238E27FC236}">
                <a16:creationId xmlns:a16="http://schemas.microsoft.com/office/drawing/2014/main" id="{7EE95112-FC47-4441-94DD-855A8431B804}"/>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6" name="Flowchart: Off-page Connector 9">
            <a:extLst>
              <a:ext uri="{FF2B5EF4-FFF2-40B4-BE49-F238E27FC236}">
                <a16:creationId xmlns:a16="http://schemas.microsoft.com/office/drawing/2014/main" id="{1AB9D9B7-0EB1-334C-A953-03122372D0C8}"/>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5617039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Divider - Med Blu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4AB73EF-1BED-A045-8476-942A20C0D47B}"/>
              </a:ext>
            </a:extLst>
          </p:cNvPr>
          <p:cNvSpPr/>
          <p:nvPr userDrawn="1"/>
        </p:nvSpPr>
        <p:spPr>
          <a:xfrm>
            <a:off x="-1" y="1"/>
            <a:ext cx="12192000" cy="6864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9" name="Group 28">
            <a:extLst>
              <a:ext uri="{FF2B5EF4-FFF2-40B4-BE49-F238E27FC236}">
                <a16:creationId xmlns:a16="http://schemas.microsoft.com/office/drawing/2014/main" id="{706123AB-E4EB-954E-8F40-7CA487E96FC9}"/>
              </a:ext>
            </a:extLst>
          </p:cNvPr>
          <p:cNvGrpSpPr/>
          <p:nvPr userDrawn="1"/>
        </p:nvGrpSpPr>
        <p:grpSpPr>
          <a:xfrm>
            <a:off x="-18457" y="4"/>
            <a:ext cx="12210457" cy="3513129"/>
            <a:chOff x="-13843" y="0"/>
            <a:chExt cx="9157843" cy="2634846"/>
          </a:xfrm>
        </p:grpSpPr>
        <p:sp>
          <p:nvSpPr>
            <p:cNvPr id="30" name="Rectangle 4">
              <a:extLst>
                <a:ext uri="{FF2B5EF4-FFF2-40B4-BE49-F238E27FC236}">
                  <a16:creationId xmlns:a16="http://schemas.microsoft.com/office/drawing/2014/main" id="{A52323DB-699E-E340-8EB4-934B87927BA6}"/>
                </a:ext>
              </a:extLst>
            </p:cNvPr>
            <p:cNvSpPr/>
            <p:nvPr userDrawn="1"/>
          </p:nvSpPr>
          <p:spPr>
            <a:xfrm>
              <a:off x="-6970" y="0"/>
              <a:ext cx="9144096" cy="157302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31" name="Rectangle 4">
              <a:extLst>
                <a:ext uri="{FF2B5EF4-FFF2-40B4-BE49-F238E27FC236}">
                  <a16:creationId xmlns:a16="http://schemas.microsoft.com/office/drawing/2014/main" id="{AA2202C8-4F24-7346-95C2-5F1C53DF64E2}"/>
                </a:ext>
              </a:extLst>
            </p:cNvPr>
            <p:cNvSpPr/>
            <p:nvPr userDrawn="1"/>
          </p:nvSpPr>
          <p:spPr>
            <a:xfrm flipH="1">
              <a:off x="2194" y="0"/>
              <a:ext cx="9141805" cy="139999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32" name="Rectangle 4">
              <a:extLst>
                <a:ext uri="{FF2B5EF4-FFF2-40B4-BE49-F238E27FC236}">
                  <a16:creationId xmlns:a16="http://schemas.microsoft.com/office/drawing/2014/main" id="{D1B0C863-117F-1E48-960B-48451FD06BA0}"/>
                </a:ext>
              </a:extLst>
            </p:cNvPr>
            <p:cNvSpPr/>
            <p:nvPr userDrawn="1"/>
          </p:nvSpPr>
          <p:spPr>
            <a:xfrm>
              <a:off x="3127364" y="0"/>
              <a:ext cx="6016636" cy="131111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33" name="Straight Connector 32">
              <a:extLst>
                <a:ext uri="{FF2B5EF4-FFF2-40B4-BE49-F238E27FC236}">
                  <a16:creationId xmlns:a16="http://schemas.microsoft.com/office/drawing/2014/main" id="{E967FEBA-E8F2-0943-AB5C-147DE1E99612}"/>
                </a:ext>
              </a:extLst>
            </p:cNvPr>
            <p:cNvCxnSpPr/>
            <p:nvPr userDrawn="1"/>
          </p:nvCxnSpPr>
          <p:spPr>
            <a:xfrm flipH="1" flipV="1">
              <a:off x="77804" y="448336"/>
              <a:ext cx="7193157" cy="2076398"/>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C12FC7-1D1C-4D43-B891-2EDB115C7623}"/>
                </a:ext>
              </a:extLst>
            </p:cNvPr>
            <p:cNvCxnSpPr/>
            <p:nvPr userDrawn="1"/>
          </p:nvCxnSpPr>
          <p:spPr>
            <a:xfrm flipH="1" flipV="1">
              <a:off x="-13843" y="448336"/>
              <a:ext cx="6240026" cy="218651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sp>
        <p:nvSpPr>
          <p:cNvPr id="35" name="Rectangle 4">
            <a:extLst>
              <a:ext uri="{FF2B5EF4-FFF2-40B4-BE49-F238E27FC236}">
                <a16:creationId xmlns:a16="http://schemas.microsoft.com/office/drawing/2014/main" id="{72D5C8E6-05CB-5547-806E-AACD9EC49DE5}"/>
              </a:ext>
            </a:extLst>
          </p:cNvPr>
          <p:cNvSpPr/>
          <p:nvPr userDrawn="1"/>
        </p:nvSpPr>
        <p:spPr>
          <a:xfrm flipV="1">
            <a:off x="0" y="4971478"/>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6" name="Rectangle 4">
            <a:extLst>
              <a:ext uri="{FF2B5EF4-FFF2-40B4-BE49-F238E27FC236}">
                <a16:creationId xmlns:a16="http://schemas.microsoft.com/office/drawing/2014/main" id="{BD513EA0-DB7B-AE46-A175-8A8C54B81088}"/>
              </a:ext>
            </a:extLst>
          </p:cNvPr>
          <p:cNvSpPr/>
          <p:nvPr userDrawn="1"/>
        </p:nvSpPr>
        <p:spPr>
          <a:xfrm flipH="1" flipV="1">
            <a:off x="0" y="4912677"/>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7" name="Rectangle 4">
            <a:extLst>
              <a:ext uri="{FF2B5EF4-FFF2-40B4-BE49-F238E27FC236}">
                <a16:creationId xmlns:a16="http://schemas.microsoft.com/office/drawing/2014/main" id="{97F0DADA-4A3E-7347-8EBF-6452751522C1}"/>
              </a:ext>
            </a:extLst>
          </p:cNvPr>
          <p:cNvSpPr/>
          <p:nvPr userDrawn="1"/>
        </p:nvSpPr>
        <p:spPr>
          <a:xfrm flipV="1">
            <a:off x="4229759" y="5044279"/>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rgbClr val="73C0D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8" name="Text Placeholder 12">
            <a:extLst>
              <a:ext uri="{FF2B5EF4-FFF2-40B4-BE49-F238E27FC236}">
                <a16:creationId xmlns:a16="http://schemas.microsoft.com/office/drawing/2014/main" id="{B388E4C6-917D-024A-B306-972DA05354A6}"/>
              </a:ext>
            </a:extLst>
          </p:cNvPr>
          <p:cNvSpPr>
            <a:spLocks noGrp="1"/>
          </p:cNvSpPr>
          <p:nvPr>
            <p:ph type="body" sz="quarter" idx="11" hasCustomPrompt="1"/>
          </p:nvPr>
        </p:nvSpPr>
        <p:spPr>
          <a:xfrm>
            <a:off x="1272597" y="3966489"/>
            <a:ext cx="9646187" cy="946187"/>
          </a:xfrm>
          <a:prstGeom prst="rect">
            <a:avLst/>
          </a:prstGeom>
        </p:spPr>
        <p:txBody>
          <a:bodyPr>
            <a:normAutofit/>
          </a:bodyPr>
          <a:lstStyle>
            <a:lvl1pPr marL="0" indent="0" algn="ctr">
              <a:buNone/>
              <a:defRPr sz="48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Section Subtitle or Presenter Name </a:t>
            </a:r>
          </a:p>
        </p:txBody>
      </p:sp>
      <p:sp>
        <p:nvSpPr>
          <p:cNvPr id="39" name="Content Placeholder 10">
            <a:extLst>
              <a:ext uri="{FF2B5EF4-FFF2-40B4-BE49-F238E27FC236}">
                <a16:creationId xmlns:a16="http://schemas.microsoft.com/office/drawing/2014/main" id="{B4020A0A-508D-1041-BB39-0E00BC128CB0}"/>
              </a:ext>
            </a:extLst>
          </p:cNvPr>
          <p:cNvSpPr>
            <a:spLocks noGrp="1"/>
          </p:cNvSpPr>
          <p:nvPr>
            <p:ph sz="quarter" idx="10" hasCustomPrompt="1"/>
          </p:nvPr>
        </p:nvSpPr>
        <p:spPr>
          <a:xfrm>
            <a:off x="1273221" y="1925468"/>
            <a:ext cx="9645569" cy="2035009"/>
          </a:xfrm>
          <a:prstGeom prst="rect">
            <a:avLst/>
          </a:prstGeom>
        </p:spPr>
        <p:txBody>
          <a:bodyPr>
            <a:normAutofit/>
          </a:bodyPr>
          <a:lstStyle>
            <a:lvl1pPr marL="0" indent="0" algn="ctr">
              <a:buNone/>
              <a:defRPr sz="80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SECTION TITLE</a:t>
            </a:r>
          </a:p>
        </p:txBody>
      </p:sp>
    </p:spTree>
    <p:extLst>
      <p:ext uri="{BB962C8B-B14F-4D97-AF65-F5344CB8AC3E}">
        <p14:creationId xmlns:p14="http://schemas.microsoft.com/office/powerpoint/2010/main" val="41108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39225"/>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hidden="1"/>
          <p:cNvSpPr>
            <a:spLocks noChangeArrowheads="1"/>
          </p:cNvSpPr>
          <p:nvPr userDrawn="1">
            <p:custDataLst>
              <p:tags r:id="rId1"/>
            </p:custDataLst>
          </p:nvPr>
        </p:nvSpPr>
        <p:spPr bwMode="auto">
          <a:xfrm>
            <a:off x="10465075" y="6639225"/>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4195421758"/>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pag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AABAD3C-7882-EE4C-9E7D-BFA4B8BFB9CE}"/>
              </a:ext>
            </a:extLst>
          </p:cNvPr>
          <p:cNvGrpSpPr/>
          <p:nvPr userDrawn="1"/>
        </p:nvGrpSpPr>
        <p:grpSpPr>
          <a:xfrm>
            <a:off x="-1" y="-1"/>
            <a:ext cx="12192001" cy="1546524"/>
            <a:chOff x="-1" y="-1"/>
            <a:chExt cx="9144001" cy="1159893"/>
          </a:xfrm>
        </p:grpSpPr>
        <p:sp>
          <p:nvSpPr>
            <p:cNvPr id="17" name="Rectangle 4">
              <a:extLst>
                <a:ext uri="{FF2B5EF4-FFF2-40B4-BE49-F238E27FC236}">
                  <a16:creationId xmlns:a16="http://schemas.microsoft.com/office/drawing/2014/main" id="{A2F116D0-8320-9844-8CE6-36FDE8E7662D}"/>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18" name="Straight Connector 17">
              <a:extLst>
                <a:ext uri="{FF2B5EF4-FFF2-40B4-BE49-F238E27FC236}">
                  <a16:creationId xmlns:a16="http://schemas.microsoft.com/office/drawing/2014/main" id="{F484EA26-C93D-D34B-BB6E-C1C8397BA80F}"/>
                </a:ext>
              </a:extLst>
            </p:cNvPr>
            <p:cNvCxnSpPr>
              <a:cxnSpLocks/>
              <a:endCxn id="23"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3" name="Rectangle 4">
              <a:extLst>
                <a:ext uri="{FF2B5EF4-FFF2-40B4-BE49-F238E27FC236}">
                  <a16:creationId xmlns:a16="http://schemas.microsoft.com/office/drawing/2014/main" id="{7F34E7CB-26FE-D74E-AFC5-1815E6E697DF}"/>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5" name="Content Placeholder 2">
            <a:extLst>
              <a:ext uri="{FF2B5EF4-FFF2-40B4-BE49-F238E27FC236}">
                <a16:creationId xmlns:a16="http://schemas.microsoft.com/office/drawing/2014/main" id="{AE74E987-D5A3-9A41-B9E5-434A01999E2C}"/>
              </a:ext>
            </a:extLst>
          </p:cNvPr>
          <p:cNvSpPr>
            <a:spLocks noGrp="1"/>
          </p:cNvSpPr>
          <p:nvPr>
            <p:ph sz="half" idx="1"/>
          </p:nvPr>
        </p:nvSpPr>
        <p:spPr>
          <a:xfrm>
            <a:off x="838200" y="2434167"/>
            <a:ext cx="5181600" cy="3233327"/>
          </a:xfrm>
          <a:prstGeom prst="rect">
            <a:avLst/>
          </a:prstGeom>
        </p:spPr>
        <p:txBody>
          <a:bodyPr lIns="0" tIns="0" rIns="0" bIns="0"/>
          <a:lstStyle>
            <a:lvl1pPr marL="0" indent="0">
              <a:buNone/>
              <a:defRPr b="0" i="0">
                <a:solidFill>
                  <a:schemeClr val="tx1"/>
                </a:solidFill>
                <a:latin typeface="+mn-lt"/>
                <a:cs typeface="Calibri" panose="020F0502020204030204" pitchFamily="34" charset="0"/>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3">
            <a:extLst>
              <a:ext uri="{FF2B5EF4-FFF2-40B4-BE49-F238E27FC236}">
                <a16:creationId xmlns:a16="http://schemas.microsoft.com/office/drawing/2014/main" id="{56B2A228-66A0-5F4E-B9FF-0959A3462802}"/>
              </a:ext>
            </a:extLst>
          </p:cNvPr>
          <p:cNvSpPr>
            <a:spLocks noGrp="1"/>
          </p:cNvSpPr>
          <p:nvPr>
            <p:ph sz="half" idx="2"/>
          </p:nvPr>
        </p:nvSpPr>
        <p:spPr>
          <a:xfrm>
            <a:off x="6172200" y="2434167"/>
            <a:ext cx="5181600" cy="3233327"/>
          </a:xfrm>
          <a:prstGeom prst="rect">
            <a:avLst/>
          </a:prstGeom>
        </p:spPr>
        <p:txBody>
          <a:bodyPr lIns="0" tIns="0" rIns="0" bIns="0"/>
          <a:lstStyle>
            <a:lvl1pPr marL="0" indent="0">
              <a:buNone/>
              <a:defRPr b="0" i="0">
                <a:solidFill>
                  <a:schemeClr val="tx1"/>
                </a:solidFill>
                <a:latin typeface="+mn-lt"/>
                <a:cs typeface="Calibri" panose="020F0502020204030204" pitchFamily="34" charset="0"/>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93D25EA9-791E-E74E-92B2-8CD1DA6D9E77}"/>
              </a:ext>
            </a:extLst>
          </p:cNvPr>
          <p:cNvSpPr>
            <a:spLocks noGrp="1"/>
          </p:cNvSpPr>
          <p:nvPr>
            <p:ph type="title" hasCustomPrompt="1"/>
          </p:nvPr>
        </p:nvSpPr>
        <p:spPr>
          <a:xfrm>
            <a:off x="838200" y="1240663"/>
            <a:ext cx="10515600" cy="1137260"/>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pic>
        <p:nvPicPr>
          <p:cNvPr id="28" name="Picture 27">
            <a:extLst>
              <a:ext uri="{FF2B5EF4-FFF2-40B4-BE49-F238E27FC236}">
                <a16:creationId xmlns:a16="http://schemas.microsoft.com/office/drawing/2014/main" id="{3A9C6C53-D909-0F42-ADF7-DC75A9220BC0}"/>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9" name="Flowchart: Off-page Connector 9">
            <a:extLst>
              <a:ext uri="{FF2B5EF4-FFF2-40B4-BE49-F238E27FC236}">
                <a16:creationId xmlns:a16="http://schemas.microsoft.com/office/drawing/2014/main" id="{D73C6B19-E29F-654D-9A7E-DD644DFF1DA4}"/>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1093723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s with Subheadings">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C6AA005E-40A5-AB4A-A62E-33761D554405}"/>
              </a:ext>
            </a:extLst>
          </p:cNvPr>
          <p:cNvSpPr>
            <a:spLocks noGrp="1"/>
          </p:cNvSpPr>
          <p:nvPr>
            <p:ph type="body" idx="1" hasCustomPrompt="1"/>
          </p:nvPr>
        </p:nvSpPr>
        <p:spPr>
          <a:xfrm>
            <a:off x="848812" y="2425374"/>
            <a:ext cx="5157787"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24" name="Content Placeholder 3">
            <a:extLst>
              <a:ext uri="{FF2B5EF4-FFF2-40B4-BE49-F238E27FC236}">
                <a16:creationId xmlns:a16="http://schemas.microsoft.com/office/drawing/2014/main" id="{F2E3C12B-D410-2B4B-A45D-D9E5F632020E}"/>
              </a:ext>
            </a:extLst>
          </p:cNvPr>
          <p:cNvSpPr>
            <a:spLocks noGrp="1"/>
          </p:cNvSpPr>
          <p:nvPr>
            <p:ph sz="half" idx="2"/>
          </p:nvPr>
        </p:nvSpPr>
        <p:spPr>
          <a:xfrm>
            <a:off x="848812" y="3080077"/>
            <a:ext cx="5157787"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DE3AC62B-A579-6E4B-A199-03CD587D3070}"/>
              </a:ext>
            </a:extLst>
          </p:cNvPr>
          <p:cNvSpPr>
            <a:spLocks noGrp="1"/>
          </p:cNvSpPr>
          <p:nvPr>
            <p:ph type="body" sz="quarter" idx="3" hasCustomPrompt="1"/>
          </p:nvPr>
        </p:nvSpPr>
        <p:spPr>
          <a:xfrm>
            <a:off x="6181227" y="2425374"/>
            <a:ext cx="5183188"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26" name="Content Placeholder 5">
            <a:extLst>
              <a:ext uri="{FF2B5EF4-FFF2-40B4-BE49-F238E27FC236}">
                <a16:creationId xmlns:a16="http://schemas.microsoft.com/office/drawing/2014/main" id="{B668471F-7741-314E-B2B7-0AFB4D0E2C60}"/>
              </a:ext>
            </a:extLst>
          </p:cNvPr>
          <p:cNvSpPr>
            <a:spLocks noGrp="1"/>
          </p:cNvSpPr>
          <p:nvPr>
            <p:ph sz="quarter" idx="4"/>
          </p:nvPr>
        </p:nvSpPr>
        <p:spPr>
          <a:xfrm>
            <a:off x="6181227" y="3080077"/>
            <a:ext cx="5183188" cy="2587417"/>
          </a:xfrm>
          <a:prstGeom prst="rect">
            <a:avLst/>
          </a:prstGeom>
        </p:spPr>
        <p:txBody>
          <a:bodyPr lIns="0" tIns="0" rIns="0" bIns="0"/>
          <a:lstStyle>
            <a:lvl1pPr marL="0" indent="0">
              <a:buNone/>
              <a:defRPr sz="3200" b="0">
                <a:solidFill>
                  <a:schemeClr val="tx1"/>
                </a:solidFill>
                <a:latin typeface="+mn-lt"/>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a:extLst>
              <a:ext uri="{FF2B5EF4-FFF2-40B4-BE49-F238E27FC236}">
                <a16:creationId xmlns:a16="http://schemas.microsoft.com/office/drawing/2014/main" id="{7F130D7E-B155-5149-AB0A-B65DB1B6C228}"/>
              </a:ext>
            </a:extLst>
          </p:cNvPr>
          <p:cNvGrpSpPr/>
          <p:nvPr userDrawn="1"/>
        </p:nvGrpSpPr>
        <p:grpSpPr>
          <a:xfrm>
            <a:off x="-1" y="-1"/>
            <a:ext cx="12192001" cy="1546524"/>
            <a:chOff x="-1" y="-1"/>
            <a:chExt cx="9144001" cy="1159893"/>
          </a:xfrm>
        </p:grpSpPr>
        <p:cxnSp>
          <p:nvCxnSpPr>
            <p:cNvPr id="28" name="Straight Connector 27">
              <a:extLst>
                <a:ext uri="{FF2B5EF4-FFF2-40B4-BE49-F238E27FC236}">
                  <a16:creationId xmlns:a16="http://schemas.microsoft.com/office/drawing/2014/main" id="{721D398F-3416-224B-903E-5CCB4BC5384A}"/>
                </a:ext>
              </a:extLst>
            </p:cNvPr>
            <p:cNvCxnSpPr>
              <a:cxnSpLocks/>
              <a:endCxn id="30"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9" name="Rectangle 4">
              <a:extLst>
                <a:ext uri="{FF2B5EF4-FFF2-40B4-BE49-F238E27FC236}">
                  <a16:creationId xmlns:a16="http://schemas.microsoft.com/office/drawing/2014/main" id="{467E0369-136B-C747-A3F9-3E33CBF3616A}"/>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30" name="Rectangle 4">
              <a:extLst>
                <a:ext uri="{FF2B5EF4-FFF2-40B4-BE49-F238E27FC236}">
                  <a16:creationId xmlns:a16="http://schemas.microsoft.com/office/drawing/2014/main" id="{C30C23DF-6FCB-D44B-B23D-5838BABC2C2B}"/>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31" name="Title 1">
            <a:extLst>
              <a:ext uri="{FF2B5EF4-FFF2-40B4-BE49-F238E27FC236}">
                <a16:creationId xmlns:a16="http://schemas.microsoft.com/office/drawing/2014/main" id="{38A2F252-B12E-7549-BB0A-4F1BB6679383}"/>
              </a:ext>
            </a:extLst>
          </p:cNvPr>
          <p:cNvSpPr>
            <a:spLocks noGrp="1"/>
          </p:cNvSpPr>
          <p:nvPr>
            <p:ph type="title" hasCustomPrompt="1"/>
          </p:nvPr>
        </p:nvSpPr>
        <p:spPr>
          <a:xfrm>
            <a:off x="848817" y="1240663"/>
            <a:ext cx="10504988"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pic>
        <p:nvPicPr>
          <p:cNvPr id="32" name="Picture 31">
            <a:extLst>
              <a:ext uri="{FF2B5EF4-FFF2-40B4-BE49-F238E27FC236}">
                <a16:creationId xmlns:a16="http://schemas.microsoft.com/office/drawing/2014/main" id="{9D1729EA-F57D-9040-A757-9E27595BE7ED}"/>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3" name="Flowchart: Off-page Connector 9">
            <a:extLst>
              <a:ext uri="{FF2B5EF4-FFF2-40B4-BE49-F238E27FC236}">
                <a16:creationId xmlns:a16="http://schemas.microsoft.com/office/drawing/2014/main" id="{848DD150-DBB9-1843-B53F-92A41001B02B}"/>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20058677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Divider -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FB067B-53F6-9E40-8D38-CE9359F78698}"/>
              </a:ext>
            </a:extLst>
          </p:cNvPr>
          <p:cNvSpPr/>
          <p:nvPr userDrawn="1"/>
        </p:nvSpPr>
        <p:spPr>
          <a:xfrm>
            <a:off x="-1" y="3"/>
            <a:ext cx="12192000" cy="6864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12">
            <a:extLst>
              <a:ext uri="{FF2B5EF4-FFF2-40B4-BE49-F238E27FC236}">
                <a16:creationId xmlns:a16="http://schemas.microsoft.com/office/drawing/2014/main" id="{0E15719D-389F-4F4B-85F2-73F1175249B1}"/>
              </a:ext>
            </a:extLst>
          </p:cNvPr>
          <p:cNvSpPr>
            <a:spLocks noGrp="1"/>
          </p:cNvSpPr>
          <p:nvPr>
            <p:ph type="body" sz="quarter" idx="11" hasCustomPrompt="1"/>
          </p:nvPr>
        </p:nvSpPr>
        <p:spPr>
          <a:xfrm>
            <a:off x="1272597" y="3966489"/>
            <a:ext cx="9646187" cy="946187"/>
          </a:xfrm>
          <a:prstGeom prst="rect">
            <a:avLst/>
          </a:prstGeom>
        </p:spPr>
        <p:txBody>
          <a:bodyPr>
            <a:normAutofit/>
          </a:bodyPr>
          <a:lstStyle>
            <a:lvl1pPr marL="0" indent="0" algn="ctr">
              <a:buNone/>
              <a:defRPr sz="48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Section Subtitle or Presenter Name </a:t>
            </a:r>
          </a:p>
        </p:txBody>
      </p:sp>
      <p:sp>
        <p:nvSpPr>
          <p:cNvPr id="17" name="Rectangle 4">
            <a:extLst>
              <a:ext uri="{FF2B5EF4-FFF2-40B4-BE49-F238E27FC236}">
                <a16:creationId xmlns:a16="http://schemas.microsoft.com/office/drawing/2014/main" id="{99D4E732-18BB-FF4B-86AC-404534162A70}"/>
              </a:ext>
            </a:extLst>
          </p:cNvPr>
          <p:cNvSpPr/>
          <p:nvPr userDrawn="1"/>
        </p:nvSpPr>
        <p:spPr>
          <a:xfrm>
            <a:off x="-9293" y="1"/>
            <a:ext cx="12192128" cy="20973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8" name="Rectangle 4">
            <a:extLst>
              <a:ext uri="{FF2B5EF4-FFF2-40B4-BE49-F238E27FC236}">
                <a16:creationId xmlns:a16="http://schemas.microsoft.com/office/drawing/2014/main" id="{8C01D950-6251-8841-AC25-A818CCB2D18B}"/>
              </a:ext>
            </a:extLst>
          </p:cNvPr>
          <p:cNvSpPr/>
          <p:nvPr userDrawn="1"/>
        </p:nvSpPr>
        <p:spPr>
          <a:xfrm flipH="1">
            <a:off x="2931" y="2"/>
            <a:ext cx="12189073" cy="186666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dirty="0"/>
          </a:p>
        </p:txBody>
      </p:sp>
      <p:sp>
        <p:nvSpPr>
          <p:cNvPr id="24" name="Rectangle 4">
            <a:extLst>
              <a:ext uri="{FF2B5EF4-FFF2-40B4-BE49-F238E27FC236}">
                <a16:creationId xmlns:a16="http://schemas.microsoft.com/office/drawing/2014/main" id="{E615E1CE-1226-244B-A07B-5ED82E6F1637}"/>
              </a:ext>
            </a:extLst>
          </p:cNvPr>
          <p:cNvSpPr/>
          <p:nvPr userDrawn="1"/>
        </p:nvSpPr>
        <p:spPr>
          <a:xfrm>
            <a:off x="4169819" y="4"/>
            <a:ext cx="8022181" cy="174815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28" name="Straight Connector 27">
            <a:extLst>
              <a:ext uri="{FF2B5EF4-FFF2-40B4-BE49-F238E27FC236}">
                <a16:creationId xmlns:a16="http://schemas.microsoft.com/office/drawing/2014/main" id="{E61EC1FB-4B2A-9A47-80AA-98ACC021936A}"/>
              </a:ext>
            </a:extLst>
          </p:cNvPr>
          <p:cNvCxnSpPr/>
          <p:nvPr userDrawn="1"/>
        </p:nvCxnSpPr>
        <p:spPr>
          <a:xfrm flipH="1" flipV="1">
            <a:off x="26578" y="597785"/>
            <a:ext cx="9590876" cy="2768532"/>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054342-9363-174C-B964-9D4A33ECA619}"/>
              </a:ext>
            </a:extLst>
          </p:cNvPr>
          <p:cNvCxnSpPr/>
          <p:nvPr userDrawn="1"/>
        </p:nvCxnSpPr>
        <p:spPr>
          <a:xfrm flipH="1" flipV="1">
            <a:off x="-95624" y="597785"/>
            <a:ext cx="8320035" cy="2915348"/>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Rectangle 4">
            <a:extLst>
              <a:ext uri="{FF2B5EF4-FFF2-40B4-BE49-F238E27FC236}">
                <a16:creationId xmlns:a16="http://schemas.microsoft.com/office/drawing/2014/main" id="{535C108C-BAEE-CC4F-B784-43C38CB6968D}"/>
              </a:ext>
            </a:extLst>
          </p:cNvPr>
          <p:cNvSpPr/>
          <p:nvPr userDrawn="1"/>
        </p:nvSpPr>
        <p:spPr>
          <a:xfrm flipV="1">
            <a:off x="0" y="4971482"/>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1" name="Rectangle 4">
            <a:extLst>
              <a:ext uri="{FF2B5EF4-FFF2-40B4-BE49-F238E27FC236}">
                <a16:creationId xmlns:a16="http://schemas.microsoft.com/office/drawing/2014/main" id="{CC0C7A41-8410-C046-8252-7E793A7DD531}"/>
              </a:ext>
            </a:extLst>
          </p:cNvPr>
          <p:cNvSpPr/>
          <p:nvPr userDrawn="1"/>
        </p:nvSpPr>
        <p:spPr>
          <a:xfrm flipH="1" flipV="1">
            <a:off x="0" y="4912679"/>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2" name="Rectangle 4">
            <a:extLst>
              <a:ext uri="{FF2B5EF4-FFF2-40B4-BE49-F238E27FC236}">
                <a16:creationId xmlns:a16="http://schemas.microsoft.com/office/drawing/2014/main" id="{A28648D9-BCFA-684B-ABFD-587CAB0AA2B8}"/>
              </a:ext>
            </a:extLst>
          </p:cNvPr>
          <p:cNvSpPr/>
          <p:nvPr userDrawn="1"/>
        </p:nvSpPr>
        <p:spPr>
          <a:xfrm flipV="1">
            <a:off x="4229759" y="5044281"/>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3" name="Content Placeholder 10">
            <a:extLst>
              <a:ext uri="{FF2B5EF4-FFF2-40B4-BE49-F238E27FC236}">
                <a16:creationId xmlns:a16="http://schemas.microsoft.com/office/drawing/2014/main" id="{B272E498-DBA6-5345-A39A-55F7285E5651}"/>
              </a:ext>
            </a:extLst>
          </p:cNvPr>
          <p:cNvSpPr>
            <a:spLocks noGrp="1"/>
          </p:cNvSpPr>
          <p:nvPr>
            <p:ph sz="quarter" idx="10" hasCustomPrompt="1"/>
          </p:nvPr>
        </p:nvSpPr>
        <p:spPr>
          <a:xfrm>
            <a:off x="1273221" y="1925468"/>
            <a:ext cx="9645569" cy="2035009"/>
          </a:xfrm>
          <a:prstGeom prst="rect">
            <a:avLst/>
          </a:prstGeom>
        </p:spPr>
        <p:txBody>
          <a:bodyPr>
            <a:normAutofit/>
          </a:bodyPr>
          <a:lstStyle>
            <a:lvl1pPr marL="0" indent="0" algn="ctr">
              <a:buNone/>
              <a:defRPr sz="80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SECTION TITLE</a:t>
            </a:r>
          </a:p>
        </p:txBody>
      </p:sp>
    </p:spTree>
    <p:extLst>
      <p:ext uri="{BB962C8B-B14F-4D97-AF65-F5344CB8AC3E}">
        <p14:creationId xmlns:p14="http://schemas.microsoft.com/office/powerpoint/2010/main" val="42741624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D4085BB-4C04-A241-B01D-3CC317AC6C0D}"/>
              </a:ext>
            </a:extLst>
          </p:cNvPr>
          <p:cNvGrpSpPr/>
          <p:nvPr userDrawn="1"/>
        </p:nvGrpSpPr>
        <p:grpSpPr>
          <a:xfrm>
            <a:off x="-1" y="-1"/>
            <a:ext cx="12192001" cy="1546524"/>
            <a:chOff x="-1" y="-1"/>
            <a:chExt cx="9144001" cy="1159893"/>
          </a:xfrm>
        </p:grpSpPr>
        <p:sp>
          <p:nvSpPr>
            <p:cNvPr id="24" name="Rectangle 4">
              <a:extLst>
                <a:ext uri="{FF2B5EF4-FFF2-40B4-BE49-F238E27FC236}">
                  <a16:creationId xmlns:a16="http://schemas.microsoft.com/office/drawing/2014/main" id="{306F48AC-3929-5542-913A-3DDF8EF265D6}"/>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5" name="Straight Connector 24">
              <a:extLst>
                <a:ext uri="{FF2B5EF4-FFF2-40B4-BE49-F238E27FC236}">
                  <a16:creationId xmlns:a16="http://schemas.microsoft.com/office/drawing/2014/main" id="{6C36DA67-1B8C-7C40-A421-C99D5303433B}"/>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C06DDBEF-6571-ED4E-B859-16829849F96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016D0ABF-A655-494B-A236-9D4FC8864002}"/>
              </a:ext>
            </a:extLst>
          </p:cNvPr>
          <p:cNvSpPr>
            <a:spLocks noGrp="1"/>
          </p:cNvSpPr>
          <p:nvPr>
            <p:ph type="title" hasCustomPrompt="1"/>
          </p:nvPr>
        </p:nvSpPr>
        <p:spPr>
          <a:xfrm>
            <a:off x="839788" y="1316570"/>
            <a:ext cx="4312363" cy="1426633"/>
          </a:xfrm>
          <a:prstGeom prst="rect">
            <a:avLst/>
          </a:prstGeom>
        </p:spPr>
        <p:txBody>
          <a:bodyPr lIns="0" tIns="0" rIns="0" bIns="0" anchor="t" anchorCtr="0">
            <a:noAutofit/>
          </a:bodyPr>
          <a:lstStyle>
            <a:lvl1pPr>
              <a:lnSpc>
                <a:spcPts val="4800"/>
              </a:lnSpc>
              <a:defRPr sz="4800" b="1">
                <a:solidFill>
                  <a:srgbClr val="005CA8"/>
                </a:solidFill>
                <a:latin typeface="+mn-lt"/>
              </a:defRPr>
            </a:lvl1pPr>
          </a:lstStyle>
          <a:p>
            <a:r>
              <a:rPr lang="en-US" dirty="0"/>
              <a:t>Main Heading Goes Here</a:t>
            </a:r>
          </a:p>
        </p:txBody>
      </p:sp>
      <p:sp>
        <p:nvSpPr>
          <p:cNvPr id="28" name="Content Placeholder 2">
            <a:extLst>
              <a:ext uri="{FF2B5EF4-FFF2-40B4-BE49-F238E27FC236}">
                <a16:creationId xmlns:a16="http://schemas.microsoft.com/office/drawing/2014/main" id="{8C9E690D-85D8-4B49-B02E-EA75C1767D91}"/>
              </a:ext>
            </a:extLst>
          </p:cNvPr>
          <p:cNvSpPr>
            <a:spLocks noGrp="1"/>
          </p:cNvSpPr>
          <p:nvPr>
            <p:ph idx="1"/>
          </p:nvPr>
        </p:nvSpPr>
        <p:spPr>
          <a:xfrm>
            <a:off x="5463256" y="1316571"/>
            <a:ext cx="5892137" cy="4474148"/>
          </a:xfrm>
          <a:prstGeom prst="rect">
            <a:avLst/>
          </a:prstGeom>
        </p:spPr>
        <p:txBody>
          <a:bodyPr lIns="0" tIns="0" rIns="0" bIns="0"/>
          <a:lstStyle>
            <a:lvl1pPr marL="0" indent="0">
              <a:buNone/>
              <a:defRPr sz="3733" b="0" i="0">
                <a:solidFill>
                  <a:schemeClr val="tx1"/>
                </a:solidFill>
                <a:latin typeface="+mn-lt"/>
                <a:cs typeface="Calibri" panose="020F0502020204030204" pitchFamily="34" charset="0"/>
              </a:defRPr>
            </a:lvl1pPr>
            <a:lvl2pPr>
              <a:defRPr sz="3200" b="0">
                <a:solidFill>
                  <a:schemeClr val="tx1"/>
                </a:solidFill>
                <a:latin typeface="+mn-lt"/>
              </a:defRPr>
            </a:lvl2pPr>
            <a:lvl3pPr>
              <a:defRPr sz="2667" b="0">
                <a:solidFill>
                  <a:schemeClr val="tx1"/>
                </a:solidFill>
                <a:latin typeface="+mn-lt"/>
              </a:defRPr>
            </a:lvl3pPr>
            <a:lvl4pPr>
              <a:defRPr sz="2667" b="0">
                <a:solidFill>
                  <a:schemeClr val="tx1"/>
                </a:solidFill>
                <a:latin typeface="+mn-lt"/>
              </a:defRPr>
            </a:lvl4pPr>
            <a:lvl5pPr>
              <a:defRPr sz="2667" b="0">
                <a:solidFill>
                  <a:schemeClr val="tx1"/>
                </a:solidFill>
                <a:latin typeface="+mn-lt"/>
              </a:defRPr>
            </a:lvl5pPr>
            <a:lvl6pPr>
              <a:defRPr sz="2667"/>
            </a:lvl6pPr>
            <a:lvl7pPr>
              <a:defRPr sz="2667"/>
            </a:lvl7pPr>
            <a:lvl8pPr>
              <a:defRPr sz="2667"/>
            </a:lvl8pPr>
            <a:lvl9pPr>
              <a:defRPr sz="26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2">
            <a:extLst>
              <a:ext uri="{FF2B5EF4-FFF2-40B4-BE49-F238E27FC236}">
                <a16:creationId xmlns:a16="http://schemas.microsoft.com/office/drawing/2014/main" id="{2332694A-CAF0-C74E-9447-5A307BC66F28}"/>
              </a:ext>
            </a:extLst>
          </p:cNvPr>
          <p:cNvSpPr>
            <a:spLocks noGrp="1" noChangeAspect="1"/>
          </p:cNvSpPr>
          <p:nvPr>
            <p:ph type="pic" idx="10"/>
          </p:nvPr>
        </p:nvSpPr>
        <p:spPr>
          <a:xfrm>
            <a:off x="839794" y="2743201"/>
            <a:ext cx="4312361" cy="3047516"/>
          </a:xfrm>
          <a:prstGeom prst="rect">
            <a:avLst/>
          </a:prstGeom>
        </p:spPr>
        <p:txBody>
          <a:bodyPr lIns="0" tIns="0" rIns="0" bIns="0" anchor="t">
            <a:normAutofit/>
          </a:bodyPr>
          <a:lstStyle>
            <a:lvl1pPr marL="0" indent="0" algn="l">
              <a:buNone/>
              <a:defRPr sz="3200" b="0">
                <a:solidFill>
                  <a:schemeClr val="tx2"/>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pic>
        <p:nvPicPr>
          <p:cNvPr id="30" name="Picture 29">
            <a:extLst>
              <a:ext uri="{FF2B5EF4-FFF2-40B4-BE49-F238E27FC236}">
                <a16:creationId xmlns:a16="http://schemas.microsoft.com/office/drawing/2014/main" id="{7BE49A17-90B2-8547-8C0B-B93779C1537A}"/>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1" name="Flowchart: Off-page Connector 9">
            <a:extLst>
              <a:ext uri="{FF2B5EF4-FFF2-40B4-BE49-F238E27FC236}">
                <a16:creationId xmlns:a16="http://schemas.microsoft.com/office/drawing/2014/main" id="{CD3D310A-BCEA-D945-8168-3B393069104D}"/>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4113720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2D023B0-2D82-9C42-88F7-B226F2705120}"/>
              </a:ext>
            </a:extLst>
          </p:cNvPr>
          <p:cNvGrpSpPr/>
          <p:nvPr userDrawn="1"/>
        </p:nvGrpSpPr>
        <p:grpSpPr>
          <a:xfrm>
            <a:off x="-1" y="-1"/>
            <a:ext cx="12192001" cy="1546524"/>
            <a:chOff x="-1" y="-1"/>
            <a:chExt cx="9144001" cy="1159893"/>
          </a:xfrm>
        </p:grpSpPr>
        <p:sp>
          <p:nvSpPr>
            <p:cNvPr id="24" name="Rectangle 4">
              <a:extLst>
                <a:ext uri="{FF2B5EF4-FFF2-40B4-BE49-F238E27FC236}">
                  <a16:creationId xmlns:a16="http://schemas.microsoft.com/office/drawing/2014/main" id="{8117037D-C0BF-7C48-A285-A305B0ED8B3D}"/>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5" name="Straight Connector 24">
              <a:extLst>
                <a:ext uri="{FF2B5EF4-FFF2-40B4-BE49-F238E27FC236}">
                  <a16:creationId xmlns:a16="http://schemas.microsoft.com/office/drawing/2014/main" id="{3FC7512C-0C97-C148-A06B-CD30934261D2}"/>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C5BA75A9-D763-644B-9163-A16275063B3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E874D463-FEB1-6447-8583-98C4B5B3AA3E}"/>
              </a:ext>
            </a:extLst>
          </p:cNvPr>
          <p:cNvSpPr>
            <a:spLocks noGrp="1"/>
          </p:cNvSpPr>
          <p:nvPr>
            <p:ph type="title" hasCustomPrompt="1"/>
          </p:nvPr>
        </p:nvSpPr>
        <p:spPr>
          <a:xfrm>
            <a:off x="839794" y="1316570"/>
            <a:ext cx="4312361" cy="1426633"/>
          </a:xfrm>
          <a:prstGeom prst="rect">
            <a:avLst/>
          </a:prstGeom>
        </p:spPr>
        <p:txBody>
          <a:bodyPr lIns="0" tIns="0" rIns="0" bIns="0" anchor="t" anchorCtr="0">
            <a:noAutofit/>
          </a:bodyPr>
          <a:lstStyle>
            <a:lvl1pPr>
              <a:lnSpc>
                <a:spcPts val="4800"/>
              </a:lnSpc>
              <a:defRPr sz="4800" b="1">
                <a:solidFill>
                  <a:srgbClr val="005CA8"/>
                </a:solidFill>
                <a:latin typeface="+mn-lt"/>
              </a:defRPr>
            </a:lvl1pPr>
          </a:lstStyle>
          <a:p>
            <a:r>
              <a:rPr lang="en-US" dirty="0"/>
              <a:t>Main Heading Goes Here</a:t>
            </a:r>
          </a:p>
        </p:txBody>
      </p:sp>
      <p:sp>
        <p:nvSpPr>
          <p:cNvPr id="28" name="Content Placeholder 2">
            <a:extLst>
              <a:ext uri="{FF2B5EF4-FFF2-40B4-BE49-F238E27FC236}">
                <a16:creationId xmlns:a16="http://schemas.microsoft.com/office/drawing/2014/main" id="{F6591F3B-C31B-3F4B-B31C-B55946EDDB71}"/>
              </a:ext>
            </a:extLst>
          </p:cNvPr>
          <p:cNvSpPr>
            <a:spLocks noGrp="1"/>
          </p:cNvSpPr>
          <p:nvPr>
            <p:ph idx="1"/>
          </p:nvPr>
        </p:nvSpPr>
        <p:spPr>
          <a:xfrm>
            <a:off x="839789" y="2743202"/>
            <a:ext cx="4312363" cy="2924292"/>
          </a:xfrm>
          <a:prstGeom prst="rect">
            <a:avLst/>
          </a:prstGeom>
        </p:spPr>
        <p:txBody>
          <a:bodyPr lIns="0" tIns="0" rIns="0" bIns="0"/>
          <a:lstStyle>
            <a:lvl1pPr marL="0" indent="0">
              <a:buNone/>
              <a:defRPr sz="3733" b="0" i="0">
                <a:solidFill>
                  <a:schemeClr val="tx1"/>
                </a:solidFill>
                <a:latin typeface="+mn-lt"/>
                <a:cs typeface="Calibri" panose="020F0502020204030204" pitchFamily="34" charset="0"/>
              </a:defRPr>
            </a:lvl1pPr>
            <a:lvl2pPr>
              <a:defRPr sz="3200" b="0">
                <a:solidFill>
                  <a:schemeClr val="tx1"/>
                </a:solidFill>
                <a:latin typeface="+mn-lt"/>
              </a:defRPr>
            </a:lvl2pPr>
            <a:lvl3pPr>
              <a:defRPr sz="2667" b="0">
                <a:solidFill>
                  <a:schemeClr val="tx1"/>
                </a:solidFill>
                <a:latin typeface="+mn-lt"/>
              </a:defRPr>
            </a:lvl3pPr>
            <a:lvl4pPr>
              <a:defRPr sz="2667" b="0">
                <a:solidFill>
                  <a:schemeClr val="tx1"/>
                </a:solidFill>
                <a:latin typeface="+mn-lt"/>
              </a:defRPr>
            </a:lvl4pPr>
            <a:lvl5pPr>
              <a:defRPr sz="2667" b="0">
                <a:solidFill>
                  <a:schemeClr val="tx1"/>
                </a:solidFill>
                <a:latin typeface="+mn-lt"/>
              </a:defRPr>
            </a:lvl5pPr>
            <a:lvl6pPr>
              <a:defRPr sz="2667"/>
            </a:lvl6pPr>
            <a:lvl7pPr>
              <a:defRPr sz="2667"/>
            </a:lvl7pPr>
            <a:lvl8pPr>
              <a:defRPr sz="2667"/>
            </a:lvl8pPr>
            <a:lvl9pPr>
              <a:defRPr sz="26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2">
            <a:extLst>
              <a:ext uri="{FF2B5EF4-FFF2-40B4-BE49-F238E27FC236}">
                <a16:creationId xmlns:a16="http://schemas.microsoft.com/office/drawing/2014/main" id="{752972E4-AFAF-5442-81C2-0EF8BFC25CD0}"/>
              </a:ext>
            </a:extLst>
          </p:cNvPr>
          <p:cNvSpPr>
            <a:spLocks noGrp="1" noChangeAspect="1"/>
          </p:cNvSpPr>
          <p:nvPr>
            <p:ph type="pic" idx="10"/>
          </p:nvPr>
        </p:nvSpPr>
        <p:spPr>
          <a:xfrm>
            <a:off x="5432214" y="1316573"/>
            <a:ext cx="5892137" cy="4350924"/>
          </a:xfrm>
          <a:prstGeom prst="rect">
            <a:avLst/>
          </a:prstGeom>
        </p:spPr>
        <p:txBody>
          <a:bodyPr lIns="0" tIns="0" rIns="0" bIns="0" anchor="t">
            <a:normAutofit/>
          </a:bodyPr>
          <a:lstStyle>
            <a:lvl1pPr marL="0" indent="0">
              <a:buNone/>
              <a:defRPr sz="3200" b="0">
                <a:solidFill>
                  <a:schemeClr val="tx2"/>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pic>
        <p:nvPicPr>
          <p:cNvPr id="30" name="Picture 29">
            <a:extLst>
              <a:ext uri="{FF2B5EF4-FFF2-40B4-BE49-F238E27FC236}">
                <a16:creationId xmlns:a16="http://schemas.microsoft.com/office/drawing/2014/main" id="{98ED4CE0-9D20-E044-B178-3F909BE4192D}"/>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1" name="Flowchart: Off-page Connector 9">
            <a:extLst>
              <a:ext uri="{FF2B5EF4-FFF2-40B4-BE49-F238E27FC236}">
                <a16:creationId xmlns:a16="http://schemas.microsoft.com/office/drawing/2014/main" id="{8629E4E7-CB92-5844-82A5-4AEFF9D11FA0}"/>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6736511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 Go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7EE30D8-3217-C84B-86AC-C0FEE7C894D7}"/>
              </a:ext>
            </a:extLst>
          </p:cNvPr>
          <p:cNvSpPr/>
          <p:nvPr userDrawn="1"/>
        </p:nvSpPr>
        <p:spPr>
          <a:xfrm>
            <a:off x="-1" y="1"/>
            <a:ext cx="12192000" cy="6864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 Placeholder 12">
            <a:extLst>
              <a:ext uri="{FF2B5EF4-FFF2-40B4-BE49-F238E27FC236}">
                <a16:creationId xmlns:a16="http://schemas.microsoft.com/office/drawing/2014/main" id="{1566B673-6BB2-DA49-8FB3-EC436E1E0540}"/>
              </a:ext>
            </a:extLst>
          </p:cNvPr>
          <p:cNvSpPr>
            <a:spLocks noGrp="1"/>
          </p:cNvSpPr>
          <p:nvPr>
            <p:ph type="body" sz="quarter" idx="11" hasCustomPrompt="1"/>
          </p:nvPr>
        </p:nvSpPr>
        <p:spPr>
          <a:xfrm>
            <a:off x="1272597" y="2749373"/>
            <a:ext cx="9646187" cy="722457"/>
          </a:xfrm>
          <a:prstGeom prst="rect">
            <a:avLst/>
          </a:prstGeom>
        </p:spPr>
        <p:txBody>
          <a:bodyPr>
            <a:normAutofit/>
          </a:bodyPr>
          <a:lstStyle>
            <a:lvl1pPr marL="0" indent="0" algn="ctr">
              <a:buNone/>
              <a:defRPr sz="4267">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Contact Information</a:t>
            </a:r>
          </a:p>
        </p:txBody>
      </p:sp>
      <p:sp>
        <p:nvSpPr>
          <p:cNvPr id="21" name="Rectangle 4">
            <a:extLst>
              <a:ext uri="{FF2B5EF4-FFF2-40B4-BE49-F238E27FC236}">
                <a16:creationId xmlns:a16="http://schemas.microsoft.com/office/drawing/2014/main" id="{237CE768-077D-BA4A-A5B1-D133F768CF92}"/>
              </a:ext>
            </a:extLst>
          </p:cNvPr>
          <p:cNvSpPr/>
          <p:nvPr userDrawn="1"/>
        </p:nvSpPr>
        <p:spPr>
          <a:xfrm>
            <a:off x="-9293" y="1"/>
            <a:ext cx="12192128" cy="20973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2" name="Rectangle 4">
            <a:extLst>
              <a:ext uri="{FF2B5EF4-FFF2-40B4-BE49-F238E27FC236}">
                <a16:creationId xmlns:a16="http://schemas.microsoft.com/office/drawing/2014/main" id="{C7C4C2BB-4422-A547-8BB5-C097BCC76CDD}"/>
              </a:ext>
            </a:extLst>
          </p:cNvPr>
          <p:cNvSpPr/>
          <p:nvPr userDrawn="1"/>
        </p:nvSpPr>
        <p:spPr>
          <a:xfrm flipH="1">
            <a:off x="2931" y="2"/>
            <a:ext cx="12189073" cy="186666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dirty="0"/>
          </a:p>
        </p:txBody>
      </p:sp>
      <p:sp>
        <p:nvSpPr>
          <p:cNvPr id="23" name="Rectangle 4">
            <a:extLst>
              <a:ext uri="{FF2B5EF4-FFF2-40B4-BE49-F238E27FC236}">
                <a16:creationId xmlns:a16="http://schemas.microsoft.com/office/drawing/2014/main" id="{8AFDC58F-C33C-8347-BF72-813D028CF608}"/>
              </a:ext>
            </a:extLst>
          </p:cNvPr>
          <p:cNvSpPr/>
          <p:nvPr userDrawn="1"/>
        </p:nvSpPr>
        <p:spPr>
          <a:xfrm>
            <a:off x="4169819" y="4"/>
            <a:ext cx="8022181" cy="174815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24" name="Straight Connector 23">
            <a:extLst>
              <a:ext uri="{FF2B5EF4-FFF2-40B4-BE49-F238E27FC236}">
                <a16:creationId xmlns:a16="http://schemas.microsoft.com/office/drawing/2014/main" id="{CF20A9D5-5CD4-984F-82DB-BA251629EA74}"/>
              </a:ext>
            </a:extLst>
          </p:cNvPr>
          <p:cNvCxnSpPr/>
          <p:nvPr userDrawn="1"/>
        </p:nvCxnSpPr>
        <p:spPr>
          <a:xfrm flipH="1" flipV="1">
            <a:off x="103745" y="597785"/>
            <a:ext cx="9590876" cy="2768532"/>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AC84F8-CC3D-5942-9294-75AA817EDFA0}"/>
              </a:ext>
            </a:extLst>
          </p:cNvPr>
          <p:cNvCxnSpPr/>
          <p:nvPr userDrawn="1"/>
        </p:nvCxnSpPr>
        <p:spPr>
          <a:xfrm flipH="1" flipV="1">
            <a:off x="-18458" y="597785"/>
            <a:ext cx="8320035" cy="2915348"/>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3A2DFB7D-5D39-7040-B936-FC198BD7F0EC}"/>
              </a:ext>
            </a:extLst>
          </p:cNvPr>
          <p:cNvSpPr/>
          <p:nvPr userDrawn="1"/>
        </p:nvSpPr>
        <p:spPr>
          <a:xfrm flipV="1">
            <a:off x="0" y="4971478"/>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7" name="Rectangle 4">
            <a:extLst>
              <a:ext uri="{FF2B5EF4-FFF2-40B4-BE49-F238E27FC236}">
                <a16:creationId xmlns:a16="http://schemas.microsoft.com/office/drawing/2014/main" id="{59DF35E8-C703-B947-B29E-B25E9135A1CF}"/>
              </a:ext>
            </a:extLst>
          </p:cNvPr>
          <p:cNvSpPr/>
          <p:nvPr userDrawn="1"/>
        </p:nvSpPr>
        <p:spPr>
          <a:xfrm flipH="1" flipV="1">
            <a:off x="0" y="4912677"/>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8" name="Rectangle 4">
            <a:extLst>
              <a:ext uri="{FF2B5EF4-FFF2-40B4-BE49-F238E27FC236}">
                <a16:creationId xmlns:a16="http://schemas.microsoft.com/office/drawing/2014/main" id="{FE876A7C-DBE2-D84F-8602-4EABC4D7A320}"/>
              </a:ext>
            </a:extLst>
          </p:cNvPr>
          <p:cNvSpPr/>
          <p:nvPr userDrawn="1"/>
        </p:nvSpPr>
        <p:spPr>
          <a:xfrm flipV="1">
            <a:off x="4229759" y="5044279"/>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9" name="Content Placeholder 10">
            <a:extLst>
              <a:ext uri="{FF2B5EF4-FFF2-40B4-BE49-F238E27FC236}">
                <a16:creationId xmlns:a16="http://schemas.microsoft.com/office/drawing/2014/main" id="{1F982214-7117-3348-99AA-6FDC66C977CE}"/>
              </a:ext>
            </a:extLst>
          </p:cNvPr>
          <p:cNvSpPr>
            <a:spLocks noGrp="1"/>
          </p:cNvSpPr>
          <p:nvPr>
            <p:ph sz="quarter" idx="10" hasCustomPrompt="1"/>
          </p:nvPr>
        </p:nvSpPr>
        <p:spPr>
          <a:xfrm>
            <a:off x="1272913" y="1608183"/>
            <a:ext cx="9645569" cy="1141184"/>
          </a:xfrm>
          <a:prstGeom prst="rect">
            <a:avLst/>
          </a:prstGeom>
        </p:spPr>
        <p:txBody>
          <a:bodyPr>
            <a:normAutofit/>
          </a:bodyPr>
          <a:lstStyle>
            <a:lvl1pPr marL="0" indent="0" algn="ctr">
              <a:buNone/>
              <a:defRPr sz="72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END PAGE</a:t>
            </a:r>
          </a:p>
        </p:txBody>
      </p:sp>
      <p:pic>
        <p:nvPicPr>
          <p:cNvPr id="30" name="Picture 29">
            <a:extLst>
              <a:ext uri="{FF2B5EF4-FFF2-40B4-BE49-F238E27FC236}">
                <a16:creationId xmlns:a16="http://schemas.microsoft.com/office/drawing/2014/main" id="{3FC6C4BB-F020-1243-BFF8-E27D67D5153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128037" y="3803378"/>
            <a:ext cx="3722688" cy="1612257"/>
          </a:xfrm>
          <a:prstGeom prst="rect">
            <a:avLst/>
          </a:prstGeom>
        </p:spPr>
      </p:pic>
    </p:spTree>
    <p:extLst>
      <p:ext uri="{BB962C8B-B14F-4D97-AF65-F5344CB8AC3E}">
        <p14:creationId xmlns:p14="http://schemas.microsoft.com/office/powerpoint/2010/main" val="1879523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act: General">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E19E568-1D9B-0E44-8DDC-7FA05290A492}"/>
              </a:ext>
            </a:extLst>
          </p:cNvPr>
          <p:cNvPicPr>
            <a:picLocks noChangeAspect="1"/>
          </p:cNvPicPr>
          <p:nvPr userDrawn="1"/>
        </p:nvPicPr>
        <p:blipFill rotWithShape="1">
          <a:blip r:embed="rId2"/>
          <a:srcRect t="-11966" b="13850"/>
          <a:stretch/>
        </p:blipFill>
        <p:spPr>
          <a:xfrm>
            <a:off x="6" y="1731727"/>
            <a:ext cx="12213167" cy="4998720"/>
          </a:xfrm>
          <a:prstGeom prst="rect">
            <a:avLst/>
          </a:prstGeom>
        </p:spPr>
      </p:pic>
      <p:grpSp>
        <p:nvGrpSpPr>
          <p:cNvPr id="41" name="Group 40">
            <a:extLst>
              <a:ext uri="{FF2B5EF4-FFF2-40B4-BE49-F238E27FC236}">
                <a16:creationId xmlns:a16="http://schemas.microsoft.com/office/drawing/2014/main" id="{42583C35-FD84-FD48-B6D0-E19B2C979B7C}"/>
              </a:ext>
            </a:extLst>
          </p:cNvPr>
          <p:cNvGrpSpPr/>
          <p:nvPr userDrawn="1"/>
        </p:nvGrpSpPr>
        <p:grpSpPr>
          <a:xfrm>
            <a:off x="-1" y="-1"/>
            <a:ext cx="12192001" cy="1546524"/>
            <a:chOff x="-1" y="-1"/>
            <a:chExt cx="9144001" cy="1159893"/>
          </a:xfrm>
        </p:grpSpPr>
        <p:sp>
          <p:nvSpPr>
            <p:cNvPr id="43" name="Rectangle 4">
              <a:extLst>
                <a:ext uri="{FF2B5EF4-FFF2-40B4-BE49-F238E27FC236}">
                  <a16:creationId xmlns:a16="http://schemas.microsoft.com/office/drawing/2014/main" id="{0016939B-A2BC-A548-9C0C-75BCE6433EA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44" name="Straight Connector 43">
              <a:extLst>
                <a:ext uri="{FF2B5EF4-FFF2-40B4-BE49-F238E27FC236}">
                  <a16:creationId xmlns:a16="http://schemas.microsoft.com/office/drawing/2014/main" id="{A822022D-105C-454C-AFC5-A9AE4D26EFAC}"/>
                </a:ext>
              </a:extLst>
            </p:cNvPr>
            <p:cNvCxnSpPr>
              <a:cxnSpLocks/>
              <a:endCxn id="45"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45" name="Rectangle 4">
              <a:extLst>
                <a:ext uri="{FF2B5EF4-FFF2-40B4-BE49-F238E27FC236}">
                  <a16:creationId xmlns:a16="http://schemas.microsoft.com/office/drawing/2014/main" id="{C3667E40-1F21-BB4D-9B19-79F2C8466EE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grpSp>
        <p:nvGrpSpPr>
          <p:cNvPr id="46" name="Group 45">
            <a:extLst>
              <a:ext uri="{FF2B5EF4-FFF2-40B4-BE49-F238E27FC236}">
                <a16:creationId xmlns:a16="http://schemas.microsoft.com/office/drawing/2014/main" id="{C85D903B-22A0-1942-84B9-C909637AF323}"/>
              </a:ext>
            </a:extLst>
          </p:cNvPr>
          <p:cNvGrpSpPr>
            <a:grpSpLocks/>
          </p:cNvGrpSpPr>
          <p:nvPr userDrawn="1"/>
        </p:nvGrpSpPr>
        <p:grpSpPr bwMode="auto">
          <a:xfrm>
            <a:off x="9165167" y="5873500"/>
            <a:ext cx="3048000" cy="990602"/>
            <a:chOff x="6858000" y="4171948"/>
            <a:chExt cx="2286000" cy="742952"/>
          </a:xfrm>
        </p:grpSpPr>
        <p:sp>
          <p:nvSpPr>
            <p:cNvPr id="47" name="Rectangle 46">
              <a:extLst>
                <a:ext uri="{FF2B5EF4-FFF2-40B4-BE49-F238E27FC236}">
                  <a16:creationId xmlns:a16="http://schemas.microsoft.com/office/drawing/2014/main" id="{24FA4E22-CBB9-8447-9F2C-8ECCD9464A5B}"/>
                </a:ext>
              </a:extLst>
            </p:cNvPr>
            <p:cNvSpPr/>
            <p:nvPr/>
          </p:nvSpPr>
          <p:spPr>
            <a:xfrm>
              <a:off x="6858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48" name="Rectangle 47">
              <a:extLst>
                <a:ext uri="{FF2B5EF4-FFF2-40B4-BE49-F238E27FC236}">
                  <a16:creationId xmlns:a16="http://schemas.microsoft.com/office/drawing/2014/main" id="{85D408E0-5330-A647-B447-8458F8CF07EB}"/>
                </a:ext>
              </a:extLst>
            </p:cNvPr>
            <p:cNvSpPr/>
            <p:nvPr/>
          </p:nvSpPr>
          <p:spPr>
            <a:xfrm>
              <a:off x="6858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49" name="Group 48">
              <a:extLst>
                <a:ext uri="{FF2B5EF4-FFF2-40B4-BE49-F238E27FC236}">
                  <a16:creationId xmlns:a16="http://schemas.microsoft.com/office/drawing/2014/main" id="{A8BCA35A-4946-5949-A768-C9ED5B8A3459}"/>
                </a:ext>
              </a:extLst>
            </p:cNvPr>
            <p:cNvGrpSpPr/>
            <p:nvPr/>
          </p:nvGrpSpPr>
          <p:grpSpPr>
            <a:xfrm>
              <a:off x="7017562" y="4371662"/>
              <a:ext cx="366676" cy="343525"/>
              <a:chOff x="4020223" y="2790429"/>
              <a:chExt cx="366676" cy="343525"/>
            </a:xfrm>
            <a:solidFill>
              <a:schemeClr val="bg1"/>
            </a:solidFill>
          </p:grpSpPr>
          <p:sp>
            <p:nvSpPr>
              <p:cNvPr id="51" name="AutoShape 110">
                <a:extLst>
                  <a:ext uri="{FF2B5EF4-FFF2-40B4-BE49-F238E27FC236}">
                    <a16:creationId xmlns:a16="http://schemas.microsoft.com/office/drawing/2014/main" id="{BDBA387A-902B-3349-B9F0-84C67DB62C79}"/>
                  </a:ext>
                </a:extLst>
              </p:cNvPr>
              <p:cNvSpPr>
                <a:spLocks/>
              </p:cNvSpPr>
              <p:nvPr/>
            </p:nvSpPr>
            <p:spPr bwMode="auto">
              <a:xfrm>
                <a:off x="4066529" y="2836108"/>
                <a:ext cx="274069" cy="18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2" name="AutoShape 111">
                <a:extLst>
                  <a:ext uri="{FF2B5EF4-FFF2-40B4-BE49-F238E27FC236}">
                    <a16:creationId xmlns:a16="http://schemas.microsoft.com/office/drawing/2014/main" id="{95048BAA-500B-6248-943A-4B7FD52FF2C3}"/>
                  </a:ext>
                </a:extLst>
              </p:cNvPr>
              <p:cNvSpPr>
                <a:spLocks/>
              </p:cNvSpPr>
              <p:nvPr/>
            </p:nvSpPr>
            <p:spPr bwMode="auto">
              <a:xfrm>
                <a:off x="4020223" y="2790429"/>
                <a:ext cx="366676"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50" name="TextBox 24">
              <a:extLst>
                <a:ext uri="{FF2B5EF4-FFF2-40B4-BE49-F238E27FC236}">
                  <a16:creationId xmlns:a16="http://schemas.microsoft.com/office/drawing/2014/main" id="{3E1F9B3C-F567-F14F-B72A-F0BEC0A28853}"/>
                </a:ext>
              </a:extLst>
            </p:cNvPr>
            <p:cNvSpPr txBox="1">
              <a:spLocks noChangeArrowheads="1"/>
            </p:cNvSpPr>
            <p:nvPr/>
          </p:nvSpPr>
          <p:spPr bwMode="auto">
            <a:xfrm>
              <a:off x="7612838" y="4401630"/>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www.mdic.org</a:t>
              </a:r>
              <a:endParaRPr lang="en-US" sz="1467" b="1" dirty="0">
                <a:solidFill>
                  <a:srgbClr val="005CA8"/>
                </a:solidFill>
                <a:latin typeface="+mn-lt"/>
                <a:cs typeface="Open Sans" pitchFamily="34" charset="0"/>
              </a:endParaRPr>
            </a:p>
          </p:txBody>
        </p:sp>
      </p:grpSp>
      <p:grpSp>
        <p:nvGrpSpPr>
          <p:cNvPr id="53" name="Group 52">
            <a:extLst>
              <a:ext uri="{FF2B5EF4-FFF2-40B4-BE49-F238E27FC236}">
                <a16:creationId xmlns:a16="http://schemas.microsoft.com/office/drawing/2014/main" id="{C4150018-DC4D-4842-82C9-BE17B9D67AAD}"/>
              </a:ext>
            </a:extLst>
          </p:cNvPr>
          <p:cNvGrpSpPr>
            <a:grpSpLocks/>
          </p:cNvGrpSpPr>
          <p:nvPr userDrawn="1"/>
        </p:nvGrpSpPr>
        <p:grpSpPr bwMode="auto">
          <a:xfrm>
            <a:off x="3069167" y="5873500"/>
            <a:ext cx="3048000" cy="990602"/>
            <a:chOff x="2286000" y="4171948"/>
            <a:chExt cx="2286000" cy="742952"/>
          </a:xfrm>
        </p:grpSpPr>
        <p:sp>
          <p:nvSpPr>
            <p:cNvPr id="54" name="Rectangle 53">
              <a:extLst>
                <a:ext uri="{FF2B5EF4-FFF2-40B4-BE49-F238E27FC236}">
                  <a16:creationId xmlns:a16="http://schemas.microsoft.com/office/drawing/2014/main" id="{54B362C9-30A2-2D46-B1A7-DC58A2A7F665}"/>
                </a:ext>
              </a:extLst>
            </p:cNvPr>
            <p:cNvSpPr/>
            <p:nvPr/>
          </p:nvSpPr>
          <p:spPr>
            <a:xfrm>
              <a:off x="2286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5" name="Rectangle 54">
              <a:extLst>
                <a:ext uri="{FF2B5EF4-FFF2-40B4-BE49-F238E27FC236}">
                  <a16:creationId xmlns:a16="http://schemas.microsoft.com/office/drawing/2014/main" id="{1CC30C99-8883-F64C-B817-4E388D195358}"/>
                </a:ext>
              </a:extLst>
            </p:cNvPr>
            <p:cNvSpPr/>
            <p:nvPr/>
          </p:nvSpPr>
          <p:spPr>
            <a:xfrm>
              <a:off x="2286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6" name="AutoShape 83">
              <a:extLst>
                <a:ext uri="{FF2B5EF4-FFF2-40B4-BE49-F238E27FC236}">
                  <a16:creationId xmlns:a16="http://schemas.microsoft.com/office/drawing/2014/main" id="{244BACD1-3403-CF44-B781-194546EF8693}"/>
                </a:ext>
              </a:extLst>
            </p:cNvPr>
            <p:cNvSpPr>
              <a:spLocks/>
            </p:cNvSpPr>
            <p:nvPr/>
          </p:nvSpPr>
          <p:spPr bwMode="auto">
            <a:xfrm>
              <a:off x="2446338" y="4422774"/>
              <a:ext cx="365125" cy="241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7" name="TextBox 26">
              <a:extLst>
                <a:ext uri="{FF2B5EF4-FFF2-40B4-BE49-F238E27FC236}">
                  <a16:creationId xmlns:a16="http://schemas.microsoft.com/office/drawing/2014/main" id="{C0052D24-C83A-4F42-BD37-DBFAE5701E77}"/>
                </a:ext>
              </a:extLst>
            </p:cNvPr>
            <p:cNvSpPr txBox="1">
              <a:spLocks noChangeArrowheads="1"/>
            </p:cNvSpPr>
            <p:nvPr/>
          </p:nvSpPr>
          <p:spPr bwMode="auto">
            <a:xfrm>
              <a:off x="3026881" y="4402464"/>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info@mdic.org</a:t>
              </a:r>
              <a:endParaRPr lang="en-US" sz="1467" b="1" dirty="0">
                <a:solidFill>
                  <a:srgbClr val="005CA8"/>
                </a:solidFill>
                <a:latin typeface="+mn-lt"/>
                <a:cs typeface="Open Sans" pitchFamily="34" charset="0"/>
              </a:endParaRPr>
            </a:p>
          </p:txBody>
        </p:sp>
      </p:grpSp>
      <p:grpSp>
        <p:nvGrpSpPr>
          <p:cNvPr id="58" name="Group 57">
            <a:extLst>
              <a:ext uri="{FF2B5EF4-FFF2-40B4-BE49-F238E27FC236}">
                <a16:creationId xmlns:a16="http://schemas.microsoft.com/office/drawing/2014/main" id="{E04B6B7B-AED7-F24D-B3C0-DED5A645971E}"/>
              </a:ext>
            </a:extLst>
          </p:cNvPr>
          <p:cNvGrpSpPr>
            <a:grpSpLocks/>
          </p:cNvGrpSpPr>
          <p:nvPr userDrawn="1"/>
        </p:nvGrpSpPr>
        <p:grpSpPr bwMode="auto">
          <a:xfrm>
            <a:off x="6" y="5873487"/>
            <a:ext cx="3069167" cy="990599"/>
            <a:chOff x="-15244" y="4171948"/>
            <a:chExt cx="2301244" cy="742952"/>
          </a:xfrm>
        </p:grpSpPr>
        <p:sp>
          <p:nvSpPr>
            <p:cNvPr id="59" name="Rectangle 58">
              <a:extLst>
                <a:ext uri="{FF2B5EF4-FFF2-40B4-BE49-F238E27FC236}">
                  <a16:creationId xmlns:a16="http://schemas.microsoft.com/office/drawing/2014/main" id="{FF67E2D5-55B4-E94F-AC3B-95BD0AE33015}"/>
                </a:ext>
              </a:extLst>
            </p:cNvPr>
            <p:cNvSpPr/>
            <p:nvPr/>
          </p:nvSpPr>
          <p:spPr>
            <a:xfrm>
              <a:off x="627" y="4171948"/>
              <a:ext cx="2285373"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60" name="Rectangle 59">
              <a:extLst>
                <a:ext uri="{FF2B5EF4-FFF2-40B4-BE49-F238E27FC236}">
                  <a16:creationId xmlns:a16="http://schemas.microsoft.com/office/drawing/2014/main" id="{0FAFD80A-50F5-0E4F-909B-4E39710C4E5A}"/>
                </a:ext>
              </a:extLst>
            </p:cNvPr>
            <p:cNvSpPr/>
            <p:nvPr/>
          </p:nvSpPr>
          <p:spPr>
            <a:xfrm>
              <a:off x="-15244" y="4171948"/>
              <a:ext cx="685612"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1" name="Group 60">
              <a:extLst>
                <a:ext uri="{FF2B5EF4-FFF2-40B4-BE49-F238E27FC236}">
                  <a16:creationId xmlns:a16="http://schemas.microsoft.com/office/drawing/2014/main" id="{E93E755E-675E-654E-B9AE-21F9C429A75A}"/>
                </a:ext>
              </a:extLst>
            </p:cNvPr>
            <p:cNvGrpSpPr/>
            <p:nvPr/>
          </p:nvGrpSpPr>
          <p:grpSpPr>
            <a:xfrm>
              <a:off x="190309" y="4360087"/>
              <a:ext cx="274694" cy="366676"/>
              <a:chOff x="404768" y="3500004"/>
              <a:chExt cx="274694" cy="366676"/>
            </a:xfrm>
            <a:solidFill>
              <a:schemeClr val="bg1"/>
            </a:solidFill>
          </p:grpSpPr>
          <p:sp>
            <p:nvSpPr>
              <p:cNvPr id="63" name="AutoShape 108">
                <a:extLst>
                  <a:ext uri="{FF2B5EF4-FFF2-40B4-BE49-F238E27FC236}">
                    <a16:creationId xmlns:a16="http://schemas.microsoft.com/office/drawing/2014/main" id="{E02883B3-4DA1-0B4B-9209-8E6B261F8BC4}"/>
                  </a:ext>
                </a:extLst>
              </p:cNvPr>
              <p:cNvSpPr>
                <a:spLocks/>
              </p:cNvSpPr>
              <p:nvPr/>
            </p:nvSpPr>
            <p:spPr bwMode="auto">
              <a:xfrm>
                <a:off x="472972" y="3568834"/>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64" name="AutoShape 109">
                <a:extLst>
                  <a:ext uri="{FF2B5EF4-FFF2-40B4-BE49-F238E27FC236}">
                    <a16:creationId xmlns:a16="http://schemas.microsoft.com/office/drawing/2014/main" id="{5531D04A-A1A8-0043-8D91-9530FF07402C}"/>
                  </a:ext>
                </a:extLst>
              </p:cNvPr>
              <p:cNvSpPr>
                <a:spLocks/>
              </p:cNvSpPr>
              <p:nvPr/>
            </p:nvSpPr>
            <p:spPr bwMode="auto">
              <a:xfrm>
                <a:off x="404768" y="3500004"/>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2" name="TextBox 27">
              <a:extLst>
                <a:ext uri="{FF2B5EF4-FFF2-40B4-BE49-F238E27FC236}">
                  <a16:creationId xmlns:a16="http://schemas.microsoft.com/office/drawing/2014/main" id="{ECC3C17C-5014-8B46-A97A-E59DBA1C7FAA}"/>
                </a:ext>
              </a:extLst>
            </p:cNvPr>
            <p:cNvSpPr txBox="1">
              <a:spLocks noChangeArrowheads="1"/>
            </p:cNvSpPr>
            <p:nvPr/>
          </p:nvSpPr>
          <p:spPr bwMode="auto">
            <a:xfrm>
              <a:off x="741921" y="4266495"/>
              <a:ext cx="1455760" cy="5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1501 Wilson Blvd.</a:t>
              </a:r>
            </a:p>
            <a:p>
              <a:r>
                <a:rPr lang="en-US" sz="1467" b="1" dirty="0">
                  <a:solidFill>
                    <a:srgbClr val="005CA8"/>
                  </a:solidFill>
                  <a:latin typeface="+mn-lt"/>
                  <a:cs typeface="Open Sans" pitchFamily="34" charset="0"/>
                </a:rPr>
                <a:t>Suite 910</a:t>
              </a:r>
            </a:p>
            <a:p>
              <a:r>
                <a:rPr lang="en-US" sz="1467" b="1" dirty="0">
                  <a:solidFill>
                    <a:srgbClr val="005CA8"/>
                  </a:solidFill>
                  <a:latin typeface="+mn-lt"/>
                  <a:cs typeface="Open Sans" pitchFamily="34" charset="0"/>
                </a:rPr>
                <a:t>Arlington, VA 22209</a:t>
              </a:r>
            </a:p>
          </p:txBody>
        </p:sp>
      </p:grpSp>
      <p:grpSp>
        <p:nvGrpSpPr>
          <p:cNvPr id="65" name="Group 64">
            <a:extLst>
              <a:ext uri="{FF2B5EF4-FFF2-40B4-BE49-F238E27FC236}">
                <a16:creationId xmlns:a16="http://schemas.microsoft.com/office/drawing/2014/main" id="{C7272525-2325-5B40-A246-04462822F69A}"/>
              </a:ext>
            </a:extLst>
          </p:cNvPr>
          <p:cNvGrpSpPr>
            <a:grpSpLocks/>
          </p:cNvGrpSpPr>
          <p:nvPr userDrawn="1"/>
        </p:nvGrpSpPr>
        <p:grpSpPr bwMode="auto">
          <a:xfrm>
            <a:off x="6117167" y="5873498"/>
            <a:ext cx="3048000" cy="990601"/>
            <a:chOff x="4572000" y="4171949"/>
            <a:chExt cx="2286000" cy="742951"/>
          </a:xfrm>
        </p:grpSpPr>
        <p:sp>
          <p:nvSpPr>
            <p:cNvPr id="66" name="Rectangle 65">
              <a:extLst>
                <a:ext uri="{FF2B5EF4-FFF2-40B4-BE49-F238E27FC236}">
                  <a16:creationId xmlns:a16="http://schemas.microsoft.com/office/drawing/2014/main" id="{704C491F-2E16-A34F-8703-C60AFF4F0B59}"/>
                </a:ext>
              </a:extLst>
            </p:cNvPr>
            <p:cNvSpPr/>
            <p:nvPr/>
          </p:nvSpPr>
          <p:spPr>
            <a:xfrm>
              <a:off x="4572000" y="4171949"/>
              <a:ext cx="2286000" cy="7429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67" name="Rectangle 66">
              <a:extLst>
                <a:ext uri="{FF2B5EF4-FFF2-40B4-BE49-F238E27FC236}">
                  <a16:creationId xmlns:a16="http://schemas.microsoft.com/office/drawing/2014/main" id="{CC93E859-5A84-5D4E-ACE5-55AA8424F606}"/>
                </a:ext>
              </a:extLst>
            </p:cNvPr>
            <p:cNvSpPr/>
            <p:nvPr/>
          </p:nvSpPr>
          <p:spPr>
            <a:xfrm>
              <a:off x="4572000" y="4171949"/>
              <a:ext cx="685800" cy="742951"/>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8" name="Group 67">
              <a:extLst>
                <a:ext uri="{FF2B5EF4-FFF2-40B4-BE49-F238E27FC236}">
                  <a16:creationId xmlns:a16="http://schemas.microsoft.com/office/drawing/2014/main" id="{49784FDA-4650-C34E-BD98-F7E15AC51ABC}"/>
                </a:ext>
              </a:extLst>
            </p:cNvPr>
            <p:cNvGrpSpPr/>
            <p:nvPr/>
          </p:nvGrpSpPr>
          <p:grpSpPr>
            <a:xfrm>
              <a:off x="4789128" y="4360086"/>
              <a:ext cx="251543" cy="366676"/>
              <a:chOff x="4077792" y="3500004"/>
              <a:chExt cx="251543" cy="366676"/>
            </a:xfrm>
            <a:solidFill>
              <a:schemeClr val="bg1"/>
            </a:solidFill>
          </p:grpSpPr>
          <p:sp>
            <p:nvSpPr>
              <p:cNvPr id="70" name="AutoShape 97">
                <a:extLst>
                  <a:ext uri="{FF2B5EF4-FFF2-40B4-BE49-F238E27FC236}">
                    <a16:creationId xmlns:a16="http://schemas.microsoft.com/office/drawing/2014/main" id="{66E9BB0F-4B36-5C48-BD9D-42B41B498F9C}"/>
                  </a:ext>
                </a:extLst>
              </p:cNvPr>
              <p:cNvSpPr>
                <a:spLocks/>
              </p:cNvSpPr>
              <p:nvPr/>
            </p:nvSpPr>
            <p:spPr bwMode="auto">
              <a:xfrm>
                <a:off x="4077792" y="35000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1" name="AutoShape 98">
                <a:extLst>
                  <a:ext uri="{FF2B5EF4-FFF2-40B4-BE49-F238E27FC236}">
                    <a16:creationId xmlns:a16="http://schemas.microsoft.com/office/drawing/2014/main" id="{ED89B811-8315-0A48-901A-6F47DFFF8A74}"/>
                  </a:ext>
                </a:extLst>
              </p:cNvPr>
              <p:cNvSpPr>
                <a:spLocks/>
              </p:cNvSpPr>
              <p:nvPr/>
            </p:nvSpPr>
            <p:spPr bwMode="auto">
              <a:xfrm>
                <a:off x="4180409" y="3534420"/>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2" name="AutoShape 99">
                <a:extLst>
                  <a:ext uri="{FF2B5EF4-FFF2-40B4-BE49-F238E27FC236}">
                    <a16:creationId xmlns:a16="http://schemas.microsoft.com/office/drawing/2014/main" id="{8FD6AFA5-67F4-E949-9DD1-F86BC7C7A5DC}"/>
                  </a:ext>
                </a:extLst>
              </p:cNvPr>
              <p:cNvSpPr>
                <a:spLocks/>
              </p:cNvSpPr>
              <p:nvPr/>
            </p:nvSpPr>
            <p:spPr bwMode="auto">
              <a:xfrm>
                <a:off x="4192298" y="3821003"/>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9" name="TextBox 68">
              <a:extLst>
                <a:ext uri="{FF2B5EF4-FFF2-40B4-BE49-F238E27FC236}">
                  <a16:creationId xmlns:a16="http://schemas.microsoft.com/office/drawing/2014/main" id="{2FC47F88-FEA4-EF49-891B-DDD69B0858A9}"/>
                </a:ext>
              </a:extLst>
            </p:cNvPr>
            <p:cNvSpPr txBox="1">
              <a:spLocks noChangeArrowheads="1"/>
            </p:cNvSpPr>
            <p:nvPr/>
          </p:nvSpPr>
          <p:spPr bwMode="auto">
            <a:xfrm>
              <a:off x="5334000" y="4429857"/>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202-828-1600</a:t>
              </a:r>
            </a:p>
          </p:txBody>
        </p:sp>
      </p:grpSp>
      <p:pic>
        <p:nvPicPr>
          <p:cNvPr id="73" name="Picture 72">
            <a:extLst>
              <a:ext uri="{FF2B5EF4-FFF2-40B4-BE49-F238E27FC236}">
                <a16:creationId xmlns:a16="http://schemas.microsoft.com/office/drawing/2014/main" id="{736725E3-2418-4D40-B8A9-98B1F001DB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539" y="880471"/>
            <a:ext cx="2876779" cy="1257079"/>
          </a:xfrm>
          <a:prstGeom prst="rect">
            <a:avLst/>
          </a:prstGeom>
        </p:spPr>
      </p:pic>
    </p:spTree>
    <p:extLst>
      <p:ext uri="{BB962C8B-B14F-4D97-AF65-F5344CB8AC3E}">
        <p14:creationId xmlns:p14="http://schemas.microsoft.com/office/powerpoint/2010/main" val="40997971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act: Specific Nam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7C989FB-CE9A-7041-BB05-1824B86BE19F}"/>
              </a:ext>
            </a:extLst>
          </p:cNvPr>
          <p:cNvPicPr>
            <a:picLocks noChangeAspect="1"/>
          </p:cNvPicPr>
          <p:nvPr userDrawn="1"/>
        </p:nvPicPr>
        <p:blipFill rotWithShape="1">
          <a:blip r:embed="rId2"/>
          <a:srcRect t="6661" b="23942"/>
          <a:stretch/>
        </p:blipFill>
        <p:spPr>
          <a:xfrm>
            <a:off x="6" y="3291840"/>
            <a:ext cx="12213167" cy="3535680"/>
          </a:xfrm>
          <a:prstGeom prst="rect">
            <a:avLst/>
          </a:prstGeom>
        </p:spPr>
      </p:pic>
      <p:grpSp>
        <p:nvGrpSpPr>
          <p:cNvPr id="41" name="Group 40">
            <a:extLst>
              <a:ext uri="{FF2B5EF4-FFF2-40B4-BE49-F238E27FC236}">
                <a16:creationId xmlns:a16="http://schemas.microsoft.com/office/drawing/2014/main" id="{05CB3269-C2B6-B249-8B89-9F8A8DC99CED}"/>
              </a:ext>
            </a:extLst>
          </p:cNvPr>
          <p:cNvGrpSpPr/>
          <p:nvPr userDrawn="1"/>
        </p:nvGrpSpPr>
        <p:grpSpPr>
          <a:xfrm>
            <a:off x="-1" y="-1"/>
            <a:ext cx="12192001" cy="1546524"/>
            <a:chOff x="-1" y="-1"/>
            <a:chExt cx="9144001" cy="1159893"/>
          </a:xfrm>
        </p:grpSpPr>
        <p:sp>
          <p:nvSpPr>
            <p:cNvPr id="42" name="Rectangle 4">
              <a:extLst>
                <a:ext uri="{FF2B5EF4-FFF2-40B4-BE49-F238E27FC236}">
                  <a16:creationId xmlns:a16="http://schemas.microsoft.com/office/drawing/2014/main" id="{C5CF338D-439F-0449-80E6-143C7A17E78B}"/>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43" name="Rectangle 4">
              <a:extLst>
                <a:ext uri="{FF2B5EF4-FFF2-40B4-BE49-F238E27FC236}">
                  <a16:creationId xmlns:a16="http://schemas.microsoft.com/office/drawing/2014/main" id="{32B61493-0373-F540-939B-8EB85C66E81B}"/>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44" name="Straight Connector 43">
              <a:extLst>
                <a:ext uri="{FF2B5EF4-FFF2-40B4-BE49-F238E27FC236}">
                  <a16:creationId xmlns:a16="http://schemas.microsoft.com/office/drawing/2014/main" id="{F5CA38F8-0359-AE4D-8A14-7E92AD133903}"/>
                </a:ext>
              </a:extLst>
            </p:cNvPr>
            <p:cNvCxnSpPr>
              <a:cxnSpLocks/>
              <a:endCxn id="43"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6AA5B82-F4BC-DE41-8B6A-4F27A14C02E2}"/>
              </a:ext>
            </a:extLst>
          </p:cNvPr>
          <p:cNvGrpSpPr>
            <a:grpSpLocks/>
          </p:cNvGrpSpPr>
          <p:nvPr userDrawn="1"/>
        </p:nvGrpSpPr>
        <p:grpSpPr bwMode="auto">
          <a:xfrm>
            <a:off x="9165167" y="5873500"/>
            <a:ext cx="3048000" cy="990602"/>
            <a:chOff x="6858000" y="4171948"/>
            <a:chExt cx="2286000" cy="742952"/>
          </a:xfrm>
        </p:grpSpPr>
        <p:sp>
          <p:nvSpPr>
            <p:cNvPr id="46" name="Rectangle 45">
              <a:extLst>
                <a:ext uri="{FF2B5EF4-FFF2-40B4-BE49-F238E27FC236}">
                  <a16:creationId xmlns:a16="http://schemas.microsoft.com/office/drawing/2014/main" id="{9DA6B50C-EA84-DF4F-948C-F3996C6A9DBD}"/>
                </a:ext>
              </a:extLst>
            </p:cNvPr>
            <p:cNvSpPr/>
            <p:nvPr/>
          </p:nvSpPr>
          <p:spPr>
            <a:xfrm>
              <a:off x="6858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47" name="Rectangle 46">
              <a:extLst>
                <a:ext uri="{FF2B5EF4-FFF2-40B4-BE49-F238E27FC236}">
                  <a16:creationId xmlns:a16="http://schemas.microsoft.com/office/drawing/2014/main" id="{96F7E3EE-9E4A-6A48-A0D6-00260F59B6C2}"/>
                </a:ext>
              </a:extLst>
            </p:cNvPr>
            <p:cNvSpPr/>
            <p:nvPr/>
          </p:nvSpPr>
          <p:spPr>
            <a:xfrm>
              <a:off x="6858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48" name="Group 47">
              <a:extLst>
                <a:ext uri="{FF2B5EF4-FFF2-40B4-BE49-F238E27FC236}">
                  <a16:creationId xmlns:a16="http://schemas.microsoft.com/office/drawing/2014/main" id="{0FE7DE5E-FAF1-0A42-B63D-3834044FC4D0}"/>
                </a:ext>
              </a:extLst>
            </p:cNvPr>
            <p:cNvGrpSpPr/>
            <p:nvPr/>
          </p:nvGrpSpPr>
          <p:grpSpPr>
            <a:xfrm>
              <a:off x="7017562" y="4371662"/>
              <a:ext cx="366676" cy="343525"/>
              <a:chOff x="4020223" y="2790429"/>
              <a:chExt cx="366676" cy="343525"/>
            </a:xfrm>
            <a:solidFill>
              <a:schemeClr val="bg1"/>
            </a:solidFill>
          </p:grpSpPr>
          <p:sp>
            <p:nvSpPr>
              <p:cNvPr id="50" name="AutoShape 110">
                <a:extLst>
                  <a:ext uri="{FF2B5EF4-FFF2-40B4-BE49-F238E27FC236}">
                    <a16:creationId xmlns:a16="http://schemas.microsoft.com/office/drawing/2014/main" id="{E799238F-D29D-254D-B3A9-07620265E6BC}"/>
                  </a:ext>
                </a:extLst>
              </p:cNvPr>
              <p:cNvSpPr>
                <a:spLocks/>
              </p:cNvSpPr>
              <p:nvPr/>
            </p:nvSpPr>
            <p:spPr bwMode="auto">
              <a:xfrm>
                <a:off x="4066529" y="2836108"/>
                <a:ext cx="274069" cy="18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1" name="AutoShape 111">
                <a:extLst>
                  <a:ext uri="{FF2B5EF4-FFF2-40B4-BE49-F238E27FC236}">
                    <a16:creationId xmlns:a16="http://schemas.microsoft.com/office/drawing/2014/main" id="{888F8662-6DFB-1F4D-88C0-9DEDC8B54C30}"/>
                  </a:ext>
                </a:extLst>
              </p:cNvPr>
              <p:cNvSpPr>
                <a:spLocks/>
              </p:cNvSpPr>
              <p:nvPr/>
            </p:nvSpPr>
            <p:spPr bwMode="auto">
              <a:xfrm>
                <a:off x="4020223" y="2790429"/>
                <a:ext cx="366676"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49" name="TextBox 24">
              <a:extLst>
                <a:ext uri="{FF2B5EF4-FFF2-40B4-BE49-F238E27FC236}">
                  <a16:creationId xmlns:a16="http://schemas.microsoft.com/office/drawing/2014/main" id="{F41B6933-B00F-C14A-B5BB-1D9026E63C3D}"/>
                </a:ext>
              </a:extLst>
            </p:cNvPr>
            <p:cNvSpPr txBox="1">
              <a:spLocks noChangeArrowheads="1"/>
            </p:cNvSpPr>
            <p:nvPr/>
          </p:nvSpPr>
          <p:spPr bwMode="auto">
            <a:xfrm>
              <a:off x="7612838" y="4401630"/>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www.mdic.org</a:t>
              </a:r>
              <a:endParaRPr lang="en-US" sz="1467" b="1" dirty="0">
                <a:solidFill>
                  <a:srgbClr val="005CA8"/>
                </a:solidFill>
                <a:latin typeface="+mn-lt"/>
                <a:cs typeface="Open Sans" pitchFamily="34" charset="0"/>
              </a:endParaRPr>
            </a:p>
          </p:txBody>
        </p:sp>
      </p:grpSp>
      <p:grpSp>
        <p:nvGrpSpPr>
          <p:cNvPr id="52" name="Group 51">
            <a:extLst>
              <a:ext uri="{FF2B5EF4-FFF2-40B4-BE49-F238E27FC236}">
                <a16:creationId xmlns:a16="http://schemas.microsoft.com/office/drawing/2014/main" id="{43336AB2-E487-0448-946A-04C110BCD283}"/>
              </a:ext>
            </a:extLst>
          </p:cNvPr>
          <p:cNvGrpSpPr>
            <a:grpSpLocks/>
          </p:cNvGrpSpPr>
          <p:nvPr userDrawn="1"/>
        </p:nvGrpSpPr>
        <p:grpSpPr bwMode="auto">
          <a:xfrm>
            <a:off x="3069167" y="5873498"/>
            <a:ext cx="3048000" cy="990601"/>
            <a:chOff x="2286000" y="4171948"/>
            <a:chExt cx="2286000" cy="742952"/>
          </a:xfrm>
        </p:grpSpPr>
        <p:sp>
          <p:nvSpPr>
            <p:cNvPr id="53" name="Rectangle 52">
              <a:extLst>
                <a:ext uri="{FF2B5EF4-FFF2-40B4-BE49-F238E27FC236}">
                  <a16:creationId xmlns:a16="http://schemas.microsoft.com/office/drawing/2014/main" id="{D3C49C24-2EAB-9846-AE05-AB6319E6112F}"/>
                </a:ext>
              </a:extLst>
            </p:cNvPr>
            <p:cNvSpPr/>
            <p:nvPr/>
          </p:nvSpPr>
          <p:spPr>
            <a:xfrm>
              <a:off x="2286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4" name="Rectangle 53">
              <a:extLst>
                <a:ext uri="{FF2B5EF4-FFF2-40B4-BE49-F238E27FC236}">
                  <a16:creationId xmlns:a16="http://schemas.microsoft.com/office/drawing/2014/main" id="{625284F2-8533-8F41-83B7-534C09B310F3}"/>
                </a:ext>
              </a:extLst>
            </p:cNvPr>
            <p:cNvSpPr/>
            <p:nvPr/>
          </p:nvSpPr>
          <p:spPr>
            <a:xfrm>
              <a:off x="2286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5" name="AutoShape 83">
              <a:extLst>
                <a:ext uri="{FF2B5EF4-FFF2-40B4-BE49-F238E27FC236}">
                  <a16:creationId xmlns:a16="http://schemas.microsoft.com/office/drawing/2014/main" id="{6AE0C2D1-E8D5-514A-A31A-87340818CF79}"/>
                </a:ext>
              </a:extLst>
            </p:cNvPr>
            <p:cNvSpPr>
              <a:spLocks/>
            </p:cNvSpPr>
            <p:nvPr/>
          </p:nvSpPr>
          <p:spPr bwMode="auto">
            <a:xfrm>
              <a:off x="2446338" y="4422774"/>
              <a:ext cx="365125" cy="241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6" name="TextBox 26">
              <a:extLst>
                <a:ext uri="{FF2B5EF4-FFF2-40B4-BE49-F238E27FC236}">
                  <a16:creationId xmlns:a16="http://schemas.microsoft.com/office/drawing/2014/main" id="{C303F2C2-E16B-9249-AFE9-EA0B8DD00060}"/>
                </a:ext>
              </a:extLst>
            </p:cNvPr>
            <p:cNvSpPr txBox="1">
              <a:spLocks noChangeArrowheads="1"/>
            </p:cNvSpPr>
            <p:nvPr/>
          </p:nvSpPr>
          <p:spPr bwMode="auto">
            <a:xfrm>
              <a:off x="3026881" y="4402464"/>
              <a:ext cx="1545118"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name@mdic.org</a:t>
              </a:r>
              <a:endParaRPr lang="en-US" sz="1467" b="1" dirty="0">
                <a:solidFill>
                  <a:srgbClr val="005CA8"/>
                </a:solidFill>
                <a:latin typeface="+mn-lt"/>
                <a:cs typeface="Open Sans" pitchFamily="34" charset="0"/>
              </a:endParaRPr>
            </a:p>
          </p:txBody>
        </p:sp>
      </p:grpSp>
      <p:grpSp>
        <p:nvGrpSpPr>
          <p:cNvPr id="57" name="Group 56">
            <a:extLst>
              <a:ext uri="{FF2B5EF4-FFF2-40B4-BE49-F238E27FC236}">
                <a16:creationId xmlns:a16="http://schemas.microsoft.com/office/drawing/2014/main" id="{0A3DA074-50C7-554E-B497-5C2A7C834F67}"/>
              </a:ext>
            </a:extLst>
          </p:cNvPr>
          <p:cNvGrpSpPr>
            <a:grpSpLocks/>
          </p:cNvGrpSpPr>
          <p:nvPr userDrawn="1"/>
        </p:nvGrpSpPr>
        <p:grpSpPr bwMode="auto">
          <a:xfrm>
            <a:off x="6" y="5873487"/>
            <a:ext cx="3069167" cy="990599"/>
            <a:chOff x="-15244" y="4171948"/>
            <a:chExt cx="2301244" cy="742952"/>
          </a:xfrm>
        </p:grpSpPr>
        <p:sp>
          <p:nvSpPr>
            <p:cNvPr id="58" name="Rectangle 57">
              <a:extLst>
                <a:ext uri="{FF2B5EF4-FFF2-40B4-BE49-F238E27FC236}">
                  <a16:creationId xmlns:a16="http://schemas.microsoft.com/office/drawing/2014/main" id="{73698A65-493C-0341-AE1D-FBAD416D6E05}"/>
                </a:ext>
              </a:extLst>
            </p:cNvPr>
            <p:cNvSpPr/>
            <p:nvPr/>
          </p:nvSpPr>
          <p:spPr>
            <a:xfrm>
              <a:off x="627" y="4171948"/>
              <a:ext cx="2285373"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9" name="Rectangle 58">
              <a:extLst>
                <a:ext uri="{FF2B5EF4-FFF2-40B4-BE49-F238E27FC236}">
                  <a16:creationId xmlns:a16="http://schemas.microsoft.com/office/drawing/2014/main" id="{A986AF76-D37D-0644-9D66-2A4CB0443873}"/>
                </a:ext>
              </a:extLst>
            </p:cNvPr>
            <p:cNvSpPr/>
            <p:nvPr/>
          </p:nvSpPr>
          <p:spPr>
            <a:xfrm>
              <a:off x="-15244" y="4171948"/>
              <a:ext cx="685612"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0" name="Group 59">
              <a:extLst>
                <a:ext uri="{FF2B5EF4-FFF2-40B4-BE49-F238E27FC236}">
                  <a16:creationId xmlns:a16="http://schemas.microsoft.com/office/drawing/2014/main" id="{3E791E7E-84D0-6B4A-B43E-9D4E2DAAB4FB}"/>
                </a:ext>
              </a:extLst>
            </p:cNvPr>
            <p:cNvGrpSpPr/>
            <p:nvPr/>
          </p:nvGrpSpPr>
          <p:grpSpPr>
            <a:xfrm>
              <a:off x="190309" y="4360087"/>
              <a:ext cx="274694" cy="366676"/>
              <a:chOff x="404768" y="3500004"/>
              <a:chExt cx="274694" cy="366676"/>
            </a:xfrm>
            <a:solidFill>
              <a:schemeClr val="bg1"/>
            </a:solidFill>
          </p:grpSpPr>
          <p:sp>
            <p:nvSpPr>
              <p:cNvPr id="62" name="AutoShape 108">
                <a:extLst>
                  <a:ext uri="{FF2B5EF4-FFF2-40B4-BE49-F238E27FC236}">
                    <a16:creationId xmlns:a16="http://schemas.microsoft.com/office/drawing/2014/main" id="{F9288F79-B2D4-E641-A51A-2715D8F1A719}"/>
                  </a:ext>
                </a:extLst>
              </p:cNvPr>
              <p:cNvSpPr>
                <a:spLocks/>
              </p:cNvSpPr>
              <p:nvPr/>
            </p:nvSpPr>
            <p:spPr bwMode="auto">
              <a:xfrm>
                <a:off x="472972" y="3568834"/>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63" name="AutoShape 109">
                <a:extLst>
                  <a:ext uri="{FF2B5EF4-FFF2-40B4-BE49-F238E27FC236}">
                    <a16:creationId xmlns:a16="http://schemas.microsoft.com/office/drawing/2014/main" id="{7F4D33D1-902A-764C-B981-01EDED9BF197}"/>
                  </a:ext>
                </a:extLst>
              </p:cNvPr>
              <p:cNvSpPr>
                <a:spLocks/>
              </p:cNvSpPr>
              <p:nvPr/>
            </p:nvSpPr>
            <p:spPr bwMode="auto">
              <a:xfrm>
                <a:off x="404768" y="3500004"/>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1" name="TextBox 27">
              <a:extLst>
                <a:ext uri="{FF2B5EF4-FFF2-40B4-BE49-F238E27FC236}">
                  <a16:creationId xmlns:a16="http://schemas.microsoft.com/office/drawing/2014/main" id="{D00DDDED-A6EC-4E45-8268-130CFF494684}"/>
                </a:ext>
              </a:extLst>
            </p:cNvPr>
            <p:cNvSpPr txBox="1">
              <a:spLocks noChangeArrowheads="1"/>
            </p:cNvSpPr>
            <p:nvPr/>
          </p:nvSpPr>
          <p:spPr bwMode="auto">
            <a:xfrm>
              <a:off x="741921" y="4266495"/>
              <a:ext cx="1455760" cy="5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1501 Wilson Blvd.</a:t>
              </a:r>
            </a:p>
            <a:p>
              <a:r>
                <a:rPr lang="en-US" sz="1467" b="1" dirty="0">
                  <a:solidFill>
                    <a:srgbClr val="005CA8"/>
                  </a:solidFill>
                  <a:latin typeface="+mn-lt"/>
                  <a:cs typeface="Open Sans" pitchFamily="34" charset="0"/>
                </a:rPr>
                <a:t>Suite 910</a:t>
              </a:r>
            </a:p>
            <a:p>
              <a:r>
                <a:rPr lang="en-US" sz="1467" b="1" dirty="0">
                  <a:solidFill>
                    <a:srgbClr val="005CA8"/>
                  </a:solidFill>
                  <a:latin typeface="+mn-lt"/>
                  <a:cs typeface="Open Sans" pitchFamily="34" charset="0"/>
                </a:rPr>
                <a:t>Arlington, VA 22209</a:t>
              </a:r>
            </a:p>
          </p:txBody>
        </p:sp>
      </p:grpSp>
      <p:grpSp>
        <p:nvGrpSpPr>
          <p:cNvPr id="64" name="Group 63">
            <a:extLst>
              <a:ext uri="{FF2B5EF4-FFF2-40B4-BE49-F238E27FC236}">
                <a16:creationId xmlns:a16="http://schemas.microsoft.com/office/drawing/2014/main" id="{173775E0-00E6-674A-8C87-C19AEEF1B092}"/>
              </a:ext>
            </a:extLst>
          </p:cNvPr>
          <p:cNvGrpSpPr>
            <a:grpSpLocks/>
          </p:cNvGrpSpPr>
          <p:nvPr userDrawn="1"/>
        </p:nvGrpSpPr>
        <p:grpSpPr bwMode="auto">
          <a:xfrm>
            <a:off x="6117167" y="5873498"/>
            <a:ext cx="3048000" cy="990601"/>
            <a:chOff x="4572000" y="4171949"/>
            <a:chExt cx="2286000" cy="742951"/>
          </a:xfrm>
        </p:grpSpPr>
        <p:sp>
          <p:nvSpPr>
            <p:cNvPr id="65" name="Rectangle 64">
              <a:extLst>
                <a:ext uri="{FF2B5EF4-FFF2-40B4-BE49-F238E27FC236}">
                  <a16:creationId xmlns:a16="http://schemas.microsoft.com/office/drawing/2014/main" id="{9AA3A4F1-3968-5140-9DF8-A0710B1E76A5}"/>
                </a:ext>
              </a:extLst>
            </p:cNvPr>
            <p:cNvSpPr/>
            <p:nvPr/>
          </p:nvSpPr>
          <p:spPr>
            <a:xfrm>
              <a:off x="4572000" y="4171949"/>
              <a:ext cx="2286000" cy="7429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66" name="Rectangle 65">
              <a:extLst>
                <a:ext uri="{FF2B5EF4-FFF2-40B4-BE49-F238E27FC236}">
                  <a16:creationId xmlns:a16="http://schemas.microsoft.com/office/drawing/2014/main" id="{E4A5D780-4793-0046-9936-E96AF1F70EF4}"/>
                </a:ext>
              </a:extLst>
            </p:cNvPr>
            <p:cNvSpPr/>
            <p:nvPr/>
          </p:nvSpPr>
          <p:spPr>
            <a:xfrm>
              <a:off x="4572000" y="4171949"/>
              <a:ext cx="685800" cy="742951"/>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7" name="Group 66">
              <a:extLst>
                <a:ext uri="{FF2B5EF4-FFF2-40B4-BE49-F238E27FC236}">
                  <a16:creationId xmlns:a16="http://schemas.microsoft.com/office/drawing/2014/main" id="{2F013644-4061-314C-BDED-071B49D4B84F}"/>
                </a:ext>
              </a:extLst>
            </p:cNvPr>
            <p:cNvGrpSpPr/>
            <p:nvPr/>
          </p:nvGrpSpPr>
          <p:grpSpPr>
            <a:xfrm>
              <a:off x="4789128" y="4360086"/>
              <a:ext cx="251543" cy="366676"/>
              <a:chOff x="4077792" y="3500004"/>
              <a:chExt cx="251543" cy="366676"/>
            </a:xfrm>
            <a:solidFill>
              <a:schemeClr val="bg1"/>
            </a:solidFill>
          </p:grpSpPr>
          <p:sp>
            <p:nvSpPr>
              <p:cNvPr id="69" name="AutoShape 97">
                <a:extLst>
                  <a:ext uri="{FF2B5EF4-FFF2-40B4-BE49-F238E27FC236}">
                    <a16:creationId xmlns:a16="http://schemas.microsoft.com/office/drawing/2014/main" id="{0D0E53E9-8AEB-0A4B-B75D-252EA7276EA9}"/>
                  </a:ext>
                </a:extLst>
              </p:cNvPr>
              <p:cNvSpPr>
                <a:spLocks/>
              </p:cNvSpPr>
              <p:nvPr/>
            </p:nvSpPr>
            <p:spPr bwMode="auto">
              <a:xfrm>
                <a:off x="4077792" y="35000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0" name="AutoShape 98">
                <a:extLst>
                  <a:ext uri="{FF2B5EF4-FFF2-40B4-BE49-F238E27FC236}">
                    <a16:creationId xmlns:a16="http://schemas.microsoft.com/office/drawing/2014/main" id="{AF0C3EA6-C097-4240-80F1-8074A696107E}"/>
                  </a:ext>
                </a:extLst>
              </p:cNvPr>
              <p:cNvSpPr>
                <a:spLocks/>
              </p:cNvSpPr>
              <p:nvPr/>
            </p:nvSpPr>
            <p:spPr bwMode="auto">
              <a:xfrm>
                <a:off x="4180409" y="3534420"/>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1" name="AutoShape 99">
                <a:extLst>
                  <a:ext uri="{FF2B5EF4-FFF2-40B4-BE49-F238E27FC236}">
                    <a16:creationId xmlns:a16="http://schemas.microsoft.com/office/drawing/2014/main" id="{27E3D5F9-8263-CA42-ABB8-CC1DBA732848}"/>
                  </a:ext>
                </a:extLst>
              </p:cNvPr>
              <p:cNvSpPr>
                <a:spLocks/>
              </p:cNvSpPr>
              <p:nvPr/>
            </p:nvSpPr>
            <p:spPr bwMode="auto">
              <a:xfrm>
                <a:off x="4192298" y="3821003"/>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8" name="TextBox 67">
              <a:extLst>
                <a:ext uri="{FF2B5EF4-FFF2-40B4-BE49-F238E27FC236}">
                  <a16:creationId xmlns:a16="http://schemas.microsoft.com/office/drawing/2014/main" id="{31759CB3-B3AE-4545-B795-81B4DC5D80DB}"/>
                </a:ext>
              </a:extLst>
            </p:cNvPr>
            <p:cNvSpPr txBox="1">
              <a:spLocks noChangeArrowheads="1"/>
            </p:cNvSpPr>
            <p:nvPr/>
          </p:nvSpPr>
          <p:spPr bwMode="auto">
            <a:xfrm>
              <a:off x="5334000" y="4429857"/>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202-869-1695</a:t>
              </a:r>
            </a:p>
          </p:txBody>
        </p:sp>
      </p:grpSp>
      <p:sp>
        <p:nvSpPr>
          <p:cNvPr id="72" name="Title 1">
            <a:extLst>
              <a:ext uri="{FF2B5EF4-FFF2-40B4-BE49-F238E27FC236}">
                <a16:creationId xmlns:a16="http://schemas.microsoft.com/office/drawing/2014/main" id="{CA6034C7-2AF1-2340-B383-E56DACF7A7F7}"/>
              </a:ext>
            </a:extLst>
          </p:cNvPr>
          <p:cNvSpPr txBox="1">
            <a:spLocks/>
          </p:cNvSpPr>
          <p:nvPr userDrawn="1"/>
        </p:nvSpPr>
        <p:spPr>
          <a:xfrm>
            <a:off x="914406" y="1104813"/>
            <a:ext cx="11298767" cy="1664124"/>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67"/>
              </a:lnSpc>
            </a:pPr>
            <a:r>
              <a:rPr lang="en-US" sz="5067" b="1" dirty="0">
                <a:solidFill>
                  <a:srgbClr val="005CA8"/>
                </a:solidFill>
                <a:latin typeface="+mn-lt"/>
              </a:rPr>
              <a:t>NAME</a:t>
            </a:r>
          </a:p>
          <a:p>
            <a:pPr>
              <a:lnSpc>
                <a:spcPts val="5067"/>
              </a:lnSpc>
            </a:pPr>
            <a:r>
              <a:rPr lang="en-US" sz="5067" b="0" dirty="0">
                <a:solidFill>
                  <a:srgbClr val="005CA8"/>
                </a:solidFill>
                <a:latin typeface="+mn-lt"/>
              </a:rPr>
              <a:t>PROGRAM DIRECTOR, </a:t>
            </a:r>
          </a:p>
          <a:p>
            <a:pPr>
              <a:lnSpc>
                <a:spcPts val="5067"/>
              </a:lnSpc>
            </a:pPr>
            <a:r>
              <a:rPr lang="en-US" sz="5067" b="0" dirty="0">
                <a:solidFill>
                  <a:srgbClr val="005CA8"/>
                </a:solidFill>
                <a:latin typeface="+mn-lt"/>
              </a:rPr>
              <a:t>CLINICAL DIAGNOSTICS</a:t>
            </a:r>
          </a:p>
        </p:txBody>
      </p:sp>
    </p:spTree>
    <p:extLst>
      <p:ext uri="{BB962C8B-B14F-4D97-AF65-F5344CB8AC3E}">
        <p14:creationId xmlns:p14="http://schemas.microsoft.com/office/powerpoint/2010/main" val="34816279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Email: RS.AskQualityRA@medtronic.com | MIX: #AskLuann | Confidential, Internal Use Only</a:t>
            </a:r>
            <a:endParaRPr lang="en-US" dirty="0"/>
          </a:p>
        </p:txBody>
      </p:sp>
      <p:sp>
        <p:nvSpPr>
          <p:cNvPr id="6" name="Title 5"/>
          <p:cNvSpPr>
            <a:spLocks noGrp="1"/>
          </p:cNvSpPr>
          <p:nvPr>
            <p:ph type="title"/>
          </p:nvPr>
        </p:nvSpPr>
        <p:spPr>
          <a:xfrm>
            <a:off x="381000" y="350520"/>
            <a:ext cx="11430000" cy="567344"/>
          </a:xfr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5F6F78F-73C7-4BFA-8620-A948C8490C81}"/>
              </a:ext>
            </a:extLst>
          </p:cNvPr>
          <p:cNvSpPr>
            <a:spLocks noGrp="1"/>
          </p:cNvSpPr>
          <p:nvPr>
            <p:ph type="body" sz="quarter" idx="12" hasCustomPrompt="1"/>
          </p:nvPr>
        </p:nvSpPr>
        <p:spPr>
          <a:xfrm>
            <a:off x="378365" y="625899"/>
            <a:ext cx="11432635" cy="430511"/>
          </a:xfrm>
        </p:spPr>
        <p:txBody>
          <a:bodyPr>
            <a:noAutofit/>
          </a:bodyPr>
          <a:lstStyle>
            <a:lvl1pPr marL="0">
              <a:lnSpc>
                <a:spcPts val="2000"/>
              </a:lnSpc>
              <a:spcAft>
                <a:spcPts val="0"/>
              </a:spcAft>
              <a:buFontTx/>
              <a:buNone/>
              <a:defRPr sz="2333" cap="all">
                <a:solidFill>
                  <a:schemeClr val="bg2"/>
                </a:solidFill>
                <a:latin typeface="Effra Light"/>
              </a:defRPr>
            </a:lvl1pPr>
            <a:lvl2pPr marL="0" indent="0">
              <a:lnSpc>
                <a:spcPts val="2000"/>
              </a:lnSpc>
              <a:spcAft>
                <a:spcPts val="0"/>
              </a:spcAft>
              <a:buFontTx/>
              <a:buNone/>
              <a:defRPr sz="2333" b="0" i="0" cap="all">
                <a:solidFill>
                  <a:schemeClr val="bg2"/>
                </a:solidFill>
                <a:latin typeface="Effra Light"/>
              </a:defRPr>
            </a:lvl2pPr>
            <a:lvl3pPr marL="0" indent="0">
              <a:lnSpc>
                <a:spcPts val="2000"/>
              </a:lnSpc>
              <a:spcAft>
                <a:spcPts val="0"/>
              </a:spcAft>
              <a:buFontTx/>
              <a:buNone/>
              <a:defRPr sz="2333" b="0" i="0" cap="all">
                <a:solidFill>
                  <a:schemeClr val="bg2"/>
                </a:solidFill>
                <a:latin typeface="Effra Light"/>
              </a:defRPr>
            </a:lvl3pPr>
            <a:lvl4pPr marL="0" indent="0">
              <a:lnSpc>
                <a:spcPts val="2000"/>
              </a:lnSpc>
              <a:spcAft>
                <a:spcPts val="0"/>
              </a:spcAft>
              <a:buFontTx/>
              <a:buNone/>
              <a:defRPr sz="2333" b="0" i="0" cap="all">
                <a:solidFill>
                  <a:schemeClr val="bg2"/>
                </a:solidFill>
                <a:latin typeface="Effra Light"/>
              </a:defRPr>
            </a:lvl4pPr>
            <a:lvl5pPr marL="0" indent="0">
              <a:lnSpc>
                <a:spcPts val="2000"/>
              </a:lnSpc>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err="1"/>
              <a:t>Secondlevel</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9185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Email: RS.AskQualityRA@medtronic.com | MIX: #AskLuann | Confidential, Internal Use Only</a:t>
            </a:r>
            <a:endParaRPr lang="en-US" dirty="0"/>
          </a:p>
        </p:txBody>
      </p:sp>
      <p:sp>
        <p:nvSpPr>
          <p:cNvPr id="9" name="Title 8"/>
          <p:cNvSpPr>
            <a:spLocks noGrp="1"/>
          </p:cNvSpPr>
          <p:nvPr>
            <p:ph type="title"/>
          </p:nvPr>
        </p:nvSpPr>
        <p:spPr>
          <a:xfrm>
            <a:off x="381000" y="350521"/>
            <a:ext cx="11430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1000" y="1330855"/>
            <a:ext cx="5713237" cy="468630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6096000" y="1330855"/>
            <a:ext cx="5715000" cy="4686300"/>
          </a:xfrm>
        </p:spPr>
        <p:txBody>
          <a:bodyPr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318B8DEE-FE2C-4037-B80C-FE7E848AC160}"/>
              </a:ext>
            </a:extLst>
          </p:cNvPr>
          <p:cNvSpPr>
            <a:spLocks noGrp="1"/>
          </p:cNvSpPr>
          <p:nvPr>
            <p:ph type="body" sz="quarter" idx="13" hasCustomPrompt="1"/>
          </p:nvPr>
        </p:nvSpPr>
        <p:spPr>
          <a:xfrm>
            <a:off x="378365" y="625899"/>
            <a:ext cx="11432635" cy="430511"/>
          </a:xfrm>
        </p:spPr>
        <p:txBody>
          <a:bodyPr>
            <a:noAutofit/>
          </a:bodyPr>
          <a:lstStyle>
            <a:lvl1pPr marL="0">
              <a:lnSpc>
                <a:spcPts val="2000"/>
              </a:lnSpc>
              <a:spcAft>
                <a:spcPts val="0"/>
              </a:spcAft>
              <a:buFontTx/>
              <a:buNone/>
              <a:defRPr sz="2333" cap="all">
                <a:solidFill>
                  <a:schemeClr val="bg2"/>
                </a:solidFill>
                <a:latin typeface="Effra Light"/>
              </a:defRPr>
            </a:lvl1pPr>
            <a:lvl2pPr marL="0" indent="0">
              <a:lnSpc>
                <a:spcPts val="2000"/>
              </a:lnSpc>
              <a:spcAft>
                <a:spcPts val="0"/>
              </a:spcAft>
              <a:buFontTx/>
              <a:buNone/>
              <a:defRPr sz="2333" b="0" i="0" cap="all">
                <a:solidFill>
                  <a:schemeClr val="bg2"/>
                </a:solidFill>
                <a:latin typeface="Effra Light"/>
              </a:defRPr>
            </a:lvl2pPr>
            <a:lvl3pPr marL="0" indent="0">
              <a:lnSpc>
                <a:spcPts val="2000"/>
              </a:lnSpc>
              <a:spcAft>
                <a:spcPts val="0"/>
              </a:spcAft>
              <a:buFontTx/>
              <a:buNone/>
              <a:defRPr sz="2333" b="0" i="0" cap="all">
                <a:solidFill>
                  <a:schemeClr val="bg2"/>
                </a:solidFill>
                <a:latin typeface="Effra Light"/>
              </a:defRPr>
            </a:lvl3pPr>
            <a:lvl4pPr marL="0" indent="0">
              <a:lnSpc>
                <a:spcPts val="2000"/>
              </a:lnSpc>
              <a:spcAft>
                <a:spcPts val="0"/>
              </a:spcAft>
              <a:buFontTx/>
              <a:buNone/>
              <a:defRPr sz="2333" b="0" i="0" cap="all">
                <a:solidFill>
                  <a:schemeClr val="bg2"/>
                </a:solidFill>
                <a:latin typeface="Effra Light"/>
              </a:defRPr>
            </a:lvl4pPr>
            <a:lvl5pPr marL="0" indent="0">
              <a:lnSpc>
                <a:spcPts val="2000"/>
              </a:lnSpc>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err="1"/>
              <a:t>Secondlevel</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4182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39225"/>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hidden="1"/>
          <p:cNvSpPr>
            <a:spLocks noChangeArrowheads="1"/>
          </p:cNvSpPr>
          <p:nvPr userDrawn="1">
            <p:custDataLst>
              <p:tags r:id="rId2"/>
            </p:custDataLst>
          </p:nvPr>
        </p:nvSpPr>
        <p:spPr bwMode="auto">
          <a:xfrm>
            <a:off x="10465075" y="6639225"/>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676926537"/>
      </p:ext>
    </p:extLst>
  </p:cSld>
  <p:clrMapOvr>
    <a:masterClrMapping/>
  </p:clrMapOvr>
  <p:extLst>
    <p:ext uri="{DCECCB84-F9BA-43D5-87BE-67443E8EF086}">
      <p15:sldGuideLst xmlns:p15="http://schemas.microsoft.com/office/powerpoint/2012/main">
        <p15:guide id="1" pos="5304">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D18B-B58C-499A-88D4-6696914BAB36}"/>
              </a:ext>
            </a:extLst>
          </p:cNvPr>
          <p:cNvSpPr>
            <a:spLocks noGrp="1"/>
          </p:cNvSpPr>
          <p:nvPr>
            <p:ph type="title"/>
          </p:nvPr>
        </p:nvSpPr>
        <p:spPr>
          <a:xfrm>
            <a:off x="380999" y="350520"/>
            <a:ext cx="11430000" cy="567344"/>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8671CD15-A7F2-464D-B099-B67EEFBAD957}"/>
              </a:ext>
            </a:extLst>
          </p:cNvPr>
          <p:cNvSpPr>
            <a:spLocks noGrp="1"/>
          </p:cNvSpPr>
          <p:nvPr>
            <p:ph type="sldNum" sz="quarter" idx="10"/>
          </p:nvPr>
        </p:nvSpPr>
        <p:spPr/>
        <p:txBody>
          <a:bodyPr/>
          <a:lstStyle/>
          <a:p>
            <a:fld id="{A3032E39-2DD7-6341-87B9-9AB98FE36691}" type="slidenum">
              <a:rPr lang="en-US" smtClean="0"/>
              <a:pPr/>
              <a:t>‹#›</a:t>
            </a:fld>
            <a:endParaRPr lang="en-US" dirty="0"/>
          </a:p>
        </p:txBody>
      </p:sp>
      <p:sp>
        <p:nvSpPr>
          <p:cNvPr id="4" name="Footer Placeholder 3">
            <a:extLst>
              <a:ext uri="{FF2B5EF4-FFF2-40B4-BE49-F238E27FC236}">
                <a16:creationId xmlns:a16="http://schemas.microsoft.com/office/drawing/2014/main" id="{3032BABF-9F45-4C0C-B33F-341706CD2129}"/>
              </a:ext>
            </a:extLst>
          </p:cNvPr>
          <p:cNvSpPr>
            <a:spLocks noGrp="1"/>
          </p:cNvSpPr>
          <p:nvPr>
            <p:ph type="ftr" sz="quarter" idx="11"/>
          </p:nvPr>
        </p:nvSpPr>
        <p:spPr/>
        <p:txBody>
          <a:bodyPr/>
          <a:lstStyle/>
          <a:p>
            <a:r>
              <a:rPr lang="en-US"/>
              <a:t>Email: RS.AskQualityRA@medtronic.com | MIX: #AskLuann | Confidential, Internal Use Only</a:t>
            </a:r>
            <a:endParaRPr lang="en-US" dirty="0"/>
          </a:p>
        </p:txBody>
      </p:sp>
      <p:sp>
        <p:nvSpPr>
          <p:cNvPr id="5" name="Content Placeholder 2">
            <a:extLst>
              <a:ext uri="{FF2B5EF4-FFF2-40B4-BE49-F238E27FC236}">
                <a16:creationId xmlns:a16="http://schemas.microsoft.com/office/drawing/2014/main" id="{746F7384-CD64-49F0-AFD0-41DB8942B2E3}"/>
              </a:ext>
            </a:extLst>
          </p:cNvPr>
          <p:cNvSpPr>
            <a:spLocks noGrp="1"/>
          </p:cNvSpPr>
          <p:nvPr>
            <p:ph idx="1" hasCustomPrompt="1"/>
          </p:nvPr>
        </p:nvSpPr>
        <p:spPr>
          <a:xfrm>
            <a:off x="378353" y="1330854"/>
            <a:ext cx="11467283" cy="799283"/>
          </a:xfrm>
        </p:spPr>
        <p:txBody>
          <a:bodyPr>
            <a:noAutofit/>
          </a:bodyPr>
          <a:lstStyle>
            <a:lvl1pPr marL="0" indent="0">
              <a:lnSpc>
                <a:spcPts val="2000"/>
              </a:lnSpc>
              <a:spcAft>
                <a:spcPts val="667"/>
              </a:spcAft>
              <a:buFontTx/>
              <a:buNone/>
              <a:defRPr sz="1833" baseline="0">
                <a:solidFill>
                  <a:schemeClr val="bg1"/>
                </a:solidFill>
                <a:latin typeface="Effra"/>
              </a:defRPr>
            </a:lvl1pPr>
            <a:lvl2pPr marL="0" indent="0">
              <a:lnSpc>
                <a:spcPts val="2000"/>
              </a:lnSpc>
              <a:spcAft>
                <a:spcPts val="667"/>
              </a:spcAft>
              <a:buFontTx/>
              <a:buNone/>
              <a:defRPr sz="1833">
                <a:solidFill>
                  <a:schemeClr val="bg1"/>
                </a:solidFill>
                <a:latin typeface="Effra"/>
              </a:defRPr>
            </a:lvl2pPr>
            <a:lvl3pPr marL="0" indent="0">
              <a:lnSpc>
                <a:spcPts val="2000"/>
              </a:lnSpc>
              <a:spcAft>
                <a:spcPts val="667"/>
              </a:spcAft>
              <a:buFontTx/>
              <a:buNone/>
              <a:defRPr sz="1833">
                <a:solidFill>
                  <a:schemeClr val="bg1"/>
                </a:solidFill>
                <a:latin typeface="Effra"/>
              </a:defRPr>
            </a:lvl3pPr>
            <a:lvl4pPr marL="0" indent="0">
              <a:lnSpc>
                <a:spcPts val="2000"/>
              </a:lnSpc>
              <a:spcAft>
                <a:spcPts val="667"/>
              </a:spcAft>
              <a:buFontTx/>
              <a:buNone/>
              <a:defRPr sz="1833">
                <a:solidFill>
                  <a:schemeClr val="bg1"/>
                </a:solidFill>
                <a:latin typeface="Effra"/>
              </a:defRPr>
            </a:lvl4pPr>
            <a:lvl5pPr marL="0" indent="0">
              <a:lnSpc>
                <a:spcPts val="2000"/>
              </a:lnSpc>
              <a:spcAft>
                <a:spcPts val="667"/>
              </a:spcAft>
              <a:buFontTx/>
              <a:buNone/>
              <a:defRPr sz="1833">
                <a:solidFill>
                  <a:schemeClr val="bg1"/>
                </a:solidFill>
                <a:latin typeface="Effra"/>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dirty="0"/>
              <a:t>Click to edit text styles</a:t>
            </a:r>
          </a:p>
          <a:p>
            <a:pPr lvl="1"/>
            <a:r>
              <a:rPr lang="en-US" dirty="0"/>
              <a:t>Second </a:t>
            </a:r>
            <a:r>
              <a:rPr lang="en-US" dirty="0" err="1"/>
              <a:t>levelMaster</a:t>
            </a:r>
            <a:endParaRPr lang="en-US" dirty="0"/>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696D9D98-8461-4DD9-8582-B9705BBC8C92}"/>
              </a:ext>
            </a:extLst>
          </p:cNvPr>
          <p:cNvSpPr>
            <a:spLocks noGrp="1"/>
          </p:cNvSpPr>
          <p:nvPr>
            <p:ph idx="12"/>
          </p:nvPr>
        </p:nvSpPr>
        <p:spPr>
          <a:xfrm>
            <a:off x="378353" y="2024054"/>
            <a:ext cx="5821555" cy="3880125"/>
          </a:xfrm>
        </p:spPr>
        <p:txBody>
          <a:bodyPr rIns="182801"/>
          <a:lstStyle>
            <a:lvl1pPr marL="380825" indent="-190413" algn="l">
              <a:lnSpc>
                <a:spcPts val="1833"/>
              </a:lnSpc>
              <a:spcAft>
                <a:spcPts val="500"/>
              </a:spcAft>
              <a:buFont typeface="Wingdings" charset="2"/>
              <a:buChar char="§"/>
              <a:defRPr sz="1667">
                <a:solidFill>
                  <a:schemeClr val="bg1"/>
                </a:solidFill>
              </a:defRPr>
            </a:lvl1pPr>
            <a:lvl2pPr marL="571232" indent="-190413">
              <a:defRPr>
                <a:solidFill>
                  <a:schemeClr val="bg1"/>
                </a:solidFill>
              </a:defRPr>
            </a:lvl2pPr>
            <a:lvl3pPr marL="765620" indent="-190413">
              <a:defRPr>
                <a:solidFill>
                  <a:schemeClr val="bg1"/>
                </a:solidFill>
              </a:defRPr>
            </a:lvl3pPr>
            <a:lvl4pPr marL="954701" indent="-190413">
              <a:defRPr/>
            </a:lvl4pPr>
            <a:lvl5pPr marL="1146435" indent="-189090">
              <a:defRPr/>
            </a:lvl5pPr>
            <a:lvl6pPr marL="1334204" indent="-187767">
              <a:defRPr/>
            </a:lvl6pPr>
            <a:lvl7pPr marL="1523291" indent="-189090" defTabSz="416524">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B9BC8E4-7A5D-4DBA-9322-4352B0050D47}"/>
              </a:ext>
            </a:extLst>
          </p:cNvPr>
          <p:cNvSpPr>
            <a:spLocks noGrp="1"/>
          </p:cNvSpPr>
          <p:nvPr>
            <p:ph idx="15"/>
          </p:nvPr>
        </p:nvSpPr>
        <p:spPr>
          <a:xfrm>
            <a:off x="6199909" y="2024054"/>
            <a:ext cx="5645728" cy="3880125"/>
          </a:xfrm>
        </p:spPr>
        <p:txBody>
          <a:bodyPr rIns="182801"/>
          <a:lstStyle>
            <a:lvl1pPr marL="380825" indent="-190413" algn="l">
              <a:lnSpc>
                <a:spcPts val="1833"/>
              </a:lnSpc>
              <a:spcAft>
                <a:spcPts val="500"/>
              </a:spcAft>
              <a:buFont typeface="Wingdings" charset="2"/>
              <a:buChar char="§"/>
              <a:defRPr sz="1667">
                <a:solidFill>
                  <a:schemeClr val="bg1"/>
                </a:solidFill>
              </a:defRPr>
            </a:lvl1pPr>
            <a:lvl2pPr marL="571232" indent="-190413">
              <a:defRPr>
                <a:solidFill>
                  <a:schemeClr val="bg1"/>
                </a:solidFill>
              </a:defRPr>
            </a:lvl2pPr>
            <a:lvl3pPr marL="765620" indent="-190413">
              <a:defRPr>
                <a:solidFill>
                  <a:schemeClr val="bg1"/>
                </a:solidFill>
              </a:defRPr>
            </a:lvl3pPr>
            <a:lvl4pPr marL="954701" indent="-190413">
              <a:defRPr/>
            </a:lvl4pPr>
            <a:lvl5pPr marL="1146435" indent="-189090">
              <a:defRPr/>
            </a:lvl5pPr>
            <a:lvl6pPr marL="1334204" indent="-187767">
              <a:defRPr/>
            </a:lvl6pPr>
            <a:lvl7pPr marL="1523291" indent="-189090" defTabSz="416524">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35FBB46C-67FE-4DFA-ABDF-728E53E1486E}"/>
              </a:ext>
            </a:extLst>
          </p:cNvPr>
          <p:cNvSpPr>
            <a:spLocks noGrp="1"/>
          </p:cNvSpPr>
          <p:nvPr>
            <p:ph type="body" sz="quarter" idx="13" hasCustomPrompt="1"/>
          </p:nvPr>
        </p:nvSpPr>
        <p:spPr>
          <a:xfrm>
            <a:off x="378365" y="625899"/>
            <a:ext cx="11432635" cy="430511"/>
          </a:xfrm>
        </p:spPr>
        <p:txBody>
          <a:bodyPr>
            <a:noAutofit/>
          </a:bodyPr>
          <a:lstStyle>
            <a:lvl1pPr marL="0">
              <a:lnSpc>
                <a:spcPts val="2000"/>
              </a:lnSpc>
              <a:spcAft>
                <a:spcPts val="0"/>
              </a:spcAft>
              <a:buFontTx/>
              <a:buNone/>
              <a:defRPr sz="2333" cap="all">
                <a:solidFill>
                  <a:schemeClr val="bg2"/>
                </a:solidFill>
                <a:latin typeface="Effra Light"/>
              </a:defRPr>
            </a:lvl1pPr>
            <a:lvl2pPr marL="0" indent="0">
              <a:lnSpc>
                <a:spcPts val="2000"/>
              </a:lnSpc>
              <a:spcAft>
                <a:spcPts val="0"/>
              </a:spcAft>
              <a:buFontTx/>
              <a:buNone/>
              <a:defRPr sz="2333" b="0" i="0" cap="all">
                <a:solidFill>
                  <a:schemeClr val="bg2"/>
                </a:solidFill>
                <a:latin typeface="Effra Light"/>
              </a:defRPr>
            </a:lvl2pPr>
            <a:lvl3pPr marL="0" indent="0">
              <a:lnSpc>
                <a:spcPts val="2000"/>
              </a:lnSpc>
              <a:spcAft>
                <a:spcPts val="0"/>
              </a:spcAft>
              <a:buFontTx/>
              <a:buNone/>
              <a:defRPr sz="2333" b="0" i="0" cap="all">
                <a:solidFill>
                  <a:schemeClr val="bg2"/>
                </a:solidFill>
                <a:latin typeface="Effra Light"/>
              </a:defRPr>
            </a:lvl3pPr>
            <a:lvl4pPr marL="0" indent="0">
              <a:lnSpc>
                <a:spcPts val="2000"/>
              </a:lnSpc>
              <a:spcAft>
                <a:spcPts val="0"/>
              </a:spcAft>
              <a:buFontTx/>
              <a:buNone/>
              <a:defRPr sz="2333" b="0" i="0" cap="all">
                <a:solidFill>
                  <a:schemeClr val="bg2"/>
                </a:solidFill>
                <a:latin typeface="Effra Light"/>
              </a:defRPr>
            </a:lvl4pPr>
            <a:lvl5pPr marL="0" indent="0">
              <a:lnSpc>
                <a:spcPts val="2000"/>
              </a:lnSpc>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err="1"/>
              <a:t>Secondlevel</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3376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Email: RS.AskQualityRA@medtronic.com | MIX: #AskLuann | Confidential, Internal Use Only</a:t>
            </a:r>
            <a:endParaRPr lang="en-US" dirty="0"/>
          </a:p>
        </p:txBody>
      </p:sp>
      <p:sp>
        <p:nvSpPr>
          <p:cNvPr id="2" name="Title 1"/>
          <p:cNvSpPr>
            <a:spLocks noGrp="1"/>
          </p:cNvSpPr>
          <p:nvPr>
            <p:ph type="title"/>
          </p:nvPr>
        </p:nvSpPr>
        <p:spPr>
          <a:xfrm>
            <a:off x="381000" y="350521"/>
            <a:ext cx="6858000" cy="532708"/>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752D7D7A-284D-4E88-B2F0-CE0AA91AEFAE}"/>
              </a:ext>
            </a:extLst>
          </p:cNvPr>
          <p:cNvSpPr>
            <a:spLocks noGrp="1"/>
          </p:cNvSpPr>
          <p:nvPr>
            <p:ph idx="1"/>
          </p:nvPr>
        </p:nvSpPr>
        <p:spPr>
          <a:xfrm>
            <a:off x="378355" y="1338797"/>
            <a:ext cx="6687464" cy="4565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3">
            <a:extLst>
              <a:ext uri="{FF2B5EF4-FFF2-40B4-BE49-F238E27FC236}">
                <a16:creationId xmlns:a16="http://schemas.microsoft.com/office/drawing/2014/main" id="{A46C21E1-9C7A-4EDE-BD03-DED8088DAC05}"/>
              </a:ext>
            </a:extLst>
          </p:cNvPr>
          <p:cNvSpPr>
            <a:spLocks noGrp="1"/>
          </p:cNvSpPr>
          <p:nvPr>
            <p:ph type="pic" sz="quarter" idx="12" hasCustomPrompt="1"/>
          </p:nvPr>
        </p:nvSpPr>
        <p:spPr>
          <a:xfrm>
            <a:off x="7239002" y="1"/>
            <a:ext cx="4952999" cy="6286500"/>
          </a:xfrm>
        </p:spPr>
        <p:txBody>
          <a:bodyPr lIns="91400" tIns="45698" rIns="91400" bIns="45698">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
        <p:nvSpPr>
          <p:cNvPr id="7" name="Text Placeholder 3">
            <a:extLst>
              <a:ext uri="{FF2B5EF4-FFF2-40B4-BE49-F238E27FC236}">
                <a16:creationId xmlns:a16="http://schemas.microsoft.com/office/drawing/2014/main" id="{57ACDA15-4B52-4050-9E34-03B5FA665DD6}"/>
              </a:ext>
            </a:extLst>
          </p:cNvPr>
          <p:cNvSpPr>
            <a:spLocks noGrp="1"/>
          </p:cNvSpPr>
          <p:nvPr>
            <p:ph type="body" sz="quarter" idx="14"/>
          </p:nvPr>
        </p:nvSpPr>
        <p:spPr>
          <a:xfrm>
            <a:off x="378366" y="624842"/>
            <a:ext cx="6687453" cy="396932"/>
          </a:xfrm>
        </p:spPr>
        <p:txBody>
          <a:bodyPr>
            <a:noAutofit/>
          </a:bodyPr>
          <a:lstStyle>
            <a:lvl1pPr marL="0">
              <a:lnSpc>
                <a:spcPts val="2000"/>
              </a:lnSpc>
              <a:spcBef>
                <a:spcPts val="0"/>
              </a:spcBef>
              <a:spcAft>
                <a:spcPts val="0"/>
              </a:spcAft>
              <a:buFontTx/>
              <a:buNone/>
              <a:defRPr sz="2333" cap="all">
                <a:solidFill>
                  <a:schemeClr val="bg2"/>
                </a:solidFill>
                <a:latin typeface="Effra Light"/>
              </a:defRPr>
            </a:lvl1pPr>
            <a:lvl2pPr marL="0" indent="0">
              <a:lnSpc>
                <a:spcPts val="2000"/>
              </a:lnSpc>
              <a:spcBef>
                <a:spcPts val="0"/>
              </a:spcBef>
              <a:spcAft>
                <a:spcPts val="0"/>
              </a:spcAft>
              <a:buFontTx/>
              <a:buNone/>
              <a:defRPr sz="2333" b="0" i="0" cap="all">
                <a:solidFill>
                  <a:schemeClr val="bg2"/>
                </a:solidFill>
                <a:latin typeface="Effra Light"/>
              </a:defRPr>
            </a:lvl2pPr>
            <a:lvl3pPr marL="0" indent="0">
              <a:lnSpc>
                <a:spcPts val="2000"/>
              </a:lnSpc>
              <a:spcBef>
                <a:spcPts val="0"/>
              </a:spcBef>
              <a:spcAft>
                <a:spcPts val="0"/>
              </a:spcAft>
              <a:buFontTx/>
              <a:buNone/>
              <a:defRPr sz="2333" b="0" i="0" cap="all">
                <a:solidFill>
                  <a:schemeClr val="bg2"/>
                </a:solidFill>
                <a:latin typeface="Effra Light"/>
              </a:defRPr>
            </a:lvl3pPr>
            <a:lvl4pPr marL="0" indent="0">
              <a:lnSpc>
                <a:spcPts val="2000"/>
              </a:lnSpc>
              <a:spcBef>
                <a:spcPts val="0"/>
              </a:spcBef>
              <a:spcAft>
                <a:spcPts val="0"/>
              </a:spcAft>
              <a:buFontTx/>
              <a:buNone/>
              <a:defRPr sz="2333" b="0" i="0" cap="all">
                <a:solidFill>
                  <a:schemeClr val="bg2"/>
                </a:solidFill>
                <a:latin typeface="Effra Light"/>
              </a:defRPr>
            </a:lvl4pPr>
            <a:lvl5pPr marL="0" indent="0">
              <a:lnSpc>
                <a:spcPts val="2000"/>
              </a:lnSpc>
              <a:spcBef>
                <a:spcPts val="0"/>
              </a:spcBef>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95463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97590-B143-444F-A3B8-EF88AA38BFC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4A0877E-C4C2-482D-B6CB-5F91F3BA4DCC}"/>
              </a:ext>
            </a:extLst>
          </p:cNvPr>
          <p:cNvSpPr>
            <a:spLocks noGrp="1"/>
          </p:cNvSpPr>
          <p:nvPr>
            <p:ph type="sldNum" sz="quarter" idx="10"/>
          </p:nvPr>
        </p:nvSpPr>
        <p:spPr/>
        <p:txBody>
          <a:bodyPr/>
          <a:lstStyle/>
          <a:p>
            <a:fld id="{A3032E39-2DD7-6341-87B9-9AB98FE36691}" type="slidenum">
              <a:rPr lang="en-US" smtClean="0"/>
              <a:pPr/>
              <a:t>‹#›</a:t>
            </a:fld>
            <a:endParaRPr lang="en-US" dirty="0"/>
          </a:p>
        </p:txBody>
      </p:sp>
      <p:sp>
        <p:nvSpPr>
          <p:cNvPr id="4" name="Footer Placeholder 3">
            <a:extLst>
              <a:ext uri="{FF2B5EF4-FFF2-40B4-BE49-F238E27FC236}">
                <a16:creationId xmlns:a16="http://schemas.microsoft.com/office/drawing/2014/main" id="{FA3D6EFD-9861-4849-8F68-B6B5FA269BB8}"/>
              </a:ext>
            </a:extLst>
          </p:cNvPr>
          <p:cNvSpPr>
            <a:spLocks noGrp="1"/>
          </p:cNvSpPr>
          <p:nvPr>
            <p:ph type="ftr" sz="quarter" idx="11"/>
          </p:nvPr>
        </p:nvSpPr>
        <p:spPr/>
        <p:txBody>
          <a:bodyPr/>
          <a:lstStyle/>
          <a:p>
            <a:r>
              <a:rPr lang="en-US"/>
              <a:t>Email: RS.AskQualityRA@medtronic.com | MIX: #AskLuann | Confidential, Internal Use Only</a:t>
            </a:r>
            <a:endParaRPr lang="en-US" dirty="0"/>
          </a:p>
        </p:txBody>
      </p:sp>
      <p:sp>
        <p:nvSpPr>
          <p:cNvPr id="33" name="Text Placeholder 3">
            <a:extLst>
              <a:ext uri="{FF2B5EF4-FFF2-40B4-BE49-F238E27FC236}">
                <a16:creationId xmlns:a16="http://schemas.microsoft.com/office/drawing/2014/main" id="{60DD041F-FD62-4DC6-84E9-E4BC5E5B2584}"/>
              </a:ext>
            </a:extLst>
          </p:cNvPr>
          <p:cNvSpPr>
            <a:spLocks noGrp="1"/>
          </p:cNvSpPr>
          <p:nvPr>
            <p:ph type="body" sz="quarter" idx="61"/>
          </p:nvPr>
        </p:nvSpPr>
        <p:spPr>
          <a:xfrm>
            <a:off x="378365" y="624841"/>
            <a:ext cx="11432635" cy="431569"/>
          </a:xfrm>
        </p:spPr>
        <p:txBody>
          <a:bodyPr>
            <a:noAutofit/>
          </a:bodyPr>
          <a:lstStyle>
            <a:lvl1pPr marL="0">
              <a:lnSpc>
                <a:spcPts val="2000"/>
              </a:lnSpc>
              <a:spcBef>
                <a:spcPts val="0"/>
              </a:spcBef>
              <a:spcAft>
                <a:spcPts val="0"/>
              </a:spcAft>
              <a:buFontTx/>
              <a:buNone/>
              <a:defRPr sz="2333" cap="all">
                <a:solidFill>
                  <a:schemeClr val="bg2"/>
                </a:solidFill>
                <a:latin typeface="Effra Light"/>
              </a:defRPr>
            </a:lvl1pPr>
            <a:lvl2pPr marL="0" indent="0">
              <a:lnSpc>
                <a:spcPts val="2000"/>
              </a:lnSpc>
              <a:spcBef>
                <a:spcPts val="0"/>
              </a:spcBef>
              <a:spcAft>
                <a:spcPts val="0"/>
              </a:spcAft>
              <a:buFontTx/>
              <a:buNone/>
              <a:defRPr sz="2333" b="0" i="0" cap="all">
                <a:solidFill>
                  <a:schemeClr val="bg2"/>
                </a:solidFill>
                <a:latin typeface="Effra Light"/>
              </a:defRPr>
            </a:lvl2pPr>
            <a:lvl3pPr marL="0" indent="0">
              <a:lnSpc>
                <a:spcPts val="2000"/>
              </a:lnSpc>
              <a:spcBef>
                <a:spcPts val="0"/>
              </a:spcBef>
              <a:spcAft>
                <a:spcPts val="0"/>
              </a:spcAft>
              <a:buFontTx/>
              <a:buNone/>
              <a:defRPr sz="2333" b="0" i="0" cap="all">
                <a:solidFill>
                  <a:schemeClr val="bg2"/>
                </a:solidFill>
                <a:latin typeface="Effra Light"/>
              </a:defRPr>
            </a:lvl3pPr>
            <a:lvl4pPr marL="0" indent="0">
              <a:lnSpc>
                <a:spcPts val="2000"/>
              </a:lnSpc>
              <a:spcBef>
                <a:spcPts val="0"/>
              </a:spcBef>
              <a:spcAft>
                <a:spcPts val="0"/>
              </a:spcAft>
              <a:buFontTx/>
              <a:buNone/>
              <a:defRPr sz="2333" b="0" i="0" cap="all">
                <a:solidFill>
                  <a:schemeClr val="bg2"/>
                </a:solidFill>
                <a:latin typeface="Effra Light"/>
              </a:defRPr>
            </a:lvl4pPr>
            <a:lvl5pPr marL="0" indent="0">
              <a:lnSpc>
                <a:spcPts val="2000"/>
              </a:lnSpc>
              <a:spcBef>
                <a:spcPts val="0"/>
              </a:spcBef>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Picture Placeholder 3">
            <a:extLst>
              <a:ext uri="{FF2B5EF4-FFF2-40B4-BE49-F238E27FC236}">
                <a16:creationId xmlns:a16="http://schemas.microsoft.com/office/drawing/2014/main" id="{D8B7D432-392B-4165-A1D6-1E5B26716F52}"/>
              </a:ext>
            </a:extLst>
          </p:cNvPr>
          <p:cNvSpPr>
            <a:spLocks noGrp="1"/>
          </p:cNvSpPr>
          <p:nvPr>
            <p:ph type="pic" sz="quarter" idx="14"/>
          </p:nvPr>
        </p:nvSpPr>
        <p:spPr>
          <a:xfrm>
            <a:off x="390262"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35" name="Picture Placeholder 3">
            <a:extLst>
              <a:ext uri="{FF2B5EF4-FFF2-40B4-BE49-F238E27FC236}">
                <a16:creationId xmlns:a16="http://schemas.microsoft.com/office/drawing/2014/main" id="{85CB1852-D9C7-41FD-8E7A-AF162CC041EC}"/>
              </a:ext>
            </a:extLst>
          </p:cNvPr>
          <p:cNvSpPr>
            <a:spLocks noGrp="1"/>
          </p:cNvSpPr>
          <p:nvPr>
            <p:ph type="pic" sz="quarter" idx="15"/>
          </p:nvPr>
        </p:nvSpPr>
        <p:spPr>
          <a:xfrm>
            <a:off x="1577067"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36" name="Picture Placeholder 3">
            <a:extLst>
              <a:ext uri="{FF2B5EF4-FFF2-40B4-BE49-F238E27FC236}">
                <a16:creationId xmlns:a16="http://schemas.microsoft.com/office/drawing/2014/main" id="{6CCFE589-AC06-4570-B2F8-992D39A6F80F}"/>
              </a:ext>
            </a:extLst>
          </p:cNvPr>
          <p:cNvSpPr>
            <a:spLocks noGrp="1"/>
          </p:cNvSpPr>
          <p:nvPr>
            <p:ph type="pic" sz="quarter" idx="16"/>
          </p:nvPr>
        </p:nvSpPr>
        <p:spPr>
          <a:xfrm>
            <a:off x="2774457"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37" name="Picture Placeholder 3">
            <a:extLst>
              <a:ext uri="{FF2B5EF4-FFF2-40B4-BE49-F238E27FC236}">
                <a16:creationId xmlns:a16="http://schemas.microsoft.com/office/drawing/2014/main" id="{FC1458A2-51F5-4C2C-99FE-3E4CEE9165F1}"/>
              </a:ext>
            </a:extLst>
          </p:cNvPr>
          <p:cNvSpPr>
            <a:spLocks noGrp="1"/>
          </p:cNvSpPr>
          <p:nvPr>
            <p:ph type="pic" sz="quarter" idx="17"/>
          </p:nvPr>
        </p:nvSpPr>
        <p:spPr>
          <a:xfrm>
            <a:off x="3971846"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38" name="Picture Placeholder 3">
            <a:extLst>
              <a:ext uri="{FF2B5EF4-FFF2-40B4-BE49-F238E27FC236}">
                <a16:creationId xmlns:a16="http://schemas.microsoft.com/office/drawing/2014/main" id="{3DCAB278-DBA3-43B6-919B-BF11BD7B213A}"/>
              </a:ext>
            </a:extLst>
          </p:cNvPr>
          <p:cNvSpPr>
            <a:spLocks noGrp="1"/>
          </p:cNvSpPr>
          <p:nvPr>
            <p:ph type="pic" sz="quarter" idx="18"/>
          </p:nvPr>
        </p:nvSpPr>
        <p:spPr>
          <a:xfrm>
            <a:off x="5169235"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39" name="Picture Placeholder 3">
            <a:extLst>
              <a:ext uri="{FF2B5EF4-FFF2-40B4-BE49-F238E27FC236}">
                <a16:creationId xmlns:a16="http://schemas.microsoft.com/office/drawing/2014/main" id="{4FEAC3EA-FD1B-4832-8FFC-A48E65C0839F}"/>
              </a:ext>
            </a:extLst>
          </p:cNvPr>
          <p:cNvSpPr>
            <a:spLocks noGrp="1"/>
          </p:cNvSpPr>
          <p:nvPr>
            <p:ph type="pic" sz="quarter" idx="19"/>
          </p:nvPr>
        </p:nvSpPr>
        <p:spPr>
          <a:xfrm>
            <a:off x="6366625"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40" name="Picture Placeholder 3">
            <a:extLst>
              <a:ext uri="{FF2B5EF4-FFF2-40B4-BE49-F238E27FC236}">
                <a16:creationId xmlns:a16="http://schemas.microsoft.com/office/drawing/2014/main" id="{712803A8-8E5F-4562-8875-70240EA97FB7}"/>
              </a:ext>
            </a:extLst>
          </p:cNvPr>
          <p:cNvSpPr>
            <a:spLocks noGrp="1"/>
          </p:cNvSpPr>
          <p:nvPr>
            <p:ph type="pic" sz="quarter" idx="20"/>
          </p:nvPr>
        </p:nvSpPr>
        <p:spPr>
          <a:xfrm>
            <a:off x="7564015" y="2909975"/>
            <a:ext cx="1196340" cy="1196340"/>
          </a:xfrm>
        </p:spPr>
        <p:txBody>
          <a:bodyPr>
            <a:normAutofit/>
          </a:bodyPr>
          <a:lstStyle>
            <a:lvl1pPr>
              <a:lnSpc>
                <a:spcPts val="1167"/>
              </a:lnSpc>
              <a:spcAft>
                <a:spcPts val="0"/>
              </a:spcAft>
              <a:defRPr sz="1000">
                <a:solidFill>
                  <a:schemeClr val="bg2"/>
                </a:solidFill>
                <a:latin typeface="+mn-lt"/>
              </a:defRPr>
            </a:lvl1pPr>
          </a:lstStyle>
          <a:p>
            <a:r>
              <a:rPr lang="en-US"/>
              <a:t>Drag picture to placeholder or click icon to add</a:t>
            </a:r>
            <a:endParaRPr lang="en-US" dirty="0"/>
          </a:p>
        </p:txBody>
      </p:sp>
      <p:sp>
        <p:nvSpPr>
          <p:cNvPr id="41" name="Text Placeholder 3">
            <a:extLst>
              <a:ext uri="{FF2B5EF4-FFF2-40B4-BE49-F238E27FC236}">
                <a16:creationId xmlns:a16="http://schemas.microsoft.com/office/drawing/2014/main" id="{2AA8D1B4-A80B-4678-980D-29E8DEB6A023}"/>
              </a:ext>
            </a:extLst>
          </p:cNvPr>
          <p:cNvSpPr>
            <a:spLocks noGrp="1"/>
          </p:cNvSpPr>
          <p:nvPr>
            <p:ph type="body" sz="quarter" idx="24"/>
          </p:nvPr>
        </p:nvSpPr>
        <p:spPr>
          <a:xfrm>
            <a:off x="390262"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3">
            <a:extLst>
              <a:ext uri="{FF2B5EF4-FFF2-40B4-BE49-F238E27FC236}">
                <a16:creationId xmlns:a16="http://schemas.microsoft.com/office/drawing/2014/main" id="{4713A7F8-F0E2-456E-9D0A-E8BD3D6A73D8}"/>
              </a:ext>
            </a:extLst>
          </p:cNvPr>
          <p:cNvSpPr>
            <a:spLocks noGrp="1"/>
          </p:cNvSpPr>
          <p:nvPr>
            <p:ph type="body" sz="quarter" idx="25"/>
          </p:nvPr>
        </p:nvSpPr>
        <p:spPr>
          <a:xfrm>
            <a:off x="1577067"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3">
            <a:extLst>
              <a:ext uri="{FF2B5EF4-FFF2-40B4-BE49-F238E27FC236}">
                <a16:creationId xmlns:a16="http://schemas.microsoft.com/office/drawing/2014/main" id="{8C21A99E-ED49-45EE-A1D1-BAD844E94E86}"/>
              </a:ext>
            </a:extLst>
          </p:cNvPr>
          <p:cNvSpPr>
            <a:spLocks noGrp="1"/>
          </p:cNvSpPr>
          <p:nvPr>
            <p:ph type="body" sz="quarter" idx="26"/>
          </p:nvPr>
        </p:nvSpPr>
        <p:spPr>
          <a:xfrm>
            <a:off x="2774457"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3">
            <a:extLst>
              <a:ext uri="{FF2B5EF4-FFF2-40B4-BE49-F238E27FC236}">
                <a16:creationId xmlns:a16="http://schemas.microsoft.com/office/drawing/2014/main" id="{30B433B9-2F0A-4C5B-8445-CB0DF391FACF}"/>
              </a:ext>
            </a:extLst>
          </p:cNvPr>
          <p:cNvSpPr>
            <a:spLocks noGrp="1"/>
          </p:cNvSpPr>
          <p:nvPr>
            <p:ph type="body" sz="quarter" idx="27"/>
          </p:nvPr>
        </p:nvSpPr>
        <p:spPr>
          <a:xfrm>
            <a:off x="3971846"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3">
            <a:extLst>
              <a:ext uri="{FF2B5EF4-FFF2-40B4-BE49-F238E27FC236}">
                <a16:creationId xmlns:a16="http://schemas.microsoft.com/office/drawing/2014/main" id="{0C2915F8-CBA6-453D-B5FD-7F8A1C94B991}"/>
              </a:ext>
            </a:extLst>
          </p:cNvPr>
          <p:cNvSpPr>
            <a:spLocks noGrp="1"/>
          </p:cNvSpPr>
          <p:nvPr>
            <p:ph type="body" sz="quarter" idx="28"/>
          </p:nvPr>
        </p:nvSpPr>
        <p:spPr>
          <a:xfrm>
            <a:off x="5169235"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3">
            <a:extLst>
              <a:ext uri="{FF2B5EF4-FFF2-40B4-BE49-F238E27FC236}">
                <a16:creationId xmlns:a16="http://schemas.microsoft.com/office/drawing/2014/main" id="{34654E9B-7166-4934-9537-E8BA96520641}"/>
              </a:ext>
            </a:extLst>
          </p:cNvPr>
          <p:cNvSpPr>
            <a:spLocks noGrp="1"/>
          </p:cNvSpPr>
          <p:nvPr>
            <p:ph type="body" sz="quarter" idx="29"/>
          </p:nvPr>
        </p:nvSpPr>
        <p:spPr>
          <a:xfrm>
            <a:off x="6366625"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3">
            <a:extLst>
              <a:ext uri="{FF2B5EF4-FFF2-40B4-BE49-F238E27FC236}">
                <a16:creationId xmlns:a16="http://schemas.microsoft.com/office/drawing/2014/main" id="{5C386AC7-D88D-41A7-9FE6-92F17B1C1523}"/>
              </a:ext>
            </a:extLst>
          </p:cNvPr>
          <p:cNvSpPr>
            <a:spLocks noGrp="1"/>
          </p:cNvSpPr>
          <p:nvPr>
            <p:ph type="body" sz="quarter" idx="30"/>
          </p:nvPr>
        </p:nvSpPr>
        <p:spPr>
          <a:xfrm>
            <a:off x="7564015" y="1710727"/>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ext Placeholder 27">
            <a:extLst>
              <a:ext uri="{FF2B5EF4-FFF2-40B4-BE49-F238E27FC236}">
                <a16:creationId xmlns:a16="http://schemas.microsoft.com/office/drawing/2014/main" id="{ED7D89DF-7E08-49CE-B08C-5FB07071DFAB}"/>
              </a:ext>
            </a:extLst>
          </p:cNvPr>
          <p:cNvSpPr>
            <a:spLocks noGrp="1"/>
          </p:cNvSpPr>
          <p:nvPr>
            <p:ph type="body" sz="quarter" idx="34"/>
          </p:nvPr>
        </p:nvSpPr>
        <p:spPr>
          <a:xfrm>
            <a:off x="390262"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27">
            <a:extLst>
              <a:ext uri="{FF2B5EF4-FFF2-40B4-BE49-F238E27FC236}">
                <a16:creationId xmlns:a16="http://schemas.microsoft.com/office/drawing/2014/main" id="{54875DCE-41E5-485F-84A3-AA45D1AF86F6}"/>
              </a:ext>
            </a:extLst>
          </p:cNvPr>
          <p:cNvSpPr>
            <a:spLocks noGrp="1"/>
          </p:cNvSpPr>
          <p:nvPr>
            <p:ph type="body" sz="quarter" idx="35"/>
          </p:nvPr>
        </p:nvSpPr>
        <p:spPr>
          <a:xfrm>
            <a:off x="1577067"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27">
            <a:extLst>
              <a:ext uri="{FF2B5EF4-FFF2-40B4-BE49-F238E27FC236}">
                <a16:creationId xmlns:a16="http://schemas.microsoft.com/office/drawing/2014/main" id="{D7CA38F3-FDAB-42DE-9E8B-50CAD85F5B46}"/>
              </a:ext>
            </a:extLst>
          </p:cNvPr>
          <p:cNvSpPr>
            <a:spLocks noGrp="1"/>
          </p:cNvSpPr>
          <p:nvPr>
            <p:ph type="body" sz="quarter" idx="36"/>
          </p:nvPr>
        </p:nvSpPr>
        <p:spPr>
          <a:xfrm>
            <a:off x="2774457"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Text Placeholder 27">
            <a:extLst>
              <a:ext uri="{FF2B5EF4-FFF2-40B4-BE49-F238E27FC236}">
                <a16:creationId xmlns:a16="http://schemas.microsoft.com/office/drawing/2014/main" id="{E1952F1D-8FD9-40CC-9680-32179541E41A}"/>
              </a:ext>
            </a:extLst>
          </p:cNvPr>
          <p:cNvSpPr>
            <a:spLocks noGrp="1"/>
          </p:cNvSpPr>
          <p:nvPr>
            <p:ph type="body" sz="quarter" idx="37"/>
          </p:nvPr>
        </p:nvSpPr>
        <p:spPr>
          <a:xfrm>
            <a:off x="3971846"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Text Placeholder 27">
            <a:extLst>
              <a:ext uri="{FF2B5EF4-FFF2-40B4-BE49-F238E27FC236}">
                <a16:creationId xmlns:a16="http://schemas.microsoft.com/office/drawing/2014/main" id="{0269A75C-F776-4E72-9B7F-7484F03B4C2A}"/>
              </a:ext>
            </a:extLst>
          </p:cNvPr>
          <p:cNvSpPr>
            <a:spLocks noGrp="1"/>
          </p:cNvSpPr>
          <p:nvPr>
            <p:ph type="body" sz="quarter" idx="38"/>
          </p:nvPr>
        </p:nvSpPr>
        <p:spPr>
          <a:xfrm>
            <a:off x="5169235"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Text Placeholder 27">
            <a:extLst>
              <a:ext uri="{FF2B5EF4-FFF2-40B4-BE49-F238E27FC236}">
                <a16:creationId xmlns:a16="http://schemas.microsoft.com/office/drawing/2014/main" id="{418474FC-3630-44CD-A746-92E01738AF8E}"/>
              </a:ext>
            </a:extLst>
          </p:cNvPr>
          <p:cNvSpPr>
            <a:spLocks noGrp="1"/>
          </p:cNvSpPr>
          <p:nvPr>
            <p:ph type="body" sz="quarter" idx="39"/>
          </p:nvPr>
        </p:nvSpPr>
        <p:spPr>
          <a:xfrm>
            <a:off x="6366625"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7">
            <a:extLst>
              <a:ext uri="{FF2B5EF4-FFF2-40B4-BE49-F238E27FC236}">
                <a16:creationId xmlns:a16="http://schemas.microsoft.com/office/drawing/2014/main" id="{0B52FDEA-ED6B-4482-A08F-4AABE6DCC217}"/>
              </a:ext>
            </a:extLst>
          </p:cNvPr>
          <p:cNvSpPr>
            <a:spLocks noGrp="1"/>
          </p:cNvSpPr>
          <p:nvPr>
            <p:ph type="body" sz="quarter" idx="40"/>
          </p:nvPr>
        </p:nvSpPr>
        <p:spPr>
          <a:xfrm>
            <a:off x="7564015" y="1710725"/>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3">
            <a:extLst>
              <a:ext uri="{FF2B5EF4-FFF2-40B4-BE49-F238E27FC236}">
                <a16:creationId xmlns:a16="http://schemas.microsoft.com/office/drawing/2014/main" id="{518C46C6-B55B-4CCE-8543-4962940A3A38}"/>
              </a:ext>
            </a:extLst>
          </p:cNvPr>
          <p:cNvSpPr>
            <a:spLocks noGrp="1"/>
          </p:cNvSpPr>
          <p:nvPr>
            <p:ph type="body" sz="quarter" idx="44"/>
          </p:nvPr>
        </p:nvSpPr>
        <p:spPr>
          <a:xfrm>
            <a:off x="390262"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3">
            <a:extLst>
              <a:ext uri="{FF2B5EF4-FFF2-40B4-BE49-F238E27FC236}">
                <a16:creationId xmlns:a16="http://schemas.microsoft.com/office/drawing/2014/main" id="{19468990-D306-499C-8DAD-888A155B4B4D}"/>
              </a:ext>
            </a:extLst>
          </p:cNvPr>
          <p:cNvSpPr>
            <a:spLocks noGrp="1"/>
          </p:cNvSpPr>
          <p:nvPr>
            <p:ph type="body" sz="quarter" idx="45"/>
          </p:nvPr>
        </p:nvSpPr>
        <p:spPr>
          <a:xfrm>
            <a:off x="1577067"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7" name="Text Placeholder 3">
            <a:extLst>
              <a:ext uri="{FF2B5EF4-FFF2-40B4-BE49-F238E27FC236}">
                <a16:creationId xmlns:a16="http://schemas.microsoft.com/office/drawing/2014/main" id="{28852FBE-769D-4E98-8454-B030AEC7F1FF}"/>
              </a:ext>
            </a:extLst>
          </p:cNvPr>
          <p:cNvSpPr>
            <a:spLocks noGrp="1"/>
          </p:cNvSpPr>
          <p:nvPr>
            <p:ph type="body" sz="quarter" idx="46"/>
          </p:nvPr>
        </p:nvSpPr>
        <p:spPr>
          <a:xfrm>
            <a:off x="2774457"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8" name="Text Placeholder 3">
            <a:extLst>
              <a:ext uri="{FF2B5EF4-FFF2-40B4-BE49-F238E27FC236}">
                <a16:creationId xmlns:a16="http://schemas.microsoft.com/office/drawing/2014/main" id="{CC46EB89-EB60-49B6-A10D-160106DD8470}"/>
              </a:ext>
            </a:extLst>
          </p:cNvPr>
          <p:cNvSpPr>
            <a:spLocks noGrp="1"/>
          </p:cNvSpPr>
          <p:nvPr>
            <p:ph type="body" sz="quarter" idx="47"/>
          </p:nvPr>
        </p:nvSpPr>
        <p:spPr>
          <a:xfrm>
            <a:off x="3971846"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Text Placeholder 3">
            <a:extLst>
              <a:ext uri="{FF2B5EF4-FFF2-40B4-BE49-F238E27FC236}">
                <a16:creationId xmlns:a16="http://schemas.microsoft.com/office/drawing/2014/main" id="{98F87A23-3459-47DC-B14C-F175E862FF5C}"/>
              </a:ext>
            </a:extLst>
          </p:cNvPr>
          <p:cNvSpPr>
            <a:spLocks noGrp="1"/>
          </p:cNvSpPr>
          <p:nvPr>
            <p:ph type="body" sz="quarter" idx="48"/>
          </p:nvPr>
        </p:nvSpPr>
        <p:spPr>
          <a:xfrm>
            <a:off x="5169235"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 name="Text Placeholder 3">
            <a:extLst>
              <a:ext uri="{FF2B5EF4-FFF2-40B4-BE49-F238E27FC236}">
                <a16:creationId xmlns:a16="http://schemas.microsoft.com/office/drawing/2014/main" id="{25284A0B-BB96-4D93-8581-A4306D80B2D6}"/>
              </a:ext>
            </a:extLst>
          </p:cNvPr>
          <p:cNvSpPr>
            <a:spLocks noGrp="1"/>
          </p:cNvSpPr>
          <p:nvPr>
            <p:ph type="body" sz="quarter" idx="49"/>
          </p:nvPr>
        </p:nvSpPr>
        <p:spPr>
          <a:xfrm>
            <a:off x="6366625"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Text Placeholder 3">
            <a:extLst>
              <a:ext uri="{FF2B5EF4-FFF2-40B4-BE49-F238E27FC236}">
                <a16:creationId xmlns:a16="http://schemas.microsoft.com/office/drawing/2014/main" id="{0666B997-D181-4C1E-AB9D-9E8946C5770F}"/>
              </a:ext>
            </a:extLst>
          </p:cNvPr>
          <p:cNvSpPr>
            <a:spLocks noGrp="1"/>
          </p:cNvSpPr>
          <p:nvPr>
            <p:ph type="body" sz="quarter" idx="50"/>
          </p:nvPr>
        </p:nvSpPr>
        <p:spPr>
          <a:xfrm>
            <a:off x="7564015" y="4101569"/>
            <a:ext cx="1196340" cy="1196340"/>
          </a:xfrm>
        </p:spPr>
        <p:txBody>
          <a:bodyPr lIns="91400" tIns="91400" rIns="91400" bIns="9140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27">
            <a:extLst>
              <a:ext uri="{FF2B5EF4-FFF2-40B4-BE49-F238E27FC236}">
                <a16:creationId xmlns:a16="http://schemas.microsoft.com/office/drawing/2014/main" id="{E68C6E07-83B5-4574-BFB2-A5B8BD647AD4}"/>
              </a:ext>
            </a:extLst>
          </p:cNvPr>
          <p:cNvSpPr>
            <a:spLocks noGrp="1"/>
          </p:cNvSpPr>
          <p:nvPr>
            <p:ph type="body" sz="quarter" idx="54"/>
          </p:nvPr>
        </p:nvSpPr>
        <p:spPr>
          <a:xfrm>
            <a:off x="390262"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27">
            <a:extLst>
              <a:ext uri="{FF2B5EF4-FFF2-40B4-BE49-F238E27FC236}">
                <a16:creationId xmlns:a16="http://schemas.microsoft.com/office/drawing/2014/main" id="{EC39BFDE-E7A2-4F7F-8CC3-39103AAE7DEE}"/>
              </a:ext>
            </a:extLst>
          </p:cNvPr>
          <p:cNvSpPr>
            <a:spLocks noGrp="1"/>
          </p:cNvSpPr>
          <p:nvPr>
            <p:ph type="body" sz="quarter" idx="55"/>
          </p:nvPr>
        </p:nvSpPr>
        <p:spPr>
          <a:xfrm>
            <a:off x="1577067"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27">
            <a:extLst>
              <a:ext uri="{FF2B5EF4-FFF2-40B4-BE49-F238E27FC236}">
                <a16:creationId xmlns:a16="http://schemas.microsoft.com/office/drawing/2014/main" id="{63FC5A9D-699F-4E74-900C-1D442C5B09D5}"/>
              </a:ext>
            </a:extLst>
          </p:cNvPr>
          <p:cNvSpPr>
            <a:spLocks noGrp="1"/>
          </p:cNvSpPr>
          <p:nvPr>
            <p:ph type="body" sz="quarter" idx="56"/>
          </p:nvPr>
        </p:nvSpPr>
        <p:spPr>
          <a:xfrm>
            <a:off x="2774457"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5" name="Text Placeholder 27">
            <a:extLst>
              <a:ext uri="{FF2B5EF4-FFF2-40B4-BE49-F238E27FC236}">
                <a16:creationId xmlns:a16="http://schemas.microsoft.com/office/drawing/2014/main" id="{9C0C123F-82AC-4DF1-8AFD-C6FE80F07181}"/>
              </a:ext>
            </a:extLst>
          </p:cNvPr>
          <p:cNvSpPr>
            <a:spLocks noGrp="1"/>
          </p:cNvSpPr>
          <p:nvPr>
            <p:ph type="body" sz="quarter" idx="57"/>
          </p:nvPr>
        </p:nvSpPr>
        <p:spPr>
          <a:xfrm>
            <a:off x="3971846"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Text Placeholder 27">
            <a:extLst>
              <a:ext uri="{FF2B5EF4-FFF2-40B4-BE49-F238E27FC236}">
                <a16:creationId xmlns:a16="http://schemas.microsoft.com/office/drawing/2014/main" id="{B09DB986-1568-4BE6-AF4A-3260120A31E9}"/>
              </a:ext>
            </a:extLst>
          </p:cNvPr>
          <p:cNvSpPr>
            <a:spLocks noGrp="1"/>
          </p:cNvSpPr>
          <p:nvPr>
            <p:ph type="body" sz="quarter" idx="58"/>
          </p:nvPr>
        </p:nvSpPr>
        <p:spPr>
          <a:xfrm>
            <a:off x="5169235"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Text Placeholder 27">
            <a:extLst>
              <a:ext uri="{FF2B5EF4-FFF2-40B4-BE49-F238E27FC236}">
                <a16:creationId xmlns:a16="http://schemas.microsoft.com/office/drawing/2014/main" id="{CEC8FE62-86E5-42C8-BB0A-1CD48B047ACF}"/>
              </a:ext>
            </a:extLst>
          </p:cNvPr>
          <p:cNvSpPr>
            <a:spLocks noGrp="1"/>
          </p:cNvSpPr>
          <p:nvPr>
            <p:ph type="body" sz="quarter" idx="59"/>
          </p:nvPr>
        </p:nvSpPr>
        <p:spPr>
          <a:xfrm>
            <a:off x="6366625"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Text Placeholder 27">
            <a:extLst>
              <a:ext uri="{FF2B5EF4-FFF2-40B4-BE49-F238E27FC236}">
                <a16:creationId xmlns:a16="http://schemas.microsoft.com/office/drawing/2014/main" id="{CD0D722A-3CAB-4A0B-BD6F-5A3DC0F05464}"/>
              </a:ext>
            </a:extLst>
          </p:cNvPr>
          <p:cNvSpPr>
            <a:spLocks noGrp="1"/>
          </p:cNvSpPr>
          <p:nvPr>
            <p:ph type="body" sz="quarter" idx="60"/>
          </p:nvPr>
        </p:nvSpPr>
        <p:spPr>
          <a:xfrm>
            <a:off x="7564015" y="4101568"/>
            <a:ext cx="1196340" cy="304800"/>
          </a:xfrm>
        </p:spPr>
        <p:txBody>
          <a:bodyPr lIns="91400" tIns="91400" rIns="9140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76534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8FA3-37E9-4229-A4C5-DEA286E3DB7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FA6284D-1BEE-4CDF-8697-E245C3D0E046}"/>
              </a:ext>
            </a:extLst>
          </p:cNvPr>
          <p:cNvSpPr>
            <a:spLocks noGrp="1"/>
          </p:cNvSpPr>
          <p:nvPr>
            <p:ph type="sldNum" sz="quarter" idx="10"/>
          </p:nvPr>
        </p:nvSpPr>
        <p:spPr/>
        <p:txBody>
          <a:bodyPr/>
          <a:lstStyle/>
          <a:p>
            <a:fld id="{A3032E39-2DD7-6341-87B9-9AB98FE36691}" type="slidenum">
              <a:rPr lang="en-US" smtClean="0"/>
              <a:pPr/>
              <a:t>‹#›</a:t>
            </a:fld>
            <a:endParaRPr lang="en-US" dirty="0"/>
          </a:p>
        </p:txBody>
      </p:sp>
      <p:sp>
        <p:nvSpPr>
          <p:cNvPr id="4" name="Footer Placeholder 3">
            <a:extLst>
              <a:ext uri="{FF2B5EF4-FFF2-40B4-BE49-F238E27FC236}">
                <a16:creationId xmlns:a16="http://schemas.microsoft.com/office/drawing/2014/main" id="{83DEBD87-D8D9-43CD-A325-BB570E7A4506}"/>
              </a:ext>
            </a:extLst>
          </p:cNvPr>
          <p:cNvSpPr>
            <a:spLocks noGrp="1"/>
          </p:cNvSpPr>
          <p:nvPr>
            <p:ph type="ftr" sz="quarter" idx="11"/>
          </p:nvPr>
        </p:nvSpPr>
        <p:spPr/>
        <p:txBody>
          <a:bodyPr/>
          <a:lstStyle/>
          <a:p>
            <a:r>
              <a:rPr lang="en-US"/>
              <a:t>Email: RS.AskQualityRA@medtronic.com | MIX: #AskLuann | Confidential, Internal Use Only</a:t>
            </a:r>
            <a:endParaRPr lang="en-US" dirty="0"/>
          </a:p>
        </p:txBody>
      </p:sp>
      <p:sp>
        <p:nvSpPr>
          <p:cNvPr id="5" name="Text Placeholder 3">
            <a:extLst>
              <a:ext uri="{FF2B5EF4-FFF2-40B4-BE49-F238E27FC236}">
                <a16:creationId xmlns:a16="http://schemas.microsoft.com/office/drawing/2014/main" id="{4FE4A5B5-3219-4715-914B-54E259018948}"/>
              </a:ext>
            </a:extLst>
          </p:cNvPr>
          <p:cNvSpPr>
            <a:spLocks noGrp="1"/>
          </p:cNvSpPr>
          <p:nvPr>
            <p:ph type="body" sz="quarter" idx="13" hasCustomPrompt="1"/>
          </p:nvPr>
        </p:nvSpPr>
        <p:spPr>
          <a:xfrm>
            <a:off x="378365" y="625899"/>
            <a:ext cx="11432635" cy="430511"/>
          </a:xfrm>
        </p:spPr>
        <p:txBody>
          <a:bodyPr>
            <a:noAutofit/>
          </a:bodyPr>
          <a:lstStyle>
            <a:lvl1pPr marL="0">
              <a:lnSpc>
                <a:spcPts val="2000"/>
              </a:lnSpc>
              <a:spcAft>
                <a:spcPts val="0"/>
              </a:spcAft>
              <a:buFontTx/>
              <a:buNone/>
              <a:defRPr sz="2333" cap="all">
                <a:solidFill>
                  <a:schemeClr val="bg2"/>
                </a:solidFill>
                <a:latin typeface="Effra Light"/>
              </a:defRPr>
            </a:lvl1pPr>
            <a:lvl2pPr marL="0" indent="0">
              <a:lnSpc>
                <a:spcPts val="2000"/>
              </a:lnSpc>
              <a:spcAft>
                <a:spcPts val="0"/>
              </a:spcAft>
              <a:buFontTx/>
              <a:buNone/>
              <a:defRPr sz="2333" b="0" i="0" cap="all">
                <a:solidFill>
                  <a:schemeClr val="bg2"/>
                </a:solidFill>
                <a:latin typeface="Effra Light"/>
              </a:defRPr>
            </a:lvl2pPr>
            <a:lvl3pPr marL="0" indent="0">
              <a:lnSpc>
                <a:spcPts val="2000"/>
              </a:lnSpc>
              <a:spcAft>
                <a:spcPts val="0"/>
              </a:spcAft>
              <a:buFontTx/>
              <a:buNone/>
              <a:defRPr sz="2333" b="0" i="0" cap="all">
                <a:solidFill>
                  <a:schemeClr val="bg2"/>
                </a:solidFill>
                <a:latin typeface="Effra Light"/>
              </a:defRPr>
            </a:lvl3pPr>
            <a:lvl4pPr marL="0" indent="0">
              <a:lnSpc>
                <a:spcPts val="2000"/>
              </a:lnSpc>
              <a:spcAft>
                <a:spcPts val="0"/>
              </a:spcAft>
              <a:buFontTx/>
              <a:buNone/>
              <a:defRPr sz="2333" b="0" i="0" cap="all">
                <a:solidFill>
                  <a:schemeClr val="bg2"/>
                </a:solidFill>
                <a:latin typeface="Effra Light"/>
              </a:defRPr>
            </a:lvl4pPr>
            <a:lvl5pPr marL="0" indent="0">
              <a:lnSpc>
                <a:spcPts val="2000"/>
              </a:lnSpc>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err="1"/>
              <a:t>Secondlevel</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54115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Email: RS.AskQualityRA@medtronic.com | MIX: #AskLuann | Confidential, Internal Use Only</a:t>
            </a:r>
            <a:endParaRPr lang="en-US" dirty="0"/>
          </a:p>
        </p:txBody>
      </p:sp>
    </p:spTree>
    <p:extLst>
      <p:ext uri="{BB962C8B-B14F-4D97-AF65-F5344CB8AC3E}">
        <p14:creationId xmlns:p14="http://schemas.microsoft.com/office/powerpoint/2010/main" val="12703837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3AF6-EB00-4CFB-8192-F98CF52EC5B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2E23E24-20CE-44BF-863E-65A3CD209AB0}"/>
              </a:ext>
            </a:extLst>
          </p:cNvPr>
          <p:cNvSpPr>
            <a:spLocks noGrp="1"/>
          </p:cNvSpPr>
          <p:nvPr>
            <p:ph type="sldNum" sz="quarter" idx="10"/>
          </p:nvPr>
        </p:nvSpPr>
        <p:spPr/>
        <p:txBody>
          <a:bodyPr/>
          <a:lstStyle/>
          <a:p>
            <a:fld id="{A3032E39-2DD7-6341-87B9-9AB98FE36691}" type="slidenum">
              <a:rPr lang="en-US" smtClean="0"/>
              <a:pPr/>
              <a:t>‹#›</a:t>
            </a:fld>
            <a:endParaRPr lang="en-US" dirty="0"/>
          </a:p>
        </p:txBody>
      </p:sp>
      <p:sp>
        <p:nvSpPr>
          <p:cNvPr id="4" name="Footer Placeholder 3">
            <a:extLst>
              <a:ext uri="{FF2B5EF4-FFF2-40B4-BE49-F238E27FC236}">
                <a16:creationId xmlns:a16="http://schemas.microsoft.com/office/drawing/2014/main" id="{5A3C5FB4-A0E0-41F6-BE93-C21ED4D06157}"/>
              </a:ext>
            </a:extLst>
          </p:cNvPr>
          <p:cNvSpPr>
            <a:spLocks noGrp="1"/>
          </p:cNvSpPr>
          <p:nvPr>
            <p:ph type="ftr" sz="quarter" idx="11"/>
          </p:nvPr>
        </p:nvSpPr>
        <p:spPr/>
        <p:txBody>
          <a:bodyPr/>
          <a:lstStyle/>
          <a:p>
            <a:r>
              <a:rPr lang="en-US"/>
              <a:t>Email: RS.AskQualityRA@medtronic.com | MIX: #AskLuann | Confidential, Internal Use Only</a:t>
            </a:r>
            <a:endParaRPr lang="en-US" dirty="0"/>
          </a:p>
        </p:txBody>
      </p:sp>
    </p:spTree>
    <p:extLst>
      <p:ext uri="{BB962C8B-B14F-4D97-AF65-F5344CB8AC3E}">
        <p14:creationId xmlns:p14="http://schemas.microsoft.com/office/powerpoint/2010/main" val="19768569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F34A-0DB0-4911-BBE5-4AEAED524E7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CDDDEBB1-6401-48AC-8F4C-3EB4C6009856}"/>
              </a:ext>
            </a:extLst>
          </p:cNvPr>
          <p:cNvSpPr>
            <a:spLocks noGrp="1"/>
          </p:cNvSpPr>
          <p:nvPr>
            <p:ph type="sldNum" sz="quarter" idx="10"/>
          </p:nvPr>
        </p:nvSpPr>
        <p:spPr/>
        <p:txBody>
          <a:bodyPr/>
          <a:lstStyle/>
          <a:p>
            <a:fld id="{A3032E39-2DD7-6341-87B9-9AB98FE36691}" type="slidenum">
              <a:rPr lang="en-US" smtClean="0"/>
              <a:pPr/>
              <a:t>‹#›</a:t>
            </a:fld>
            <a:endParaRPr lang="en-US" dirty="0"/>
          </a:p>
        </p:txBody>
      </p:sp>
      <p:sp>
        <p:nvSpPr>
          <p:cNvPr id="4" name="Footer Placeholder 3">
            <a:extLst>
              <a:ext uri="{FF2B5EF4-FFF2-40B4-BE49-F238E27FC236}">
                <a16:creationId xmlns:a16="http://schemas.microsoft.com/office/drawing/2014/main" id="{C2428970-1172-4D01-95E8-FFE5C5F65BCD}"/>
              </a:ext>
            </a:extLst>
          </p:cNvPr>
          <p:cNvSpPr>
            <a:spLocks noGrp="1"/>
          </p:cNvSpPr>
          <p:nvPr>
            <p:ph type="ftr" sz="quarter" idx="11"/>
          </p:nvPr>
        </p:nvSpPr>
        <p:spPr/>
        <p:txBody>
          <a:bodyPr/>
          <a:lstStyle/>
          <a:p>
            <a:r>
              <a:rPr lang="en-US"/>
              <a:t>Email: RS.AskQualityRA@medtronic.com | MIX: #AskLuann | Confidential, Internal Use Only</a:t>
            </a:r>
            <a:endParaRPr lang="en-US" dirty="0"/>
          </a:p>
        </p:txBody>
      </p:sp>
      <p:sp>
        <p:nvSpPr>
          <p:cNvPr id="5" name="Text Placeholder 3">
            <a:extLst>
              <a:ext uri="{FF2B5EF4-FFF2-40B4-BE49-F238E27FC236}">
                <a16:creationId xmlns:a16="http://schemas.microsoft.com/office/drawing/2014/main" id="{271A3CB6-28A9-465C-909E-05D0A8376AEC}"/>
              </a:ext>
            </a:extLst>
          </p:cNvPr>
          <p:cNvSpPr>
            <a:spLocks noGrp="1"/>
          </p:cNvSpPr>
          <p:nvPr>
            <p:ph type="body" sz="quarter" idx="13" hasCustomPrompt="1"/>
          </p:nvPr>
        </p:nvSpPr>
        <p:spPr>
          <a:xfrm>
            <a:off x="378365" y="625899"/>
            <a:ext cx="11432635" cy="430511"/>
          </a:xfrm>
        </p:spPr>
        <p:txBody>
          <a:bodyPr>
            <a:noAutofit/>
          </a:bodyPr>
          <a:lstStyle>
            <a:lvl1pPr marL="0">
              <a:lnSpc>
                <a:spcPts val="2000"/>
              </a:lnSpc>
              <a:spcAft>
                <a:spcPts val="0"/>
              </a:spcAft>
              <a:buFontTx/>
              <a:buNone/>
              <a:defRPr sz="2333" cap="all">
                <a:solidFill>
                  <a:schemeClr val="bg2"/>
                </a:solidFill>
                <a:latin typeface="Effra Light"/>
              </a:defRPr>
            </a:lvl1pPr>
            <a:lvl2pPr marL="0" indent="0">
              <a:lnSpc>
                <a:spcPts val="2000"/>
              </a:lnSpc>
              <a:spcAft>
                <a:spcPts val="0"/>
              </a:spcAft>
              <a:buFontTx/>
              <a:buNone/>
              <a:defRPr sz="2333" b="0" i="0" cap="all">
                <a:solidFill>
                  <a:schemeClr val="bg2"/>
                </a:solidFill>
                <a:latin typeface="Effra Light"/>
              </a:defRPr>
            </a:lvl2pPr>
            <a:lvl3pPr marL="0" indent="0">
              <a:lnSpc>
                <a:spcPts val="2000"/>
              </a:lnSpc>
              <a:spcAft>
                <a:spcPts val="0"/>
              </a:spcAft>
              <a:buFontTx/>
              <a:buNone/>
              <a:defRPr sz="2333" b="0" i="0" cap="all">
                <a:solidFill>
                  <a:schemeClr val="bg2"/>
                </a:solidFill>
                <a:latin typeface="Effra Light"/>
              </a:defRPr>
            </a:lvl3pPr>
            <a:lvl4pPr marL="0" indent="0">
              <a:lnSpc>
                <a:spcPts val="2000"/>
              </a:lnSpc>
              <a:spcAft>
                <a:spcPts val="0"/>
              </a:spcAft>
              <a:buFontTx/>
              <a:buNone/>
              <a:defRPr sz="2333" b="0" i="0" cap="all">
                <a:solidFill>
                  <a:schemeClr val="bg2"/>
                </a:solidFill>
                <a:latin typeface="Effra Light"/>
              </a:defRPr>
            </a:lvl4pPr>
            <a:lvl5pPr marL="0" indent="0">
              <a:lnSpc>
                <a:spcPts val="2000"/>
              </a:lnSpc>
              <a:spcAft>
                <a:spcPts val="0"/>
              </a:spcAft>
              <a:buFontTx/>
              <a:buNone/>
              <a:defRPr sz="2333" b="0" i="0" cap="all">
                <a:solidFill>
                  <a:schemeClr val="bg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err="1"/>
              <a:t>Secondlevel</a:t>
            </a:r>
            <a:endParaRPr lang="en-US" dirty="0"/>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C5788FFE-A13E-4B7A-BDA7-39CAD8D90B8A}"/>
              </a:ext>
            </a:extLst>
          </p:cNvPr>
          <p:cNvSpPr>
            <a:spLocks noGrp="1"/>
          </p:cNvSpPr>
          <p:nvPr>
            <p:ph idx="1"/>
          </p:nvPr>
        </p:nvSpPr>
        <p:spPr>
          <a:xfrm>
            <a:off x="381000" y="1330855"/>
            <a:ext cx="11430000" cy="468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75792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6" name="Title 5"/>
          <p:cNvSpPr>
            <a:spLocks noGrp="1"/>
          </p:cNvSpPr>
          <p:nvPr>
            <p:ph type="title"/>
          </p:nvPr>
        </p:nvSpPr>
        <p:spPr>
          <a:xfrm>
            <a:off x="381000" y="350788"/>
            <a:ext cx="11430000" cy="304800"/>
          </a:xfrm>
        </p:spPr>
        <p:txBody>
          <a:bodyPr>
            <a:noAutofit/>
          </a:bodyPr>
          <a:lstStyle>
            <a:lvl1pPr>
              <a:defRPr>
                <a:solidFill>
                  <a:schemeClr val="accent2"/>
                </a:solidFill>
              </a:defRPr>
            </a:lvl1pPr>
          </a:lstStyle>
          <a:p>
            <a:r>
              <a:rPr lang="en-US" dirty="0"/>
              <a:t>Click to edit Master title style</a:t>
            </a:r>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503"/>
            <a:ext cx="114300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7265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837"/>
            <a:ext cx="11430000" cy="304800"/>
          </a:xfrm>
        </p:spPr>
        <p:txBody>
          <a:bodyPr/>
          <a:lstStyle>
            <a:lvl1pPr>
              <a:lnSpc>
                <a:spcPct val="85000"/>
              </a:lnSpc>
              <a:spcBef>
                <a:spcPts val="0"/>
              </a:spcBef>
              <a:spcAft>
                <a:spcPts val="0"/>
              </a:spcAft>
              <a:defRPr>
                <a:solidFill>
                  <a:schemeClr val="accent2"/>
                </a:solidFill>
              </a:defRPr>
            </a:lvl1pPr>
          </a:lstStyle>
          <a:p>
            <a:r>
              <a:rPr lang="en-US" dirty="0"/>
              <a:t>Click to edit Master title style</a:t>
            </a:r>
          </a:p>
        </p:txBody>
      </p:sp>
      <p:sp>
        <p:nvSpPr>
          <p:cNvPr id="7"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6094236"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46273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11430000" cy="304800"/>
          </a:xfrm>
        </p:spPr>
        <p:txBody>
          <a:bodyPr/>
          <a:lstStyle>
            <a:lvl1pPr>
              <a:lnSpc>
                <a:spcPct val="85000"/>
              </a:lnSpc>
              <a:spcBef>
                <a:spcPts val="0"/>
              </a:spcBef>
              <a:spcAft>
                <a:spcPts val="0"/>
              </a:spcAft>
              <a:defRPr>
                <a:solidFill>
                  <a:schemeClr val="accent2"/>
                </a:solidFill>
              </a:defRPr>
            </a:lvl1pPr>
          </a:lstStyle>
          <a:p>
            <a:r>
              <a:rPr lang="en-US" dirty="0"/>
              <a:t>Click to edit Master title style</a:t>
            </a:r>
          </a:p>
        </p:txBody>
      </p:sp>
      <p:sp>
        <p:nvSpPr>
          <p:cNvPr id="13" name="Text Placeholder 3"/>
          <p:cNvSpPr>
            <a:spLocks noGrp="1"/>
          </p:cNvSpPr>
          <p:nvPr>
            <p:ph type="body" sz="quarter" idx="14"/>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11430000" cy="685800"/>
          </a:xfrm>
        </p:spPr>
        <p:txBody>
          <a:bodyPr>
            <a:noAutofit/>
          </a:bodyPr>
          <a:lstStyle>
            <a:lvl1pPr marL="0" indent="0">
              <a:lnSpc>
                <a:spcPts val="2000"/>
              </a:lnSpc>
              <a:spcAft>
                <a:spcPts val="667"/>
              </a:spcAft>
              <a:buFontTx/>
              <a:buNone/>
              <a:defRPr sz="1833" baseline="0">
                <a:solidFill>
                  <a:schemeClr val="tx1"/>
                </a:solidFill>
                <a:latin typeface="+mn-lt"/>
              </a:defRPr>
            </a:lvl1pPr>
            <a:lvl2pPr marL="0" indent="0">
              <a:lnSpc>
                <a:spcPts val="2000"/>
              </a:lnSpc>
              <a:spcAft>
                <a:spcPts val="667"/>
              </a:spcAft>
              <a:buFontTx/>
              <a:buNone/>
              <a:defRPr sz="1833">
                <a:solidFill>
                  <a:schemeClr val="tx1"/>
                </a:solidFill>
                <a:latin typeface="+mn-lt"/>
              </a:defRPr>
            </a:lvl2pPr>
            <a:lvl3pPr marL="0" indent="0">
              <a:lnSpc>
                <a:spcPts val="2000"/>
              </a:lnSpc>
              <a:spcAft>
                <a:spcPts val="667"/>
              </a:spcAft>
              <a:buFontTx/>
              <a:buNone/>
              <a:defRPr sz="1833">
                <a:solidFill>
                  <a:schemeClr val="tx1"/>
                </a:solidFill>
                <a:latin typeface="+mn-lt"/>
              </a:defRPr>
            </a:lvl3pPr>
            <a:lvl4pPr marL="0" indent="0">
              <a:lnSpc>
                <a:spcPts val="2000"/>
              </a:lnSpc>
              <a:spcAft>
                <a:spcPts val="667"/>
              </a:spcAft>
              <a:buFontTx/>
              <a:buNone/>
              <a:defRPr sz="1833">
                <a:solidFill>
                  <a:schemeClr val="tx1"/>
                </a:solidFill>
                <a:latin typeface="+mn-lt"/>
              </a:defRPr>
            </a:lvl4pPr>
            <a:lvl5pPr marL="0" indent="0">
              <a:lnSpc>
                <a:spcPts val="2000"/>
              </a:lnSpc>
              <a:spcAft>
                <a:spcPts val="667"/>
              </a:spcAft>
              <a:buFontTx/>
              <a:buNone/>
              <a:defRPr sz="1833">
                <a:solidFill>
                  <a:schemeClr val="tx1"/>
                </a:solidFill>
                <a:latin typeface="+mn-lt"/>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80999" y="2024053"/>
            <a:ext cx="5715000" cy="4000500"/>
          </a:xfrm>
        </p:spPr>
        <p:txBody>
          <a:bodyPr rIns="182880"/>
          <a:lstStyle>
            <a:lvl1pPr marL="380955" indent="-190477" algn="l">
              <a:lnSpc>
                <a:spcPts val="1833"/>
              </a:lnSpc>
              <a:spcAft>
                <a:spcPts val="833"/>
              </a:spcAft>
              <a:buFont typeface="Wingdings" charset="2"/>
              <a:buChar char="§"/>
              <a:defRPr sz="1667">
                <a:solidFill>
                  <a:schemeClr val="tx2"/>
                </a:solidFill>
              </a:defRPr>
            </a:lvl1pPr>
            <a:lvl2pPr marL="571431" indent="-190477">
              <a:spcAft>
                <a:spcPts val="833"/>
              </a:spcAft>
              <a:defRPr>
                <a:solidFill>
                  <a:schemeClr val="tx2"/>
                </a:solidFill>
              </a:defRPr>
            </a:lvl2pPr>
            <a:lvl3pPr marL="765879" indent="-190477">
              <a:spcAft>
                <a:spcPts val="833"/>
              </a:spcAft>
              <a:defRPr>
                <a:solidFill>
                  <a:schemeClr val="tx2"/>
                </a:solidFill>
              </a:defRPr>
            </a:lvl3pPr>
            <a:lvl4pPr marL="955032" indent="-190477">
              <a:spcAft>
                <a:spcPts val="667"/>
              </a:spcAft>
              <a:defRPr/>
            </a:lvl4pPr>
            <a:lvl5pPr marL="1146831" indent="-189154">
              <a:spcAft>
                <a:spcPts val="667"/>
              </a:spcAft>
              <a:defRPr/>
            </a:lvl5pPr>
            <a:lvl6pPr marL="1334663" indent="-187832">
              <a:defRPr/>
            </a:lvl6pPr>
            <a:lvl7pPr marL="1523817" indent="-189154" defTabSz="416668">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094236" y="2024053"/>
            <a:ext cx="5715000" cy="4000500"/>
          </a:xfrm>
        </p:spPr>
        <p:txBody>
          <a:bodyPr rIns="182880"/>
          <a:lstStyle>
            <a:lvl1pPr marL="380955" indent="-190477" algn="l">
              <a:lnSpc>
                <a:spcPts val="1833"/>
              </a:lnSpc>
              <a:spcAft>
                <a:spcPts val="833"/>
              </a:spcAft>
              <a:buFont typeface="Wingdings" charset="2"/>
              <a:buChar char="§"/>
              <a:defRPr sz="1667">
                <a:solidFill>
                  <a:schemeClr val="tx2"/>
                </a:solidFill>
              </a:defRPr>
            </a:lvl1pPr>
            <a:lvl2pPr marL="571431" indent="-190477">
              <a:spcAft>
                <a:spcPts val="833"/>
              </a:spcAft>
              <a:defRPr>
                <a:solidFill>
                  <a:schemeClr val="tx2"/>
                </a:solidFill>
              </a:defRPr>
            </a:lvl2pPr>
            <a:lvl3pPr marL="765879" indent="-190477">
              <a:spcAft>
                <a:spcPts val="833"/>
              </a:spcAft>
              <a:defRPr>
                <a:solidFill>
                  <a:schemeClr val="tx2"/>
                </a:solidFill>
              </a:defRPr>
            </a:lvl3pPr>
            <a:lvl4pPr marL="955032" indent="-190477">
              <a:spcAft>
                <a:spcPts val="667"/>
              </a:spcAft>
              <a:defRPr/>
            </a:lvl4pPr>
            <a:lvl5pPr marL="1146831" indent="-189154">
              <a:spcAft>
                <a:spcPts val="667"/>
              </a:spcAft>
              <a:defRPr/>
            </a:lvl5pPr>
            <a:lvl6pPr marL="1334663" indent="-187832">
              <a:defRPr/>
            </a:lvl6pPr>
            <a:lvl7pPr marL="1523817" indent="-189154" defTabSz="416668">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4644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037886753"/>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3B8909B-98C6-40F4-9B4F-B45318CABE82}"/>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928"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32978" y="-8612"/>
            <a:ext cx="10271968" cy="6866616"/>
          </a:xfrm>
          <a:prstGeom prst="rect">
            <a:avLst/>
          </a:prstGeom>
        </p:spPr>
      </p:pic>
      <p:sp>
        <p:nvSpPr>
          <p:cNvPr id="15" name="Freeform 406"/>
          <p:cNvSpPr>
            <a:spLocks/>
          </p:cNvSpPr>
          <p:nvPr/>
        </p:nvSpPr>
        <p:spPr bwMode="auto">
          <a:xfrm>
            <a:off x="9503910" y="2600478"/>
            <a:ext cx="2688090" cy="4257522"/>
          </a:xfrm>
          <a:custGeom>
            <a:avLst/>
            <a:gdLst>
              <a:gd name="T0" fmla="*/ 1665 w 1665"/>
              <a:gd name="T1" fmla="*/ 0 h 2839"/>
              <a:gd name="T2" fmla="*/ 0 w 1665"/>
              <a:gd name="T3" fmla="*/ 2839 h 2839"/>
              <a:gd name="T4" fmla="*/ 1665 w 1665"/>
              <a:gd name="T5" fmla="*/ 2839 h 2839"/>
              <a:gd name="T6" fmla="*/ 1665 w 1665"/>
              <a:gd name="T7" fmla="*/ 0 h 2839"/>
            </a:gdLst>
            <a:ahLst/>
            <a:cxnLst>
              <a:cxn ang="0">
                <a:pos x="T0" y="T1"/>
              </a:cxn>
              <a:cxn ang="0">
                <a:pos x="T2" y="T3"/>
              </a:cxn>
              <a:cxn ang="0">
                <a:pos x="T4" y="T5"/>
              </a:cxn>
              <a:cxn ang="0">
                <a:pos x="T6" y="T7"/>
              </a:cxn>
            </a:cxnLst>
            <a:rect l="0" t="0" r="r" b="b"/>
            <a:pathLst>
              <a:path w="1665" h="2839">
                <a:moveTo>
                  <a:pt x="1665" y="0"/>
                </a:moveTo>
                <a:lnTo>
                  <a:pt x="0" y="2839"/>
                </a:lnTo>
                <a:lnTo>
                  <a:pt x="1665" y="2839"/>
                </a:lnTo>
                <a:lnTo>
                  <a:pt x="1665" y="0"/>
                </a:lnTo>
                <a:close/>
              </a:path>
            </a:pathLst>
          </a:custGeom>
          <a:solidFill>
            <a:schemeClr val="accent1"/>
          </a:solidFill>
          <a:ln>
            <a:noFill/>
          </a:ln>
        </p:spPr>
        <p:txBody>
          <a:bodyPr vert="horz" wrap="square" lIns="80009" tIns="40004" rIns="80009" bIns="40004" numCol="1" anchor="t" anchorCtr="0" compatLnSpc="1">
            <a:prstTxWarp prst="textNoShape">
              <a:avLst/>
            </a:prstTxWarp>
          </a:bodyPr>
          <a:lstStyle/>
          <a:p>
            <a:pPr defTabSz="800059"/>
            <a:endParaRPr lang="en-US" sz="2589">
              <a:solidFill>
                <a:srgbClr val="000000"/>
              </a:solidFill>
            </a:endParaRPr>
          </a:p>
        </p:txBody>
      </p:sp>
      <p:sp>
        <p:nvSpPr>
          <p:cNvPr id="16" name="Freeform 15"/>
          <p:cNvSpPr/>
          <p:nvPr/>
        </p:nvSpPr>
        <p:spPr>
          <a:xfrm>
            <a:off x="4" y="-8612"/>
            <a:ext cx="7772638" cy="6866616"/>
          </a:xfrm>
          <a:custGeom>
            <a:avLst/>
            <a:gdLst>
              <a:gd name="connsiteX0" fmla="*/ 74 w 7772638"/>
              <a:gd name="connsiteY0" fmla="*/ 0 h 6866616"/>
              <a:gd name="connsiteX1" fmla="*/ 7772638 w 7772638"/>
              <a:gd name="connsiteY1" fmla="*/ 0 h 6866616"/>
              <a:gd name="connsiteX2" fmla="*/ 3789766 w 7772638"/>
              <a:gd name="connsiteY2" fmla="*/ 6866616 h 6866616"/>
              <a:gd name="connsiteX3" fmla="*/ 0 w 7772638"/>
              <a:gd name="connsiteY3" fmla="*/ 6866616 h 6866616"/>
              <a:gd name="connsiteX4" fmla="*/ 0 w 7772638"/>
              <a:gd name="connsiteY4" fmla="*/ 6863442 h 6866616"/>
              <a:gd name="connsiteX5" fmla="*/ 0 w 7772638"/>
              <a:gd name="connsiteY5" fmla="*/ 1 h 6866616"/>
              <a:gd name="connsiteX6" fmla="*/ 74 w 7772638"/>
              <a:gd name="connsiteY6" fmla="*/ 0 h 68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38" h="6866616">
                <a:moveTo>
                  <a:pt x="74" y="0"/>
                </a:moveTo>
                <a:lnTo>
                  <a:pt x="7772638" y="0"/>
                </a:lnTo>
                <a:lnTo>
                  <a:pt x="3789766" y="6866616"/>
                </a:lnTo>
                <a:lnTo>
                  <a:pt x="0" y="6866616"/>
                </a:lnTo>
                <a:lnTo>
                  <a:pt x="0" y="6863442"/>
                </a:lnTo>
                <a:lnTo>
                  <a:pt x="0" y="1"/>
                </a:lnTo>
                <a:lnTo>
                  <a:pt x="7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cxnSp>
        <p:nvCxnSpPr>
          <p:cNvPr id="17" name="Straight Connector 16"/>
          <p:cNvCxnSpPr/>
          <p:nvPr/>
        </p:nvCxnSpPr>
        <p:spPr>
          <a:xfrm flipH="1">
            <a:off x="4482248" y="-8612"/>
            <a:ext cx="3083062"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953" baseline="0" noProof="0" dirty="0">
              <a:solidFill>
                <a:schemeClr val="bg1"/>
              </a:solidFill>
              <a:latin typeface="+mn-lt"/>
            </a:endParaRPr>
          </a:p>
        </p:txBody>
      </p:sp>
      <p:sp>
        <p:nvSpPr>
          <p:cNvPr id="13314" name="Title"/>
          <p:cNvSpPr>
            <a:spLocks noGrp="1" noChangeArrowheads="1"/>
          </p:cNvSpPr>
          <p:nvPr>
            <p:ph type="ctrTitle"/>
          </p:nvPr>
        </p:nvSpPr>
        <p:spPr bwMode="gray">
          <a:xfrm>
            <a:off x="485153" y="236573"/>
            <a:ext cx="5572782" cy="1088136"/>
          </a:xfrm>
          <a:prstGeom prst="rect">
            <a:avLst/>
          </a:prstGeom>
        </p:spPr>
        <p:txBody>
          <a:bodyPr/>
          <a:lstStyle>
            <a:lvl1pPr>
              <a:lnSpc>
                <a:spcPct val="90000"/>
              </a:lnSpc>
              <a:defRPr lang="x-none" sz="3928"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bwMode="gray">
          <a:xfrm>
            <a:off x="485154" y="3479990"/>
            <a:ext cx="3705189" cy="192354"/>
          </a:xfrm>
          <a:prstGeom prst="rect">
            <a:avLst/>
          </a:prstGeom>
        </p:spPr>
        <p:txBody>
          <a:bodyPr wrap="square">
            <a:spAutoFit/>
          </a:bodyPr>
          <a:lstStyle>
            <a:lvl1pPr>
              <a:spcBef>
                <a:spcPts val="0"/>
              </a:spcBef>
              <a:spcAft>
                <a:spcPts val="268"/>
              </a:spcAft>
              <a:defRPr lang="x-none" sz="1250" cap="none"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26" name="Disclaimer-English (United States)"/>
          <p:cNvSpPr>
            <a:spLocks noChangeArrowheads="1"/>
          </p:cNvSpPr>
          <p:nvPr/>
        </p:nvSpPr>
        <p:spPr bwMode="black">
          <a:xfrm>
            <a:off x="485153" y="6185611"/>
            <a:ext cx="3078338" cy="3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r>
              <a:rPr lang="en-GB" sz="714" dirty="0">
                <a:solidFill>
                  <a:schemeClr val="bg1">
                    <a:alpha val="50000"/>
                  </a:schemeClr>
                </a:solidFill>
                <a:latin typeface="+mn-lt"/>
              </a:rPr>
              <a:t>Confidential and proprietary: Any use of this material without specific permission of McKinsey &amp; Company is strictly prohibited</a:t>
            </a:r>
          </a:p>
        </p:txBody>
      </p:sp>
    </p:spTree>
    <p:extLst>
      <p:ext uri="{BB962C8B-B14F-4D97-AF65-F5344CB8AC3E}">
        <p14:creationId xmlns:p14="http://schemas.microsoft.com/office/powerpoint/2010/main" val="24744470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7429500" cy="304800"/>
          </a:xfrm>
        </p:spPr>
        <p:txBody>
          <a:bodyPr/>
          <a:lstStyle>
            <a:lvl1pPr>
              <a:lnSpc>
                <a:spcPct val="85000"/>
              </a:lnSpc>
              <a:spcBef>
                <a:spcPts val="0"/>
              </a:spcBef>
              <a:spcAft>
                <a:spcPts val="0"/>
              </a:spcAft>
              <a:defRPr>
                <a:solidFill>
                  <a:schemeClr val="accent2"/>
                </a:solidFill>
              </a:defRPr>
            </a:lvl1pPr>
          </a:lstStyle>
          <a:p>
            <a:r>
              <a:rPr lang="en-US" dirty="0"/>
              <a:t>Click to edit Master title style</a:t>
            </a:r>
          </a:p>
        </p:txBody>
      </p:sp>
      <p:sp>
        <p:nvSpPr>
          <p:cNvPr id="7" name="Text Placeholder 3"/>
          <p:cNvSpPr>
            <a:spLocks noGrp="1"/>
          </p:cNvSpPr>
          <p:nvPr>
            <p:ph type="body" sz="quarter" idx="13"/>
          </p:nvPr>
        </p:nvSpPr>
        <p:spPr>
          <a:xfrm>
            <a:off x="381000" y="652618"/>
            <a:ext cx="74295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000" y="1338791"/>
            <a:ext cx="74295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8001000" y="0"/>
            <a:ext cx="4191000"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10557895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solidFill>
                  <a:schemeClr val="accent2"/>
                </a:solidFill>
              </a:defRPr>
            </a:lvl1pPr>
          </a:lstStyle>
          <a:p>
            <a:r>
              <a:rPr lang="en-US" dirty="0"/>
              <a:t>Click to edit Master title style</a:t>
            </a:r>
          </a:p>
        </p:txBody>
      </p:sp>
      <p:sp>
        <p:nvSpPr>
          <p:cNvPr id="58"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Picture Placeholder 3"/>
          <p:cNvSpPr>
            <a:spLocks noGrp="1"/>
          </p:cNvSpPr>
          <p:nvPr>
            <p:ph type="pic" sz="quarter" idx="14"/>
          </p:nvPr>
        </p:nvSpPr>
        <p:spPr>
          <a:xfrm>
            <a:off x="37967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2"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3"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4" name="Picture Placeholder 3"/>
          <p:cNvSpPr>
            <a:spLocks noGrp="1"/>
          </p:cNvSpPr>
          <p:nvPr>
            <p:ph type="pic" sz="quarter" idx="17"/>
          </p:nvPr>
        </p:nvSpPr>
        <p:spPr>
          <a:xfrm>
            <a:off x="380911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8"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9"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0" name="Picture Placeholder 3"/>
          <p:cNvSpPr>
            <a:spLocks noGrp="1"/>
          </p:cNvSpPr>
          <p:nvPr>
            <p:ph type="pic" sz="quarter" idx="20"/>
          </p:nvPr>
        </p:nvSpPr>
        <p:spPr>
          <a:xfrm>
            <a:off x="723855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1"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2"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3"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4" name="Text Placeholder 3"/>
          <p:cNvSpPr>
            <a:spLocks noGrp="1"/>
          </p:cNvSpPr>
          <p:nvPr>
            <p:ph type="body" sz="quarter" idx="24"/>
          </p:nvPr>
        </p:nvSpPr>
        <p:spPr>
          <a:xfrm>
            <a:off x="37967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380911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723855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37967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52282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266597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380911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495226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609541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723855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838170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952485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0668000"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37967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380911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723855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37967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52282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266597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380911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495226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609541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723855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838170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952485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0668000"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08102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solidFill>
                  <a:schemeClr val="accent2"/>
                </a:solidFill>
              </a:defRPr>
            </a:lvl1pPr>
          </a:lstStyle>
          <a:p>
            <a:r>
              <a:rPr lang="en-US" dirty="0"/>
              <a:t>Click to edit Master title style</a:t>
            </a:r>
          </a:p>
        </p:txBody>
      </p:sp>
      <p:sp>
        <p:nvSpPr>
          <p:cNvPr id="5"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46124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dirty="0"/>
              <a:t>Edit title on Slide Master using Insert &gt; Header &amp; Footer   |   March 25, 2016   |   Confidential, for internal use only</a:t>
            </a:r>
          </a:p>
        </p:txBody>
      </p:sp>
    </p:spTree>
    <p:extLst>
      <p:ext uri="{BB962C8B-B14F-4D97-AF65-F5344CB8AC3E}">
        <p14:creationId xmlns:p14="http://schemas.microsoft.com/office/powerpoint/2010/main" val="3835301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333" dirty="0"/>
          </a:p>
        </p:txBody>
      </p:sp>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dirty="0"/>
              <a:t>Edit title on Slide Master using Insert &gt; Header &amp; Footer   |   March 25, 2016   |   Confidential, for internal use only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63138" y="5883829"/>
            <a:ext cx="2385458" cy="867813"/>
          </a:xfrm>
          <a:prstGeom prst="rect">
            <a:avLst/>
          </a:prstGeom>
        </p:spPr>
      </p:pic>
    </p:spTree>
    <p:extLst>
      <p:ext uri="{BB962C8B-B14F-4D97-AF65-F5344CB8AC3E}">
        <p14:creationId xmlns:p14="http://schemas.microsoft.com/office/powerpoint/2010/main" val="26939852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333" dirty="0"/>
          </a:p>
        </p:txBody>
      </p:sp>
      <p:sp>
        <p:nvSpPr>
          <p:cNvPr id="6" name="Slide Number Placeholder 5"/>
          <p:cNvSpPr>
            <a:spLocks noGrp="1"/>
          </p:cNvSpPr>
          <p:nvPr>
            <p:ph type="sldNum" sz="quarter" idx="11"/>
          </p:nvPr>
        </p:nvSpPr>
        <p:spPr/>
        <p:txBody>
          <a:bodyPr/>
          <a:lstStyle>
            <a:lvl1pPr>
              <a:defRPr>
                <a:solidFill>
                  <a:schemeClr val="accent6"/>
                </a:solidFill>
              </a:defRPr>
            </a:lvl1p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lvl1pPr>
              <a:defRPr>
                <a:solidFill>
                  <a:schemeClr val="accent6"/>
                </a:solidFill>
              </a:defRPr>
            </a:lvl1pPr>
          </a:lstStyle>
          <a:p>
            <a:r>
              <a:rPr lang="en-US" dirty="0"/>
              <a:t>Edit title on Slide Master using Insert &gt; Header &amp; Footer   |   March 25, 2016   |   Confidential, for internal use only</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0557" y="5970608"/>
            <a:ext cx="1820242" cy="551951"/>
          </a:xfrm>
          <a:prstGeom prst="rect">
            <a:avLst/>
          </a:prstGeom>
        </p:spPr>
      </p:pic>
    </p:spTree>
    <p:extLst>
      <p:ext uri="{BB962C8B-B14F-4D97-AF65-F5344CB8AC3E}">
        <p14:creationId xmlns:p14="http://schemas.microsoft.com/office/powerpoint/2010/main" val="26255077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333" dirty="0"/>
          </a:p>
        </p:txBody>
      </p:sp>
      <p:sp>
        <p:nvSpPr>
          <p:cNvPr id="6" name="Slide Number Placeholder 5"/>
          <p:cNvSpPr>
            <a:spLocks noGrp="1"/>
          </p:cNvSpPr>
          <p:nvPr>
            <p:ph type="sldNum" sz="quarter" idx="11"/>
          </p:nvPr>
        </p:nvSpPr>
        <p:spPr/>
        <p:txBody>
          <a:bodyPr/>
          <a:lstStyle>
            <a:lvl1pPr>
              <a:defRPr>
                <a:solidFill>
                  <a:schemeClr val="accent6"/>
                </a:solidFill>
              </a:defRPr>
            </a:lvl1p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lvl1pPr>
              <a:defRPr>
                <a:solidFill>
                  <a:schemeClr val="accent6"/>
                </a:solidFill>
              </a:defRPr>
            </a:lvl1pPr>
          </a:lstStyle>
          <a:p>
            <a:r>
              <a:rPr lang="en-US" dirty="0"/>
              <a:t>Edit title on Slide Master using Insert &gt; Header &amp; Footer   |   March 25, 2016   |   Confidential, for internal use only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23627" y="5823608"/>
            <a:ext cx="2271527" cy="826365"/>
          </a:xfrm>
          <a:prstGeom prst="rect">
            <a:avLst/>
          </a:prstGeom>
        </p:spPr>
      </p:pic>
    </p:spTree>
    <p:extLst>
      <p:ext uri="{BB962C8B-B14F-4D97-AF65-F5344CB8AC3E}">
        <p14:creationId xmlns:p14="http://schemas.microsoft.com/office/powerpoint/2010/main" val="22687494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Design Title 4 (Phot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6468946" y="802068"/>
            <a:ext cx="5047087" cy="290898"/>
          </a:xfrm>
          <a:prstGeom prst="rect">
            <a:avLst/>
          </a:prstGeom>
        </p:spPr>
        <p:txBody>
          <a:bodyPr/>
          <a:lstStyle>
            <a:lvl1pPr>
              <a:defRPr>
                <a:latin typeface="Effra"/>
              </a:defRPr>
            </a:lvl1pPr>
          </a:lstStyle>
          <a:p>
            <a:endParaRPr lang="en-US" dirty="0"/>
          </a:p>
        </p:txBody>
      </p:sp>
      <p:sp>
        <p:nvSpPr>
          <p:cNvPr id="5" name="Text Placeholder 4"/>
          <p:cNvSpPr>
            <a:spLocks noGrp="1"/>
          </p:cNvSpPr>
          <p:nvPr>
            <p:ph type="body" sz="quarter" idx="12"/>
          </p:nvPr>
        </p:nvSpPr>
        <p:spPr>
          <a:xfrm>
            <a:off x="6477000" y="1330854"/>
            <a:ext cx="4953000" cy="3429000"/>
          </a:xfrm>
          <a:prstGeom prst="rect">
            <a:avLst/>
          </a:prstGeom>
        </p:spPr>
        <p:txBody>
          <a:bodyPr vert="horz" lIns="0" tIns="0" rIns="0" bIns="0">
            <a:normAutofit/>
          </a:bodyPr>
          <a:lstStyle>
            <a:lvl1pPr>
              <a:lnSpc>
                <a:spcPct val="70000"/>
              </a:lnSpc>
              <a:defRPr sz="5583" b="1" i="0" baseline="0">
                <a:solidFill>
                  <a:schemeClr val="bg2"/>
                </a:solidFill>
                <a:latin typeface="Effra"/>
                <a:cs typeface="Effra"/>
              </a:defRPr>
            </a:lvl1pPr>
            <a:lvl2pPr>
              <a:lnSpc>
                <a:spcPct val="70000"/>
              </a:lnSpc>
              <a:defRPr sz="5583" b="0" baseline="0">
                <a:solidFill>
                  <a:schemeClr val="tx1"/>
                </a:solidFill>
                <a:latin typeface="Effra Light"/>
                <a:cs typeface="Effra Light"/>
              </a:defRPr>
            </a:lvl2pPr>
            <a:lvl3pPr>
              <a:lnSpc>
                <a:spcPct val="70000"/>
              </a:lnSpc>
              <a:defRPr sz="5583" b="1" i="0" baseline="0">
                <a:solidFill>
                  <a:schemeClr val="bg1"/>
                </a:solidFill>
              </a:defRPr>
            </a:lvl3pPr>
            <a:lvl4pPr>
              <a:lnSpc>
                <a:spcPct val="70000"/>
              </a:lnSpc>
              <a:defRPr sz="5583" b="1" baseline="0">
                <a:solidFill>
                  <a:schemeClr val="bg2"/>
                </a:solidFill>
              </a:defRPr>
            </a:lvl4pPr>
            <a:lvl5pPr>
              <a:lnSpc>
                <a:spcPct val="70000"/>
              </a:lnSpc>
              <a:defRPr sz="5583" baseline="0">
                <a:solidFill>
                  <a:schemeClr val="bg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hasCustomPrompt="1"/>
          </p:nvPr>
        </p:nvSpPr>
        <p:spPr>
          <a:xfrm>
            <a:off x="0" y="0"/>
            <a:ext cx="6096000" cy="6858000"/>
          </a:xfrm>
          <a:prstGeom prst="rect">
            <a:avLst/>
          </a:prstGeom>
        </p:spPr>
        <p:txBody>
          <a:bodyPr vert="horz" lIns="1371600" rIns="1371600" anchor="ctr">
            <a:normAutofit/>
          </a:bodyPr>
          <a:lstStyle>
            <a:lvl1pPr>
              <a:defRPr sz="1500" b="0" i="0" baseline="0">
                <a:solidFill>
                  <a:schemeClr val="tx2"/>
                </a:solidFill>
                <a:latin typeface="Effra Light"/>
                <a:cs typeface="Effra Light"/>
              </a:defRPr>
            </a:lvl1pPr>
          </a:lstStyle>
          <a:p>
            <a:r>
              <a:rPr lang="en-US" dirty="0"/>
              <a:t>Note that the frame device sits on top of the slide; It will need to be pasted onto any new title 4 slide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04678" y="6161545"/>
            <a:ext cx="1902378" cy="312378"/>
          </a:xfrm>
          <a:prstGeom prst="rect">
            <a:avLst/>
          </a:prstGeom>
        </p:spPr>
      </p:pic>
    </p:spTree>
    <p:extLst>
      <p:ext uri="{BB962C8B-B14F-4D97-AF65-F5344CB8AC3E}">
        <p14:creationId xmlns:p14="http://schemas.microsoft.com/office/powerpoint/2010/main" val="414719799"/>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Presentation Title (Edit on Slide Master)   |   June 1, 2015   |   Confidential, for Internal Use Only</a:t>
            </a:r>
            <a:endParaRPr lang="en-US" dirty="0"/>
          </a:p>
        </p:txBody>
      </p:sp>
      <p:sp>
        <p:nvSpPr>
          <p:cNvPr id="6" name="Title 5"/>
          <p:cNvSpPr>
            <a:spLocks noGrp="1"/>
          </p:cNvSpPr>
          <p:nvPr>
            <p:ph type="title"/>
          </p:nvPr>
        </p:nvSpPr>
        <p:spPr>
          <a:xfrm>
            <a:off x="504474" y="373379"/>
            <a:ext cx="11175999"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504474" y="625898"/>
            <a:ext cx="11175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64528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Presentation Title (Edit on Slide Master)   |   June 1, 2015   |   Confidential, for Internal Use Only</a:t>
            </a:r>
            <a:endParaRPr lang="en-US" dirty="0"/>
          </a:p>
        </p:txBody>
      </p:sp>
      <p:sp>
        <p:nvSpPr>
          <p:cNvPr id="9" name="Title 8"/>
          <p:cNvSpPr>
            <a:spLocks noGrp="1"/>
          </p:cNvSpPr>
          <p:nvPr>
            <p:ph type="title"/>
          </p:nvPr>
        </p:nvSpPr>
        <p:spPr>
          <a:xfrm>
            <a:off x="504473" y="371678"/>
            <a:ext cx="11176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504473" y="624840"/>
            <a:ext cx="11176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504473" y="1330855"/>
            <a:ext cx="5589764" cy="4573323"/>
          </a:xfrm>
        </p:spPr>
        <p:txBody>
          <a:bodyPr rIns="152394"/>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6094237" y="1330855"/>
            <a:ext cx="5586236" cy="4573323"/>
          </a:xfrm>
        </p:spPr>
        <p:txBody>
          <a:bodyPr rIns="152394"/>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7402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66624095"/>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FD9E88-0D7F-4A3F-8B4C-6FCB0024F57C}"/>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928"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a:ext>
            </a:extLst>
          </a:blip>
          <a:srcRect l="-10961" r="-405"/>
          <a:stretch/>
        </p:blipFill>
        <p:spPr>
          <a:xfrm>
            <a:off x="1501108" y="-3238"/>
            <a:ext cx="10271745" cy="6861239"/>
          </a:xfrm>
          <a:prstGeom prst="rect">
            <a:avLst/>
          </a:prstGeom>
        </p:spPr>
      </p:pic>
      <p:sp>
        <p:nvSpPr>
          <p:cNvPr id="16" name="Freeform 15"/>
          <p:cNvSpPr/>
          <p:nvPr/>
        </p:nvSpPr>
        <p:spPr>
          <a:xfrm>
            <a:off x="4" y="-8612"/>
            <a:ext cx="7772638" cy="6866616"/>
          </a:xfrm>
          <a:custGeom>
            <a:avLst/>
            <a:gdLst>
              <a:gd name="connsiteX0" fmla="*/ 74 w 7772638"/>
              <a:gd name="connsiteY0" fmla="*/ 0 h 6866616"/>
              <a:gd name="connsiteX1" fmla="*/ 7772638 w 7772638"/>
              <a:gd name="connsiteY1" fmla="*/ 0 h 6866616"/>
              <a:gd name="connsiteX2" fmla="*/ 3789766 w 7772638"/>
              <a:gd name="connsiteY2" fmla="*/ 6866616 h 6866616"/>
              <a:gd name="connsiteX3" fmla="*/ 0 w 7772638"/>
              <a:gd name="connsiteY3" fmla="*/ 6866616 h 6866616"/>
              <a:gd name="connsiteX4" fmla="*/ 0 w 7772638"/>
              <a:gd name="connsiteY4" fmla="*/ 6863442 h 6866616"/>
              <a:gd name="connsiteX5" fmla="*/ 0 w 7772638"/>
              <a:gd name="connsiteY5" fmla="*/ 1 h 6866616"/>
              <a:gd name="connsiteX6" fmla="*/ 74 w 7772638"/>
              <a:gd name="connsiteY6" fmla="*/ 0 h 68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38" h="6866616">
                <a:moveTo>
                  <a:pt x="74" y="0"/>
                </a:moveTo>
                <a:lnTo>
                  <a:pt x="7772638" y="0"/>
                </a:lnTo>
                <a:lnTo>
                  <a:pt x="3789766" y="6866616"/>
                </a:lnTo>
                <a:lnTo>
                  <a:pt x="0" y="6866616"/>
                </a:lnTo>
                <a:lnTo>
                  <a:pt x="0" y="6863442"/>
                </a:lnTo>
                <a:lnTo>
                  <a:pt x="0" y="1"/>
                </a:lnTo>
                <a:lnTo>
                  <a:pt x="7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cxnSp>
        <p:nvCxnSpPr>
          <p:cNvPr id="17" name="Straight Connector 16"/>
          <p:cNvCxnSpPr/>
          <p:nvPr/>
        </p:nvCxnSpPr>
        <p:spPr>
          <a:xfrm flipH="1">
            <a:off x="4482248" y="-8612"/>
            <a:ext cx="3083062"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953" baseline="0" noProof="0" dirty="0">
              <a:solidFill>
                <a:schemeClr val="bg1"/>
              </a:solidFill>
              <a:latin typeface="+mn-lt"/>
            </a:endParaRPr>
          </a:p>
        </p:txBody>
      </p:sp>
      <p:sp>
        <p:nvSpPr>
          <p:cNvPr id="13314" name="Title"/>
          <p:cNvSpPr>
            <a:spLocks noGrp="1" noChangeArrowheads="1"/>
          </p:cNvSpPr>
          <p:nvPr>
            <p:ph type="ctrTitle"/>
          </p:nvPr>
        </p:nvSpPr>
        <p:spPr bwMode="gray">
          <a:xfrm>
            <a:off x="485153" y="236573"/>
            <a:ext cx="5572782" cy="1088136"/>
          </a:xfrm>
          <a:prstGeom prst="rect">
            <a:avLst/>
          </a:prstGeom>
        </p:spPr>
        <p:txBody>
          <a:bodyPr/>
          <a:lstStyle>
            <a:lvl1pPr>
              <a:lnSpc>
                <a:spcPct val="90000"/>
              </a:lnSpc>
              <a:defRPr lang="x-none" sz="3928"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bwMode="gray">
          <a:xfrm>
            <a:off x="485154" y="3479990"/>
            <a:ext cx="3705189" cy="192354"/>
          </a:xfrm>
          <a:prstGeom prst="rect">
            <a:avLst/>
          </a:prstGeom>
        </p:spPr>
        <p:txBody>
          <a:bodyPr wrap="square">
            <a:spAutoFit/>
          </a:bodyPr>
          <a:lstStyle>
            <a:lvl1pPr>
              <a:spcBef>
                <a:spcPts val="0"/>
              </a:spcBef>
              <a:spcAft>
                <a:spcPts val="268"/>
              </a:spcAft>
              <a:defRPr lang="x-none" sz="1250" cap="none"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26" name="Disclaimer-English (United States)"/>
          <p:cNvSpPr>
            <a:spLocks noChangeArrowheads="1"/>
          </p:cNvSpPr>
          <p:nvPr/>
        </p:nvSpPr>
        <p:spPr bwMode="black">
          <a:xfrm>
            <a:off x="485153" y="6185612"/>
            <a:ext cx="3078338" cy="21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r>
              <a:rPr lang="en-GB" sz="714" dirty="0">
                <a:solidFill>
                  <a:schemeClr val="bg1">
                    <a:alpha val="50000"/>
                  </a:schemeClr>
                </a:solidFill>
                <a:latin typeface="+mn-lt"/>
              </a:rPr>
              <a:t>Confidential and proprietary: Any use of this material without specific permission of McKinsey &amp; Company is strictly prohibited</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154" y="5568083"/>
            <a:ext cx="2706126" cy="334773"/>
          </a:xfrm>
          <a:prstGeom prst="rect">
            <a:avLst/>
          </a:prstGeom>
        </p:spPr>
      </p:pic>
    </p:spTree>
    <p:extLst>
      <p:ext uri="{BB962C8B-B14F-4D97-AF65-F5344CB8AC3E}">
        <p14:creationId xmlns:p14="http://schemas.microsoft.com/office/powerpoint/2010/main" val="22907348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Presentation Title (Edit on Slide Master)   |   June 1, 2015   |   Confidential, for Internal Use Only</a:t>
            </a:r>
            <a:endParaRPr lang="en-US" dirty="0"/>
          </a:p>
        </p:txBody>
      </p:sp>
      <p:sp>
        <p:nvSpPr>
          <p:cNvPr id="9" name="Title 8"/>
          <p:cNvSpPr>
            <a:spLocks noGrp="1"/>
          </p:cNvSpPr>
          <p:nvPr>
            <p:ph type="title"/>
          </p:nvPr>
        </p:nvSpPr>
        <p:spPr>
          <a:xfrm>
            <a:off x="504474" y="373380"/>
            <a:ext cx="11175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504474" y="624840"/>
            <a:ext cx="11175999"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504472" y="1330854"/>
            <a:ext cx="11176000" cy="685800"/>
          </a:xfrm>
        </p:spPr>
        <p:txBody>
          <a:bodyPr>
            <a:noAutofit/>
          </a:bodyPr>
          <a:lstStyle>
            <a:lvl1pPr marL="0" indent="0">
              <a:lnSpc>
                <a:spcPts val="2000"/>
              </a:lnSpc>
              <a:spcAft>
                <a:spcPts val="667"/>
              </a:spcAft>
              <a:buFontTx/>
              <a:buNone/>
              <a:defRPr sz="1800" baseline="0">
                <a:solidFill>
                  <a:schemeClr val="tx1"/>
                </a:solidFill>
                <a:latin typeface="Effra"/>
              </a:defRPr>
            </a:lvl1pPr>
            <a:lvl2pPr marL="0" indent="0">
              <a:lnSpc>
                <a:spcPts val="2000"/>
              </a:lnSpc>
              <a:spcAft>
                <a:spcPts val="667"/>
              </a:spcAft>
              <a:buFontTx/>
              <a:buNone/>
              <a:defRPr sz="1800">
                <a:solidFill>
                  <a:schemeClr val="tx1"/>
                </a:solidFill>
                <a:latin typeface="Effra"/>
              </a:defRPr>
            </a:lvl2pPr>
            <a:lvl3pPr marL="0" indent="0">
              <a:lnSpc>
                <a:spcPts val="2000"/>
              </a:lnSpc>
              <a:spcAft>
                <a:spcPts val="667"/>
              </a:spcAft>
              <a:buFontTx/>
              <a:buNone/>
              <a:defRPr sz="1800">
                <a:solidFill>
                  <a:schemeClr val="tx1"/>
                </a:solidFill>
                <a:latin typeface="Effra"/>
              </a:defRPr>
            </a:lvl3pPr>
            <a:lvl4pPr marL="0" indent="0">
              <a:lnSpc>
                <a:spcPts val="2000"/>
              </a:lnSpc>
              <a:spcAft>
                <a:spcPts val="667"/>
              </a:spcAft>
              <a:buFontTx/>
              <a:buNone/>
              <a:defRPr sz="1800">
                <a:solidFill>
                  <a:schemeClr val="tx1"/>
                </a:solidFill>
                <a:latin typeface="Effra"/>
              </a:defRPr>
            </a:lvl4pPr>
            <a:lvl5pPr marL="0" indent="0">
              <a:lnSpc>
                <a:spcPts val="2000"/>
              </a:lnSpc>
              <a:spcAft>
                <a:spcPts val="667"/>
              </a:spcAft>
              <a:buFontTx/>
              <a:buNone/>
              <a:defRPr sz="1800">
                <a:solidFill>
                  <a:schemeClr val="tx1"/>
                </a:solidFill>
                <a:latin typeface="Effra"/>
              </a:defRPr>
            </a:lvl5pPr>
            <a:lvl6pPr marL="0" indent="0">
              <a:lnSpc>
                <a:spcPts val="2167"/>
              </a:lnSpc>
              <a:buFontTx/>
              <a:buNone/>
              <a:defRPr sz="1900">
                <a:solidFill>
                  <a:schemeClr val="tx1"/>
                </a:solidFill>
              </a:defRPr>
            </a:lvl6pPr>
            <a:lvl7pPr marL="0" indent="0">
              <a:lnSpc>
                <a:spcPts val="2167"/>
              </a:lnSpc>
              <a:buFontTx/>
              <a:buNone/>
              <a:defRPr sz="1900">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504473" y="2024054"/>
            <a:ext cx="5589764" cy="3880125"/>
          </a:xfrm>
        </p:spPr>
        <p:txBody>
          <a:bodyPr rIns="152394"/>
          <a:lstStyle>
            <a:lvl1pPr marL="380985" indent="-190492" algn="l">
              <a:lnSpc>
                <a:spcPts val="1833"/>
              </a:lnSpc>
              <a:spcAft>
                <a:spcPts val="500"/>
              </a:spcAft>
              <a:buFont typeface="Wingdings" charset="2"/>
              <a:buChar char="§"/>
              <a:defRPr sz="1700">
                <a:solidFill>
                  <a:schemeClr val="tx2"/>
                </a:solidFill>
              </a:defRPr>
            </a:lvl1pPr>
            <a:lvl2pPr marL="571477" indent="-190492">
              <a:defRPr>
                <a:solidFill>
                  <a:schemeClr val="tx2"/>
                </a:solidFill>
              </a:defRPr>
            </a:lvl2pPr>
            <a:lvl3pPr marL="765939" indent="-190492">
              <a:defRPr>
                <a:solidFill>
                  <a:schemeClr val="tx2"/>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094237" y="2024054"/>
            <a:ext cx="5586236" cy="3880125"/>
          </a:xfrm>
        </p:spPr>
        <p:txBody>
          <a:bodyPr rIns="152394"/>
          <a:lstStyle>
            <a:lvl1pPr marL="380985" indent="-190492" algn="l">
              <a:lnSpc>
                <a:spcPts val="1833"/>
              </a:lnSpc>
              <a:spcAft>
                <a:spcPts val="500"/>
              </a:spcAft>
              <a:buFont typeface="Wingdings" charset="2"/>
              <a:buChar char="§"/>
              <a:defRPr sz="1700">
                <a:solidFill>
                  <a:srgbClr val="004B87"/>
                </a:solidFill>
              </a:defRPr>
            </a:lvl1pPr>
            <a:lvl2pPr marL="571477" indent="-190492">
              <a:defRPr>
                <a:solidFill>
                  <a:srgbClr val="004B87"/>
                </a:solidFill>
              </a:defRPr>
            </a:lvl2pPr>
            <a:lvl3pPr marL="765939" indent="-190492">
              <a:defRPr>
                <a:solidFill>
                  <a:srgbClr val="004B87"/>
                </a:solidFill>
              </a:defRPr>
            </a:lvl3pPr>
            <a:lvl4pPr marL="955108" indent="-190492">
              <a:defRPr/>
            </a:lvl4pPr>
            <a:lvl5pPr marL="1146923" indent="-189170">
              <a:defRPr/>
            </a:lvl5pPr>
            <a:lvl6pPr marL="1334770" indent="-187847">
              <a:defRPr/>
            </a:lvl6pPr>
            <a:lvl7pPr marL="1523939" indent="-189170" defTabSz="41670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42255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Presentation Title (Edit on Slide Master)   |   June 1, 2015   |   Confidential, for Internal Use Only</a:t>
            </a:r>
            <a:endParaRPr lang="en-US" dirty="0"/>
          </a:p>
        </p:txBody>
      </p:sp>
      <p:sp>
        <p:nvSpPr>
          <p:cNvPr id="9" name="Title 8"/>
          <p:cNvSpPr>
            <a:spLocks noGrp="1"/>
          </p:cNvSpPr>
          <p:nvPr>
            <p:ph type="title"/>
          </p:nvPr>
        </p:nvSpPr>
        <p:spPr>
          <a:xfrm>
            <a:off x="504472" y="373380"/>
            <a:ext cx="6783907"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504472" y="624840"/>
            <a:ext cx="6783907"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504472" y="1338792"/>
            <a:ext cx="6783907" cy="45653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7482417" y="0"/>
            <a:ext cx="4709583" cy="6286500"/>
          </a:xfrm>
        </p:spPr>
        <p:txBody>
          <a:bodyPr lIns="76197" tIns="38098" rIns="76197" bIns="38098">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4545862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Presentation Title (Edit on Slide Master)   |   June 1, 2015   |   Confidential, for Internal Use Only</a:t>
            </a:r>
            <a:endParaRPr lang="en-US" dirty="0"/>
          </a:p>
        </p:txBody>
      </p:sp>
      <p:sp>
        <p:nvSpPr>
          <p:cNvPr id="2" name="Title 1"/>
          <p:cNvSpPr>
            <a:spLocks noGrp="1"/>
          </p:cNvSpPr>
          <p:nvPr>
            <p:ph type="title"/>
          </p:nvPr>
        </p:nvSpPr>
        <p:spPr>
          <a:xfrm>
            <a:off x="504474" y="373380"/>
            <a:ext cx="11175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504472" y="624840"/>
            <a:ext cx="11176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Picture Placeholder 3"/>
          <p:cNvSpPr>
            <a:spLocks noGrp="1"/>
          </p:cNvSpPr>
          <p:nvPr>
            <p:ph type="pic" sz="quarter" idx="14"/>
          </p:nvPr>
        </p:nvSpPr>
        <p:spPr>
          <a:xfrm>
            <a:off x="520348"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46" name="Picture Placeholder 3"/>
          <p:cNvSpPr>
            <a:spLocks noGrp="1"/>
          </p:cNvSpPr>
          <p:nvPr>
            <p:ph type="pic" sz="quarter" idx="15"/>
          </p:nvPr>
        </p:nvSpPr>
        <p:spPr>
          <a:xfrm>
            <a:off x="2102756"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7" name="Picture Placeholder 3"/>
          <p:cNvSpPr>
            <a:spLocks noGrp="1"/>
          </p:cNvSpPr>
          <p:nvPr>
            <p:ph type="pic" sz="quarter" idx="16"/>
          </p:nvPr>
        </p:nvSpPr>
        <p:spPr>
          <a:xfrm>
            <a:off x="3699275"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55" name="Picture Placeholder 3"/>
          <p:cNvSpPr>
            <a:spLocks noGrp="1"/>
          </p:cNvSpPr>
          <p:nvPr>
            <p:ph type="pic" sz="quarter" idx="17"/>
          </p:nvPr>
        </p:nvSpPr>
        <p:spPr>
          <a:xfrm>
            <a:off x="5295793"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6" name="Picture Placeholder 3"/>
          <p:cNvSpPr>
            <a:spLocks noGrp="1"/>
          </p:cNvSpPr>
          <p:nvPr>
            <p:ph type="pic" sz="quarter" idx="18"/>
          </p:nvPr>
        </p:nvSpPr>
        <p:spPr>
          <a:xfrm>
            <a:off x="6892312"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7" name="Picture Placeholder 3"/>
          <p:cNvSpPr>
            <a:spLocks noGrp="1"/>
          </p:cNvSpPr>
          <p:nvPr>
            <p:ph type="pic" sz="quarter" idx="19"/>
          </p:nvPr>
        </p:nvSpPr>
        <p:spPr>
          <a:xfrm>
            <a:off x="8488831"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9" name="Picture Placeholder 3"/>
          <p:cNvSpPr>
            <a:spLocks noGrp="1"/>
          </p:cNvSpPr>
          <p:nvPr>
            <p:ph type="pic" sz="quarter" idx="20"/>
          </p:nvPr>
        </p:nvSpPr>
        <p:spPr>
          <a:xfrm>
            <a:off x="10085352" y="2909975"/>
            <a:ext cx="1595120" cy="119634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60" name="Text Placeholder 3"/>
          <p:cNvSpPr>
            <a:spLocks noGrp="1"/>
          </p:cNvSpPr>
          <p:nvPr>
            <p:ph type="body" sz="quarter" idx="24"/>
          </p:nvPr>
        </p:nvSpPr>
        <p:spPr>
          <a:xfrm>
            <a:off x="520348"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Text Placeholder 3"/>
          <p:cNvSpPr>
            <a:spLocks noGrp="1"/>
          </p:cNvSpPr>
          <p:nvPr>
            <p:ph type="body" sz="quarter" idx="25"/>
          </p:nvPr>
        </p:nvSpPr>
        <p:spPr>
          <a:xfrm>
            <a:off x="2102756"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2" name="Text Placeholder 3"/>
          <p:cNvSpPr>
            <a:spLocks noGrp="1"/>
          </p:cNvSpPr>
          <p:nvPr>
            <p:ph type="body" sz="quarter" idx="26"/>
          </p:nvPr>
        </p:nvSpPr>
        <p:spPr>
          <a:xfrm>
            <a:off x="3699275"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Text Placeholder 3"/>
          <p:cNvSpPr>
            <a:spLocks noGrp="1"/>
          </p:cNvSpPr>
          <p:nvPr>
            <p:ph type="body" sz="quarter" idx="27"/>
          </p:nvPr>
        </p:nvSpPr>
        <p:spPr>
          <a:xfrm>
            <a:off x="5295793"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4" name="Text Placeholder 3"/>
          <p:cNvSpPr>
            <a:spLocks noGrp="1"/>
          </p:cNvSpPr>
          <p:nvPr>
            <p:ph type="body" sz="quarter" idx="28"/>
          </p:nvPr>
        </p:nvSpPr>
        <p:spPr>
          <a:xfrm>
            <a:off x="6892312"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5" name="Text Placeholder 3"/>
          <p:cNvSpPr>
            <a:spLocks noGrp="1"/>
          </p:cNvSpPr>
          <p:nvPr>
            <p:ph type="body" sz="quarter" idx="29"/>
          </p:nvPr>
        </p:nvSpPr>
        <p:spPr>
          <a:xfrm>
            <a:off x="8488831"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6" name="Text Placeholder 3"/>
          <p:cNvSpPr>
            <a:spLocks noGrp="1"/>
          </p:cNvSpPr>
          <p:nvPr>
            <p:ph type="body" sz="quarter" idx="30"/>
          </p:nvPr>
        </p:nvSpPr>
        <p:spPr>
          <a:xfrm>
            <a:off x="10085352" y="1710727"/>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7" name="Text Placeholder 27"/>
          <p:cNvSpPr>
            <a:spLocks noGrp="1"/>
          </p:cNvSpPr>
          <p:nvPr>
            <p:ph type="body" sz="quarter" idx="34"/>
          </p:nvPr>
        </p:nvSpPr>
        <p:spPr>
          <a:xfrm>
            <a:off x="520348"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 name="Text Placeholder 27"/>
          <p:cNvSpPr>
            <a:spLocks noGrp="1"/>
          </p:cNvSpPr>
          <p:nvPr>
            <p:ph type="body" sz="quarter" idx="35"/>
          </p:nvPr>
        </p:nvSpPr>
        <p:spPr>
          <a:xfrm>
            <a:off x="2102756"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Text Placeholder 27"/>
          <p:cNvSpPr>
            <a:spLocks noGrp="1"/>
          </p:cNvSpPr>
          <p:nvPr>
            <p:ph type="body" sz="quarter" idx="36"/>
          </p:nvPr>
        </p:nvSpPr>
        <p:spPr>
          <a:xfrm>
            <a:off x="3699275"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0" name="Text Placeholder 27"/>
          <p:cNvSpPr>
            <a:spLocks noGrp="1"/>
          </p:cNvSpPr>
          <p:nvPr>
            <p:ph type="body" sz="quarter" idx="37"/>
          </p:nvPr>
        </p:nvSpPr>
        <p:spPr>
          <a:xfrm>
            <a:off x="5295793"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 name="Text Placeholder 27"/>
          <p:cNvSpPr>
            <a:spLocks noGrp="1"/>
          </p:cNvSpPr>
          <p:nvPr>
            <p:ph type="body" sz="quarter" idx="38"/>
          </p:nvPr>
        </p:nvSpPr>
        <p:spPr>
          <a:xfrm>
            <a:off x="6892312"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Text Placeholder 27"/>
          <p:cNvSpPr>
            <a:spLocks noGrp="1"/>
          </p:cNvSpPr>
          <p:nvPr>
            <p:ph type="body" sz="quarter" idx="39"/>
          </p:nvPr>
        </p:nvSpPr>
        <p:spPr>
          <a:xfrm>
            <a:off x="8488831"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Text Placeholder 27"/>
          <p:cNvSpPr>
            <a:spLocks noGrp="1"/>
          </p:cNvSpPr>
          <p:nvPr>
            <p:ph type="body" sz="quarter" idx="40"/>
          </p:nvPr>
        </p:nvSpPr>
        <p:spPr>
          <a:xfrm>
            <a:off x="10085352" y="1710726"/>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3"/>
          <p:cNvSpPr>
            <a:spLocks noGrp="1"/>
          </p:cNvSpPr>
          <p:nvPr>
            <p:ph type="body" sz="quarter" idx="44"/>
          </p:nvPr>
        </p:nvSpPr>
        <p:spPr>
          <a:xfrm>
            <a:off x="520348"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5" name="Text Placeholder 3"/>
          <p:cNvSpPr>
            <a:spLocks noGrp="1"/>
          </p:cNvSpPr>
          <p:nvPr>
            <p:ph type="body" sz="quarter" idx="45"/>
          </p:nvPr>
        </p:nvSpPr>
        <p:spPr>
          <a:xfrm>
            <a:off x="2102756"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 name="Text Placeholder 3"/>
          <p:cNvSpPr>
            <a:spLocks noGrp="1"/>
          </p:cNvSpPr>
          <p:nvPr>
            <p:ph type="body" sz="quarter" idx="46"/>
          </p:nvPr>
        </p:nvSpPr>
        <p:spPr>
          <a:xfrm>
            <a:off x="3699275"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7" name="Text Placeholder 3"/>
          <p:cNvSpPr>
            <a:spLocks noGrp="1"/>
          </p:cNvSpPr>
          <p:nvPr>
            <p:ph type="body" sz="quarter" idx="47"/>
          </p:nvPr>
        </p:nvSpPr>
        <p:spPr>
          <a:xfrm>
            <a:off x="5295793"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8" name="Text Placeholder 3"/>
          <p:cNvSpPr>
            <a:spLocks noGrp="1"/>
          </p:cNvSpPr>
          <p:nvPr>
            <p:ph type="body" sz="quarter" idx="48"/>
          </p:nvPr>
        </p:nvSpPr>
        <p:spPr>
          <a:xfrm>
            <a:off x="6892312"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Text Placeholder 3"/>
          <p:cNvSpPr>
            <a:spLocks noGrp="1"/>
          </p:cNvSpPr>
          <p:nvPr>
            <p:ph type="body" sz="quarter" idx="49"/>
          </p:nvPr>
        </p:nvSpPr>
        <p:spPr>
          <a:xfrm>
            <a:off x="8488831"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0" name="Text Placeholder 3"/>
          <p:cNvSpPr>
            <a:spLocks noGrp="1"/>
          </p:cNvSpPr>
          <p:nvPr>
            <p:ph type="body" sz="quarter" idx="50"/>
          </p:nvPr>
        </p:nvSpPr>
        <p:spPr>
          <a:xfrm>
            <a:off x="10085352" y="4101568"/>
            <a:ext cx="1595120" cy="1196340"/>
          </a:xfrm>
        </p:spPr>
        <p:txBody>
          <a:bodyPr lIns="76197" tIns="76197" rIns="76197" bIns="76197" anchor="b" anchorCtr="0">
            <a:noAutofit/>
          </a:bodyPr>
          <a:lstStyle>
            <a:lvl1pPr marL="0" indent="0">
              <a:lnSpc>
                <a:spcPts val="1167"/>
              </a:lnSpc>
              <a:spcAft>
                <a:spcPts val="0"/>
              </a:spcAft>
              <a:buFontTx/>
              <a:buNone/>
              <a:defRPr sz="1200" cap="all" baseline="0">
                <a:solidFill>
                  <a:schemeClr val="bg1"/>
                </a:solidFill>
                <a:latin typeface="+mn-lt"/>
              </a:defRPr>
            </a:lvl1pPr>
            <a:lvl2pPr marL="0" indent="0">
              <a:lnSpc>
                <a:spcPts val="1167"/>
              </a:lnSpc>
              <a:spcAft>
                <a:spcPts val="0"/>
              </a:spcAft>
              <a:buFontTx/>
              <a:buNone/>
              <a:defRPr sz="1200" cap="all" baseline="0">
                <a:solidFill>
                  <a:schemeClr val="bg1"/>
                </a:solidFill>
                <a:latin typeface="+mn-lt"/>
              </a:defRPr>
            </a:lvl2pPr>
            <a:lvl3pPr marL="0" indent="0">
              <a:lnSpc>
                <a:spcPts val="1167"/>
              </a:lnSpc>
              <a:spcAft>
                <a:spcPts val="0"/>
              </a:spcAft>
              <a:buFontTx/>
              <a:buNone/>
              <a:defRPr sz="1200" cap="all" baseline="0">
                <a:solidFill>
                  <a:schemeClr val="bg1"/>
                </a:solidFill>
                <a:latin typeface="+mn-lt"/>
              </a:defRPr>
            </a:lvl3pPr>
            <a:lvl4pPr marL="0" indent="0">
              <a:lnSpc>
                <a:spcPts val="1167"/>
              </a:lnSpc>
              <a:spcAft>
                <a:spcPts val="0"/>
              </a:spcAft>
              <a:buFontTx/>
              <a:buNone/>
              <a:defRPr sz="1200" cap="all" baseline="0">
                <a:solidFill>
                  <a:schemeClr val="bg1"/>
                </a:solidFill>
                <a:latin typeface="+mn-lt"/>
              </a:defRPr>
            </a:lvl4pPr>
            <a:lvl5pPr marL="0" indent="0">
              <a:lnSpc>
                <a:spcPts val="1167"/>
              </a:lnSpc>
              <a:spcAft>
                <a:spcPts val="0"/>
              </a:spcAft>
              <a:buFontTx/>
              <a:buNone/>
              <a:defRPr sz="120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1" name="Text Placeholder 27"/>
          <p:cNvSpPr>
            <a:spLocks noGrp="1"/>
          </p:cNvSpPr>
          <p:nvPr>
            <p:ph type="body" sz="quarter" idx="54"/>
          </p:nvPr>
        </p:nvSpPr>
        <p:spPr>
          <a:xfrm>
            <a:off x="520348"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2" name="Text Placeholder 27"/>
          <p:cNvSpPr>
            <a:spLocks noGrp="1"/>
          </p:cNvSpPr>
          <p:nvPr>
            <p:ph type="body" sz="quarter" idx="55"/>
          </p:nvPr>
        </p:nvSpPr>
        <p:spPr>
          <a:xfrm>
            <a:off x="2102756"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 name="Text Placeholder 27"/>
          <p:cNvSpPr>
            <a:spLocks noGrp="1"/>
          </p:cNvSpPr>
          <p:nvPr>
            <p:ph type="body" sz="quarter" idx="56"/>
          </p:nvPr>
        </p:nvSpPr>
        <p:spPr>
          <a:xfrm>
            <a:off x="3699275"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4" name="Text Placeholder 27"/>
          <p:cNvSpPr>
            <a:spLocks noGrp="1"/>
          </p:cNvSpPr>
          <p:nvPr>
            <p:ph type="body" sz="quarter" idx="57"/>
          </p:nvPr>
        </p:nvSpPr>
        <p:spPr>
          <a:xfrm>
            <a:off x="5295793"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5" name="Text Placeholder 27"/>
          <p:cNvSpPr>
            <a:spLocks noGrp="1"/>
          </p:cNvSpPr>
          <p:nvPr>
            <p:ph type="body" sz="quarter" idx="58"/>
          </p:nvPr>
        </p:nvSpPr>
        <p:spPr>
          <a:xfrm>
            <a:off x="6892312"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6" name="Text Placeholder 27"/>
          <p:cNvSpPr>
            <a:spLocks noGrp="1"/>
          </p:cNvSpPr>
          <p:nvPr>
            <p:ph type="body" sz="quarter" idx="59"/>
          </p:nvPr>
        </p:nvSpPr>
        <p:spPr>
          <a:xfrm>
            <a:off x="8488831"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7" name="Text Placeholder 27"/>
          <p:cNvSpPr>
            <a:spLocks noGrp="1"/>
          </p:cNvSpPr>
          <p:nvPr>
            <p:ph type="body" sz="quarter" idx="60"/>
          </p:nvPr>
        </p:nvSpPr>
        <p:spPr>
          <a:xfrm>
            <a:off x="10085352" y="4101568"/>
            <a:ext cx="1595120" cy="304800"/>
          </a:xfrm>
        </p:spPr>
        <p:txBody>
          <a:bodyPr lIns="76197" tIns="76197" rIns="76197">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92164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Presentation Title (Edit on Slide Master)   |   June 1, 2015   |   Confidential, for Internal Use Only</a:t>
            </a:r>
            <a:endParaRPr lang="en-US" dirty="0"/>
          </a:p>
        </p:txBody>
      </p:sp>
      <p:sp>
        <p:nvSpPr>
          <p:cNvPr id="2" name="Title 1"/>
          <p:cNvSpPr>
            <a:spLocks noGrp="1"/>
          </p:cNvSpPr>
          <p:nvPr>
            <p:ph type="title"/>
          </p:nvPr>
        </p:nvSpPr>
        <p:spPr>
          <a:xfrm>
            <a:off x="504474" y="373380"/>
            <a:ext cx="11175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504472" y="624840"/>
            <a:ext cx="11176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80598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Presentation Title (Edit on Slide Master)   |   June 1, 2015   |   Confidential, for Internal Use Only</a:t>
            </a:r>
            <a:endParaRPr lang="en-US" dirty="0"/>
          </a:p>
        </p:txBody>
      </p:sp>
    </p:spTree>
    <p:extLst>
      <p:ext uri="{BB962C8B-B14F-4D97-AF65-F5344CB8AC3E}">
        <p14:creationId xmlns:p14="http://schemas.microsoft.com/office/powerpoint/2010/main" val="4499338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6" name="Title 5"/>
          <p:cNvSpPr>
            <a:spLocks noGrp="1"/>
          </p:cNvSpPr>
          <p:nvPr>
            <p:ph type="title"/>
          </p:nvPr>
        </p:nvSpPr>
        <p:spPr>
          <a:xfrm>
            <a:off x="381000" y="350788"/>
            <a:ext cx="11430000" cy="304800"/>
          </a:xfrm>
        </p:spPr>
        <p:txBody>
          <a:bodyPr>
            <a:noAutofit/>
          </a:bodyPr>
          <a:lstStyle>
            <a:lvl1pPr>
              <a:defRPr/>
            </a:lvl1pPr>
          </a:lstStyle>
          <a:p>
            <a:r>
              <a:rPr lang="en-US" dirty="0"/>
              <a:t>Click to edit Master title style</a:t>
            </a:r>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503"/>
            <a:ext cx="114300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8029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381000" y="351837"/>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6094236"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96979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13" name="Text Placeholder 3"/>
          <p:cNvSpPr>
            <a:spLocks noGrp="1"/>
          </p:cNvSpPr>
          <p:nvPr>
            <p:ph type="body" sz="quarter" idx="14"/>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11430000" cy="685800"/>
          </a:xfrm>
        </p:spPr>
        <p:txBody>
          <a:bodyPr>
            <a:noAutofit/>
          </a:bodyPr>
          <a:lstStyle>
            <a:lvl1pPr marL="0" indent="0">
              <a:lnSpc>
                <a:spcPts val="2000"/>
              </a:lnSpc>
              <a:spcAft>
                <a:spcPts val="667"/>
              </a:spcAft>
              <a:buFontTx/>
              <a:buNone/>
              <a:defRPr sz="1833" baseline="0">
                <a:solidFill>
                  <a:schemeClr val="tx1"/>
                </a:solidFill>
                <a:latin typeface="+mn-lt"/>
              </a:defRPr>
            </a:lvl1pPr>
            <a:lvl2pPr marL="0" indent="0">
              <a:lnSpc>
                <a:spcPts val="2000"/>
              </a:lnSpc>
              <a:spcAft>
                <a:spcPts val="667"/>
              </a:spcAft>
              <a:buFontTx/>
              <a:buNone/>
              <a:defRPr sz="1833">
                <a:solidFill>
                  <a:schemeClr val="tx1"/>
                </a:solidFill>
                <a:latin typeface="+mn-lt"/>
              </a:defRPr>
            </a:lvl2pPr>
            <a:lvl3pPr marL="0" indent="0">
              <a:lnSpc>
                <a:spcPts val="2000"/>
              </a:lnSpc>
              <a:spcAft>
                <a:spcPts val="667"/>
              </a:spcAft>
              <a:buFontTx/>
              <a:buNone/>
              <a:defRPr sz="1833">
                <a:solidFill>
                  <a:schemeClr val="tx1"/>
                </a:solidFill>
                <a:latin typeface="+mn-lt"/>
              </a:defRPr>
            </a:lvl3pPr>
            <a:lvl4pPr marL="0" indent="0">
              <a:lnSpc>
                <a:spcPts val="2000"/>
              </a:lnSpc>
              <a:spcAft>
                <a:spcPts val="667"/>
              </a:spcAft>
              <a:buFontTx/>
              <a:buNone/>
              <a:defRPr sz="1833">
                <a:solidFill>
                  <a:schemeClr val="tx1"/>
                </a:solidFill>
                <a:latin typeface="+mn-lt"/>
              </a:defRPr>
            </a:lvl4pPr>
            <a:lvl5pPr marL="0" indent="0">
              <a:lnSpc>
                <a:spcPts val="2000"/>
              </a:lnSpc>
              <a:spcAft>
                <a:spcPts val="667"/>
              </a:spcAft>
              <a:buFontTx/>
              <a:buNone/>
              <a:defRPr sz="1833">
                <a:solidFill>
                  <a:schemeClr val="tx1"/>
                </a:solidFill>
                <a:latin typeface="+mn-lt"/>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380999"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094236"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7806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381000" y="351554"/>
            <a:ext cx="74295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8"/>
            <a:ext cx="74295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8791"/>
            <a:ext cx="74295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8001000" y="0"/>
            <a:ext cx="4191000"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20370345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8"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Picture Placeholder 3"/>
          <p:cNvSpPr>
            <a:spLocks noGrp="1"/>
          </p:cNvSpPr>
          <p:nvPr>
            <p:ph type="pic" sz="quarter" idx="14"/>
          </p:nvPr>
        </p:nvSpPr>
        <p:spPr>
          <a:xfrm>
            <a:off x="37967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42"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3"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44" name="Picture Placeholder 3"/>
          <p:cNvSpPr>
            <a:spLocks noGrp="1"/>
          </p:cNvSpPr>
          <p:nvPr>
            <p:ph type="pic" sz="quarter" idx="17"/>
          </p:nvPr>
        </p:nvSpPr>
        <p:spPr>
          <a:xfrm>
            <a:off x="380911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8"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9"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0" name="Picture Placeholder 3"/>
          <p:cNvSpPr>
            <a:spLocks noGrp="1"/>
          </p:cNvSpPr>
          <p:nvPr>
            <p:ph type="pic" sz="quarter" idx="20"/>
          </p:nvPr>
        </p:nvSpPr>
        <p:spPr>
          <a:xfrm>
            <a:off x="723855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1"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2"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3"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54" name="Text Placeholder 3"/>
          <p:cNvSpPr>
            <a:spLocks noGrp="1"/>
          </p:cNvSpPr>
          <p:nvPr>
            <p:ph type="body" sz="quarter" idx="24"/>
          </p:nvPr>
        </p:nvSpPr>
        <p:spPr>
          <a:xfrm>
            <a:off x="37967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380911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723855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37967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52282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266597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380911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495226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609541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723855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838170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952485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0668000"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37967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380911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723855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37967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52282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266597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380911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495226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609541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723855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838170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952485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0668000"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22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73887890"/>
              </p:ext>
            </p:ext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4416C6B-0903-4384-B92A-079747D2F2BF}"/>
              </a:ext>
            </a:extLst>
          </p:cNvPr>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928"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5" name="doc id"/>
          <p:cNvSpPr txBox="1">
            <a:spLocks noChangeArrowheads="1"/>
          </p:cNvSpPr>
          <p:nvPr/>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953" baseline="0" noProof="0" dirty="0">
              <a:solidFill>
                <a:schemeClr val="bg1"/>
              </a:solidFill>
              <a:latin typeface="+mn-lt"/>
            </a:endParaRPr>
          </a:p>
        </p:txBody>
      </p:sp>
      <p:sp>
        <p:nvSpPr>
          <p:cNvPr id="13314" name="Title"/>
          <p:cNvSpPr>
            <a:spLocks noGrp="1" noChangeArrowheads="1"/>
          </p:cNvSpPr>
          <p:nvPr>
            <p:ph type="ctrTitle"/>
          </p:nvPr>
        </p:nvSpPr>
        <p:spPr bwMode="gray">
          <a:xfrm>
            <a:off x="485153" y="236573"/>
            <a:ext cx="5572782" cy="1088136"/>
          </a:xfrm>
          <a:prstGeom prst="rect">
            <a:avLst/>
          </a:prstGeom>
        </p:spPr>
        <p:txBody>
          <a:bodyPr/>
          <a:lstStyle>
            <a:lvl1pPr>
              <a:lnSpc>
                <a:spcPct val="90000"/>
              </a:lnSpc>
              <a:defRPr lang="x-none" sz="3928" b="0" baseline="0">
                <a:solidFill>
                  <a:schemeClr val="accent4"/>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bwMode="gray">
          <a:xfrm>
            <a:off x="485154" y="3479990"/>
            <a:ext cx="3705189" cy="192354"/>
          </a:xfrm>
          <a:prstGeom prst="rect">
            <a:avLst/>
          </a:prstGeom>
        </p:spPr>
        <p:txBody>
          <a:bodyPr wrap="square">
            <a:spAutoFit/>
          </a:bodyPr>
          <a:lstStyle>
            <a:lvl1pPr>
              <a:spcBef>
                <a:spcPts val="0"/>
              </a:spcBef>
              <a:spcAft>
                <a:spcPts val="268"/>
              </a:spcAft>
              <a:defRPr lang="x-none" sz="1250" cap="none" baseline="0">
                <a:solidFill>
                  <a:schemeClr val="accent4"/>
                </a:solidFill>
                <a:latin typeface="+mn-lt"/>
                <a:ea typeface="+mn-ea"/>
              </a:defRPr>
            </a:lvl1pPr>
          </a:lstStyle>
          <a:p>
            <a:pPr lvl="0" latinLnBrk="0"/>
            <a:r>
              <a:rPr lang="en-US" noProof="0" dirty="0"/>
              <a:t>Click to edit Master subtitle style</a:t>
            </a:r>
            <a:endParaRPr lang="x-none" noProof="0" dirty="0"/>
          </a:p>
        </p:txBody>
      </p:sp>
      <p:sp>
        <p:nvSpPr>
          <p:cNvPr id="26" name="Disclaimer-English (United States)"/>
          <p:cNvSpPr>
            <a:spLocks noChangeArrowheads="1"/>
          </p:cNvSpPr>
          <p:nvPr/>
        </p:nvSpPr>
        <p:spPr bwMode="black">
          <a:xfrm>
            <a:off x="485153" y="6185611"/>
            <a:ext cx="3078338" cy="3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r>
              <a:rPr lang="en-GB" sz="714" dirty="0">
                <a:solidFill>
                  <a:schemeClr val="bg1">
                    <a:alpha val="50000"/>
                  </a:schemeClr>
                </a:solidFill>
              </a:rPr>
              <a:t>Confidential and proprietary: Any use of this material without specific permission of McKinsey &amp; Company is strictly prohibited</a:t>
            </a:r>
          </a:p>
        </p:txBody>
      </p:sp>
      <p:sp>
        <p:nvSpPr>
          <p:cNvPr id="14" name="Rectangle 13"/>
          <p:cNvSpPr/>
          <p:nvPr/>
        </p:nvSpPr>
        <p:spPr>
          <a:xfrm>
            <a:off x="485154" y="6197572"/>
            <a:ext cx="2986314" cy="219804"/>
          </a:xfrm>
          <a:prstGeom prst="rect">
            <a:avLst/>
          </a:prstGeom>
        </p:spPr>
        <p:txBody>
          <a:bodyPr wrap="square" lIns="0" tIns="0" rIns="0" bIns="0" anchor="ctr">
            <a:spAutoFit/>
          </a:bodyPr>
          <a:lstStyle/>
          <a:p>
            <a:r>
              <a:rPr lang="en-GB" sz="714" dirty="0">
                <a:solidFill>
                  <a:schemeClr val="accent4">
                    <a:alpha val="50000"/>
                  </a:schemeClr>
                </a:solidFill>
                <a:latin typeface="+mn-lt"/>
              </a:rPr>
              <a:t>Confidential and proprietary: Any use of this material without specific permission of McKinsey &amp; Company is strictly prohibited</a:t>
            </a: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154" y="5565256"/>
            <a:ext cx="2706126" cy="337600"/>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28581" y="1"/>
            <a:ext cx="5363419" cy="6861239"/>
          </a:xfrm>
          <a:prstGeom prst="rect">
            <a:avLst/>
          </a:prstGeom>
        </p:spPr>
      </p:pic>
    </p:spTree>
    <p:extLst>
      <p:ext uri="{BB962C8B-B14F-4D97-AF65-F5344CB8AC3E}">
        <p14:creationId xmlns:p14="http://schemas.microsoft.com/office/powerpoint/2010/main" val="30157633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15987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Tree>
    <p:extLst>
      <p:ext uri="{BB962C8B-B14F-4D97-AF65-F5344CB8AC3E}">
        <p14:creationId xmlns:p14="http://schemas.microsoft.com/office/powerpoint/2010/main" val="26376190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6" name="Title 5"/>
          <p:cNvSpPr>
            <a:spLocks noGrp="1"/>
          </p:cNvSpPr>
          <p:nvPr>
            <p:ph type="title"/>
          </p:nvPr>
        </p:nvSpPr>
        <p:spPr>
          <a:xfrm>
            <a:off x="381000" y="350788"/>
            <a:ext cx="11430000" cy="304800"/>
          </a:xfrm>
        </p:spPr>
        <p:txBody>
          <a:bodyPr>
            <a:noAutofit/>
          </a:bodyPr>
          <a:lstStyle>
            <a:lvl1pPr>
              <a:defRPr/>
            </a:lvl1pPr>
          </a:lstStyle>
          <a:p>
            <a:r>
              <a:rPr lang="en-US" dirty="0"/>
              <a:t>Click to edit Master title style</a:t>
            </a:r>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503"/>
            <a:ext cx="114300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6949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837"/>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6094236"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7650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13" name="Text Placeholder 3"/>
          <p:cNvSpPr>
            <a:spLocks noGrp="1"/>
          </p:cNvSpPr>
          <p:nvPr>
            <p:ph type="body" sz="quarter" idx="14"/>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11430000" cy="685800"/>
          </a:xfrm>
        </p:spPr>
        <p:txBody>
          <a:bodyPr>
            <a:noAutofit/>
          </a:bodyPr>
          <a:lstStyle>
            <a:lvl1pPr marL="0" indent="0">
              <a:lnSpc>
                <a:spcPts val="2000"/>
              </a:lnSpc>
              <a:spcAft>
                <a:spcPts val="667"/>
              </a:spcAft>
              <a:buFontTx/>
              <a:buNone/>
              <a:defRPr sz="1833" baseline="0">
                <a:solidFill>
                  <a:schemeClr val="tx1"/>
                </a:solidFill>
                <a:latin typeface="+mn-lt"/>
              </a:defRPr>
            </a:lvl1pPr>
            <a:lvl2pPr marL="0" indent="0">
              <a:lnSpc>
                <a:spcPts val="2000"/>
              </a:lnSpc>
              <a:spcAft>
                <a:spcPts val="667"/>
              </a:spcAft>
              <a:buFontTx/>
              <a:buNone/>
              <a:defRPr sz="1833">
                <a:solidFill>
                  <a:schemeClr val="tx1"/>
                </a:solidFill>
                <a:latin typeface="+mn-lt"/>
              </a:defRPr>
            </a:lvl2pPr>
            <a:lvl3pPr marL="0" indent="0">
              <a:lnSpc>
                <a:spcPts val="2000"/>
              </a:lnSpc>
              <a:spcAft>
                <a:spcPts val="667"/>
              </a:spcAft>
              <a:buFontTx/>
              <a:buNone/>
              <a:defRPr sz="1833">
                <a:solidFill>
                  <a:schemeClr val="tx1"/>
                </a:solidFill>
                <a:latin typeface="+mn-lt"/>
              </a:defRPr>
            </a:lvl3pPr>
            <a:lvl4pPr marL="0" indent="0">
              <a:lnSpc>
                <a:spcPts val="2000"/>
              </a:lnSpc>
              <a:spcAft>
                <a:spcPts val="667"/>
              </a:spcAft>
              <a:buFontTx/>
              <a:buNone/>
              <a:defRPr sz="1833">
                <a:solidFill>
                  <a:schemeClr val="tx1"/>
                </a:solidFill>
                <a:latin typeface="+mn-lt"/>
              </a:defRPr>
            </a:lvl4pPr>
            <a:lvl5pPr marL="0" indent="0">
              <a:lnSpc>
                <a:spcPts val="2000"/>
              </a:lnSpc>
              <a:spcAft>
                <a:spcPts val="667"/>
              </a:spcAft>
              <a:buFontTx/>
              <a:buNone/>
              <a:defRPr sz="1833">
                <a:solidFill>
                  <a:schemeClr val="tx1"/>
                </a:solidFill>
                <a:latin typeface="+mn-lt"/>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380999"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094236"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928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74295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8"/>
            <a:ext cx="74295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8791"/>
            <a:ext cx="74295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8001000" y="0"/>
            <a:ext cx="4191000"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3391936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8"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Picture Placeholder 3"/>
          <p:cNvSpPr>
            <a:spLocks noGrp="1"/>
          </p:cNvSpPr>
          <p:nvPr>
            <p:ph type="pic" sz="quarter" idx="14"/>
          </p:nvPr>
        </p:nvSpPr>
        <p:spPr>
          <a:xfrm>
            <a:off x="37967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2"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3"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4" name="Picture Placeholder 3"/>
          <p:cNvSpPr>
            <a:spLocks noGrp="1"/>
          </p:cNvSpPr>
          <p:nvPr>
            <p:ph type="pic" sz="quarter" idx="17"/>
          </p:nvPr>
        </p:nvSpPr>
        <p:spPr>
          <a:xfrm>
            <a:off x="380911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8"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9"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0" name="Picture Placeholder 3"/>
          <p:cNvSpPr>
            <a:spLocks noGrp="1"/>
          </p:cNvSpPr>
          <p:nvPr>
            <p:ph type="pic" sz="quarter" idx="20"/>
          </p:nvPr>
        </p:nvSpPr>
        <p:spPr>
          <a:xfrm>
            <a:off x="723855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1"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2"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3"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4" name="Text Placeholder 3"/>
          <p:cNvSpPr>
            <a:spLocks noGrp="1"/>
          </p:cNvSpPr>
          <p:nvPr>
            <p:ph type="body" sz="quarter" idx="24"/>
          </p:nvPr>
        </p:nvSpPr>
        <p:spPr>
          <a:xfrm>
            <a:off x="37967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380911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723855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37967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52282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266597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380911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495226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609541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723855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838170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952485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0668000"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37967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380911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723855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37967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52282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266597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380911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495226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609541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723855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838170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952485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0668000"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222793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17611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dirty="0"/>
              <a:t>Edit title on Slide Master using Insert &gt; Header &amp; Footer   |   March 25, 2016   |   Confidential, for internal use only</a:t>
            </a:r>
          </a:p>
        </p:txBody>
      </p:sp>
    </p:spTree>
    <p:extLst>
      <p:ext uri="{BB962C8B-B14F-4D97-AF65-F5344CB8AC3E}">
        <p14:creationId xmlns:p14="http://schemas.microsoft.com/office/powerpoint/2010/main" val="32236743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58" y="362516"/>
            <a:ext cx="11216640" cy="453743"/>
          </a:xfrm>
          <a:prstGeom prst="rect">
            <a:avLst/>
          </a:prstGeom>
        </p:spPr>
        <p:txBody>
          <a:bodyPr lIns="0" rIns="0"/>
          <a:lstStyle>
            <a:lvl1pPr>
              <a:defRPr sz="2400"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364065" y="1706880"/>
            <a:ext cx="11216640" cy="426720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rgbClr val="000000"/>
                </a:solidFill>
                <a:latin typeface="Arial" panose="020B0604020202020204" pitchFamily="34" charset="0"/>
                <a:cs typeface="Arial" panose="020B0604020202020204" pitchFamily="34" charset="0"/>
              </a:defRPr>
            </a:lvl1pPr>
            <a:lvl2pPr marL="764087" indent="-309021">
              <a:lnSpc>
                <a:spcPct val="100000"/>
              </a:lnSpc>
              <a:spcBef>
                <a:spcPts val="400"/>
              </a:spcBef>
              <a:spcAft>
                <a:spcPts val="0"/>
              </a:spcAft>
              <a:buClr>
                <a:srgbClr val="AAAAAA"/>
              </a:buClr>
              <a:buFont typeface="Museo Sans For Dell" pitchFamily="2" charset="0"/>
              <a:buChar char="–"/>
              <a:defRPr sz="160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a:solidFill>
                  <a:srgbClr val="000000"/>
                </a:solidFill>
                <a:latin typeface="Arial" panose="020B0604020202020204" pitchFamily="34" charset="0"/>
                <a:cs typeface="Arial" panose="020B0604020202020204" pitchFamily="34" charset="0"/>
              </a:defRPr>
            </a:lvl3pPr>
            <a:lvl4pPr>
              <a:spcBef>
                <a:spcPts val="400"/>
              </a:spcBef>
              <a:spcAft>
                <a:spcPts val="0"/>
              </a:spcAft>
              <a:buClr>
                <a:srgbClr val="AAAAAA"/>
              </a:buClr>
              <a:defRPr sz="1333" baseline="0">
                <a:solidFill>
                  <a:srgbClr val="000000"/>
                </a:solidFill>
                <a:latin typeface="Arial" panose="020B0604020202020204" pitchFamily="34" charset="0"/>
                <a:cs typeface="Arial" panose="020B0604020202020204" pitchFamily="34"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7"/>
          <p:cNvSpPr>
            <a:spLocks noGrp="1"/>
          </p:cNvSpPr>
          <p:nvPr>
            <p:ph type="body" sz="quarter" idx="10" hasCustomPrompt="1"/>
          </p:nvPr>
        </p:nvSpPr>
        <p:spPr>
          <a:xfrm>
            <a:off x="365758" y="800100"/>
            <a:ext cx="11216640" cy="318456"/>
          </a:xfrm>
          <a:prstGeom prst="rect">
            <a:avLst/>
          </a:prstGeom>
        </p:spPr>
        <p:txBody>
          <a:bodyPr lIns="0" tIns="0" rIns="0" bIns="0"/>
          <a:lstStyle>
            <a:lvl1pPr marL="0" indent="0">
              <a:buNone/>
              <a:defRPr b="0">
                <a:solidFill>
                  <a:srgbClr val="000000"/>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86968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29643533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1934B3-A8AF-4EA6-B92D-4382B84C884B}"/>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21"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6"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9" name="SlideLogoText"/>
          <p:cNvSpPr>
            <a:spLocks noChangeArrowheads="1"/>
          </p:cNvSpPr>
          <p:nvPr>
            <p:custDataLst>
              <p:tags r:id="rId3"/>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18120045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99">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8763000" y="3429000"/>
            <a:ext cx="3429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sp>
        <p:nvSpPr>
          <p:cNvPr id="15" name="Rectangle 14"/>
          <p:cNvSpPr/>
          <p:nvPr userDrawn="1"/>
        </p:nvSpPr>
        <p:spPr>
          <a:xfrm>
            <a:off x="5334000" y="0"/>
            <a:ext cx="3429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sp>
        <p:nvSpPr>
          <p:cNvPr id="13" name="Rectangle 12"/>
          <p:cNvSpPr/>
          <p:nvPr userDrawn="1"/>
        </p:nvSpPr>
        <p:spPr>
          <a:xfrm>
            <a:off x="8763000" y="0"/>
            <a:ext cx="3429000" cy="342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pic>
        <p:nvPicPr>
          <p:cNvPr id="14" name="Picture 13"/>
          <p:cNvPicPr>
            <a:picLocks noChangeAspect="1"/>
          </p:cNvPicPr>
          <p:nvPr userDrawn="1"/>
        </p:nvPicPr>
        <p:blipFill>
          <a:blip r:embed="rId2"/>
          <a:stretch>
            <a:fillRect/>
          </a:stretch>
        </p:blipFill>
        <p:spPr>
          <a:xfrm>
            <a:off x="9602691" y="5639887"/>
            <a:ext cx="2513401" cy="1144030"/>
          </a:xfrm>
          <a:prstGeom prst="rect">
            <a:avLst/>
          </a:prstGeom>
        </p:spPr>
      </p:pic>
      <p:sp>
        <p:nvSpPr>
          <p:cNvPr id="10" name="Picture Placeholder 9"/>
          <p:cNvSpPr>
            <a:spLocks noGrp="1"/>
          </p:cNvSpPr>
          <p:nvPr>
            <p:ph type="pic" sz="quarter" idx="12" hasCustomPrompt="1"/>
          </p:nvPr>
        </p:nvSpPr>
        <p:spPr>
          <a:xfrm>
            <a:off x="8763745" y="0"/>
            <a:ext cx="3429000" cy="3429000"/>
          </a:xfrm>
          <a:prstGeom prst="rect">
            <a:avLst/>
          </a:prstGeom>
          <a:noFill/>
        </p:spPr>
        <p:txBody>
          <a:bodyPr vert="horz" lIns="91440" tIns="45720" rIns="91440" bIns="45720">
            <a:normAutofit/>
          </a:bodyPr>
          <a:lstStyle>
            <a:lvl1pPr>
              <a:defRPr sz="1500" b="0" i="0">
                <a:solidFill>
                  <a:schemeClr val="tx2"/>
                </a:solidFill>
                <a:latin typeface="Effra Light"/>
                <a:cs typeface="Effra Light"/>
              </a:defRPr>
            </a:lvl1pPr>
          </a:lstStyle>
          <a:p>
            <a:r>
              <a:rPr lang="en-US" dirty="0"/>
              <a:t>Add photo or leave as solid Color</a:t>
            </a:r>
          </a:p>
        </p:txBody>
      </p:sp>
      <p:sp>
        <p:nvSpPr>
          <p:cNvPr id="11" name="Text Placeholder 13"/>
          <p:cNvSpPr>
            <a:spLocks noGrp="1"/>
          </p:cNvSpPr>
          <p:nvPr>
            <p:ph type="body" sz="quarter" idx="14"/>
          </p:nvPr>
        </p:nvSpPr>
        <p:spPr>
          <a:xfrm>
            <a:off x="381000" y="346463"/>
            <a:ext cx="43815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381000" y="1280160"/>
            <a:ext cx="4381500" cy="3619500"/>
          </a:xfrm>
        </p:spPr>
        <p:txBody>
          <a:bodyPr/>
          <a:lstStyle/>
          <a:p>
            <a:r>
              <a:rPr lang="en-US" dirty="0"/>
              <a:t>Click to edit Master title style</a:t>
            </a:r>
          </a:p>
        </p:txBody>
      </p:sp>
      <p:sp>
        <p:nvSpPr>
          <p:cNvPr id="5" name="Text Placeholder 4"/>
          <p:cNvSpPr>
            <a:spLocks noGrp="1"/>
          </p:cNvSpPr>
          <p:nvPr>
            <p:ph type="body" sz="quarter" idx="13"/>
          </p:nvPr>
        </p:nvSpPr>
        <p:spPr>
          <a:xfrm>
            <a:off x="381000" y="5836922"/>
            <a:ext cx="4381500" cy="695813"/>
          </a:xfrm>
          <a:prstGeom prst="rect">
            <a:avLst/>
          </a:prstGeom>
        </p:spPr>
        <p:txBody>
          <a:bodyPr lIns="0" tIns="0" rIns="0" bIns="0">
            <a:normAutofit/>
          </a:bodyPr>
          <a:lstStyle>
            <a:lvl1pPr>
              <a:lnSpc>
                <a:spcPct val="100000"/>
              </a:lnSpc>
              <a:defRPr sz="1500" b="0" i="0">
                <a:solidFill>
                  <a:schemeClr val="tx2"/>
                </a:solidFill>
                <a:latin typeface="+mn-lt"/>
                <a:cs typeface="Effra Light"/>
              </a:defRPr>
            </a:lvl1pPr>
            <a:lvl2pPr>
              <a:lnSpc>
                <a:spcPct val="100000"/>
              </a:lnSpc>
              <a:defRPr sz="1500" b="1">
                <a:solidFill>
                  <a:schemeClr val="tx2"/>
                </a:solidFill>
                <a:latin typeface="+mn-lt"/>
              </a:defRPr>
            </a:lvl2pPr>
            <a:lvl3pPr>
              <a:lnSpc>
                <a:spcPct val="100000"/>
              </a:lnSpc>
              <a:defRPr sz="1500" b="0">
                <a:solidFill>
                  <a:schemeClr val="tx2"/>
                </a:solidFill>
                <a:latin typeface="+mn-lt"/>
              </a:defRPr>
            </a:lvl3pPr>
            <a:lvl4pPr>
              <a:lnSpc>
                <a:spcPct val="100000"/>
              </a:lnSpc>
              <a:defRPr sz="1500">
                <a:solidFill>
                  <a:schemeClr val="tx2"/>
                </a:solidFill>
                <a:latin typeface="+mn-lt"/>
              </a:defRPr>
            </a:lvl4pPr>
            <a:lvl5pPr>
              <a:lnSpc>
                <a:spcPct val="1000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29436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Global Operations Leadership Meeting: Creating Capacity, Enabling Growth   |   November 14-15, 2017   |   Confidential, for Internal Use Only</a:t>
            </a:r>
            <a:endParaRPr lang="en-US" dirty="0"/>
          </a:p>
        </p:txBody>
      </p:sp>
      <p:sp>
        <p:nvSpPr>
          <p:cNvPr id="2" name="Title 1"/>
          <p:cNvSpPr>
            <a:spLocks noGrp="1"/>
          </p:cNvSpPr>
          <p:nvPr>
            <p:ph type="title"/>
          </p:nvPr>
        </p:nvSpPr>
        <p:spPr>
          <a:xfrm>
            <a:off x="381000" y="350520"/>
            <a:ext cx="11430000" cy="647700"/>
          </a:xfrm>
        </p:spPr>
        <p:txBody>
          <a:bodyPr/>
          <a:lstStyle>
            <a:lvl1pPr>
              <a:lnSpc>
                <a:spcPct val="85000"/>
              </a:lnSpc>
              <a:spcBef>
                <a:spcPts val="0"/>
              </a:spcBef>
              <a:spcAft>
                <a:spcPts val="0"/>
              </a:spcAft>
              <a:defRPr/>
            </a:lvl1pPr>
          </a:lstStyle>
          <a:p>
            <a:r>
              <a:rPr lang="en-US"/>
              <a:t>Click to edit Master title style</a:t>
            </a:r>
            <a:endParaRPr lang="en-US" dirty="0"/>
          </a:p>
        </p:txBody>
      </p:sp>
    </p:spTree>
    <p:extLst>
      <p:ext uri="{BB962C8B-B14F-4D97-AF65-F5344CB8AC3E}">
        <p14:creationId xmlns:p14="http://schemas.microsoft.com/office/powerpoint/2010/main" val="20927815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Divider 1">
    <p:bg>
      <p:bgPr>
        <a:solidFill>
          <a:schemeClr val="accent1"/>
        </a:solidFill>
        <a:effectLst/>
      </p:bgPr>
    </p:bg>
    <p:spTree>
      <p:nvGrpSpPr>
        <p:cNvPr id="1" name=""/>
        <p:cNvGrpSpPr/>
        <p:nvPr/>
      </p:nvGrpSpPr>
      <p:grpSpPr>
        <a:xfrm>
          <a:off x="0" y="0"/>
          <a:ext cx="0" cy="0"/>
          <a:chOff x="0" y="0"/>
          <a:chExt cx="0" cy="0"/>
        </a:xfrm>
      </p:grpSpPr>
      <p:sp>
        <p:nvSpPr>
          <p:cNvPr id="8" name="Frame 7"/>
          <p:cNvSpPr/>
          <p:nvPr userDrawn="1"/>
        </p:nvSpPr>
        <p:spPr>
          <a:xfrm>
            <a:off x="381000" y="379678"/>
            <a:ext cx="11430000" cy="524256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1833" dirty="0">
              <a:solidFill>
                <a:schemeClr val="tx1"/>
              </a:solidFill>
            </a:endParaRPr>
          </a:p>
        </p:txBody>
      </p:sp>
      <p:sp>
        <p:nvSpPr>
          <p:cNvPr id="3" name="Title 2"/>
          <p:cNvSpPr>
            <a:spLocks noGrp="1"/>
          </p:cNvSpPr>
          <p:nvPr>
            <p:ph type="title"/>
          </p:nvPr>
        </p:nvSpPr>
        <p:spPr>
          <a:xfrm>
            <a:off x="762000" y="708660"/>
            <a:ext cx="7239000" cy="4381500"/>
          </a:xfrm>
        </p:spPr>
        <p:txBody>
          <a:bodyPr/>
          <a:lstStyle>
            <a:lvl1pPr>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03374" y="5638801"/>
            <a:ext cx="2513542" cy="1144095"/>
          </a:xfrm>
          <a:prstGeom prst="rect">
            <a:avLst/>
          </a:prstGeom>
        </p:spPr>
      </p:pic>
      <p:sp>
        <p:nvSpPr>
          <p:cNvPr id="7" name="Slide Number Placeholder 5"/>
          <p:cNvSpPr>
            <a:spLocks noGrp="1"/>
          </p:cNvSpPr>
          <p:nvPr>
            <p:ph type="sldNum" sz="quarter" idx="11"/>
          </p:nvPr>
        </p:nvSpPr>
        <p:spPr>
          <a:xfrm>
            <a:off x="381000" y="6561141"/>
            <a:ext cx="381000" cy="190500"/>
          </a:xfrm>
        </p:spPr>
        <p:txBody>
          <a:bodyPr/>
          <a:lstStyle/>
          <a:p>
            <a:fld id="{A3032E39-2DD7-6341-87B9-9AB98FE36691}" type="slidenum">
              <a:rPr lang="en-US" smtClean="0"/>
              <a:pPr/>
              <a:t>‹#›</a:t>
            </a:fld>
            <a:endParaRPr lang="en-US" dirty="0"/>
          </a:p>
        </p:txBody>
      </p:sp>
      <p:sp>
        <p:nvSpPr>
          <p:cNvPr id="9" name="Footer Placeholder 4"/>
          <p:cNvSpPr>
            <a:spLocks noGrp="1"/>
          </p:cNvSpPr>
          <p:nvPr>
            <p:ph type="ftr" sz="quarter" idx="10"/>
          </p:nvPr>
        </p:nvSpPr>
        <p:spPr>
          <a:xfrm>
            <a:off x="762000" y="6561141"/>
            <a:ext cx="6858000" cy="190500"/>
          </a:xfrm>
        </p:spPr>
        <p:txBody>
          <a:bodyPr/>
          <a:lstStyle/>
          <a:p>
            <a:r>
              <a:rPr lang="en-US" dirty="0"/>
              <a:t>Global Ops Governance   |   </a:t>
            </a:r>
            <a:fld id="{77E0A7CF-81B8-422C-9E03-9765118930D7}" type="datetime6">
              <a:rPr lang="en-US" smtClean="0"/>
              <a:pPr/>
              <a:t>May 21</a:t>
            </a:fld>
            <a:r>
              <a:rPr lang="en-US" dirty="0"/>
              <a:t>   |   Confidential, for Internal Use Only</a:t>
            </a:r>
          </a:p>
        </p:txBody>
      </p:sp>
    </p:spTree>
    <p:extLst>
      <p:ext uri="{BB962C8B-B14F-4D97-AF65-F5344CB8AC3E}">
        <p14:creationId xmlns:p14="http://schemas.microsoft.com/office/powerpoint/2010/main" val="920577157"/>
      </p:ext>
    </p:extLst>
  </p:cSld>
  <p:clrMapOvr>
    <a:masterClrMapping/>
  </p:clrMapOvr>
  <p:extLst>
    <p:ext uri="{DCECCB84-F9BA-43D5-87BE-67443E8EF086}">
      <p15:sldGuideLst xmlns:p15="http://schemas.microsoft.com/office/powerpoint/2012/main">
        <p15:guide id="1" orient="horz" pos="576">
          <p15:clr>
            <a:srgbClr val="FBAE40"/>
          </p15:clr>
        </p15:guide>
        <p15:guide id="2" pos="576">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7" y="1626100"/>
            <a:ext cx="4266983" cy="4673101"/>
          </a:xfrm>
          <a:prstGeom prst="rect">
            <a:avLst/>
          </a:prstGeom>
        </p:spPr>
        <p:txBody>
          <a:bodyPr>
            <a:noAutofit/>
          </a:bodyPr>
          <a:lstStyle>
            <a:lvl1pPr>
              <a:tabLst>
                <a:tab pos="6705163" algn="r"/>
              </a:tabLst>
              <a:defRPr sz="2400">
                <a:solidFill>
                  <a:schemeClr val="accent3"/>
                </a:solidFill>
              </a:defRPr>
            </a:lvl1pPr>
            <a:lvl2pPr>
              <a:tabLst>
                <a:tab pos="6705163" algn="r"/>
              </a:tabLst>
              <a:defRPr/>
            </a:lvl2pPr>
            <a:lvl3pPr>
              <a:tabLst>
                <a:tab pos="6705163" algn="r"/>
              </a:tabLst>
              <a:defRPr/>
            </a:lvl3pPr>
            <a:lvl4pPr>
              <a:tabLst>
                <a:tab pos="6705163" algn="r"/>
              </a:tabLst>
              <a:defRPr/>
            </a:lvl4pPr>
            <a:lvl5pPr>
              <a:tabLst>
                <a:tab pos="6705163"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163" algn="r"/>
              </a:tabLst>
              <a:defRPr/>
            </a:lvl1pPr>
            <a:lvl2pPr>
              <a:tabLst>
                <a:tab pos="6705163" algn="r"/>
              </a:tabLst>
              <a:defRPr/>
            </a:lvl2pPr>
            <a:lvl3pPr>
              <a:tabLst>
                <a:tab pos="6705163" algn="r"/>
              </a:tabLst>
              <a:defRPr/>
            </a:lvl3pPr>
            <a:lvl4pPr>
              <a:tabLst>
                <a:tab pos="6705163" algn="r"/>
              </a:tabLst>
              <a:defRPr/>
            </a:lvl4pPr>
            <a:lvl5pPr>
              <a:tabLst>
                <a:tab pos="6705163"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Effra Light" panose="020B0403020203020204" pitchFamily="34" charset="0"/>
                <a:cs typeface="Effra Light" panose="020B0403020203020204" pitchFamily="34" charset="0"/>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333"/>
            </a:lvl1pPr>
          </a:lstStyle>
          <a:p>
            <a:r>
              <a:rPr lang="en-US" noProof="0" dirty="0"/>
              <a:t>Click to edit Master title style</a:t>
            </a:r>
          </a:p>
        </p:txBody>
      </p:sp>
    </p:spTree>
    <p:extLst>
      <p:ext uri="{BB962C8B-B14F-4D97-AF65-F5344CB8AC3E}">
        <p14:creationId xmlns:p14="http://schemas.microsoft.com/office/powerpoint/2010/main" val="19699878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userDrawn="1"/>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p:cNvSpPr txBox="1">
            <a:spLocks noChangeArrowheads="1"/>
          </p:cNvSpPr>
          <p:nvPr userDrawn="1"/>
        </p:nvSpPr>
        <p:spPr bwMode="black">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p:cNvSpPr txBox="1">
            <a:spLocks noChangeArrowheads="1"/>
          </p:cNvSpPr>
          <p:nvPr userDrawn="1"/>
        </p:nvSpPr>
        <p:spPr bwMode="black">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p:cNvSpPr txBox="1">
            <a:spLocks noChangeArrowheads="1"/>
          </p:cNvSpPr>
          <p:nvPr userDrawn="1"/>
        </p:nvSpPr>
        <p:spPr bwMode="black">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dirty="0">
                <a:solidFill>
                  <a:srgbClr val="FFFFFF"/>
                </a:solidFill>
                <a:latin typeface="+mn-lt"/>
              </a:rPr>
              <a:t>Printed 11/12/2018 10:54 AM India Standard Time</a:t>
            </a:r>
          </a:p>
        </p:txBody>
      </p:sp>
      <p:sp>
        <p:nvSpPr>
          <p:cNvPr id="13314" name="Title"/>
          <p:cNvSpPr>
            <a:spLocks noGrp="1" noChangeArrowheads="1"/>
          </p:cNvSpPr>
          <p:nvPr userDrawn="1">
            <p:ph type="ctrTitle"/>
          </p:nvPr>
        </p:nvSpPr>
        <p:spPr>
          <a:xfrm>
            <a:off x="3085967" y="1463555"/>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p:cNvSpPr>
            <a:spLocks noEditPoints="1"/>
          </p:cNvSpPr>
          <p:nvPr userDrawn="1"/>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4826456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75255119"/>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p:cNvSpPr>
            <a:spLocks noChangeArrowheads="1"/>
          </p:cNvSpPr>
          <p:nvPr userDrawn="1">
            <p:custDataLst>
              <p:tags r:id="rId2"/>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2556352083"/>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r>
              <a:rPr lang="en-US"/>
              <a:t>FY18 Q4 MPROC Management Review Meeting   |  July 10, 2018   |   Confidential, for Internal Use Only</a:t>
            </a:r>
          </a:p>
        </p:txBody>
      </p:sp>
      <p:sp>
        <p:nvSpPr>
          <p:cNvPr id="6" name="Title 5"/>
          <p:cNvSpPr>
            <a:spLocks noGrp="1"/>
          </p:cNvSpPr>
          <p:nvPr>
            <p:ph type="title"/>
          </p:nvPr>
        </p:nvSpPr>
        <p:spPr>
          <a:xfrm>
            <a:off x="379678" y="373379"/>
            <a:ext cx="11430000"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9677" y="625898"/>
            <a:ext cx="11428167" cy="266700"/>
          </a:xfrm>
        </p:spPr>
        <p:txBody>
          <a:bodyPr>
            <a:noAutofit/>
          </a:bodyPr>
          <a:lstStyle>
            <a:lvl1pPr marL="0">
              <a:lnSpc>
                <a:spcPts val="2000"/>
              </a:lnSpc>
              <a:spcAft>
                <a:spcPts val="0"/>
              </a:spcAft>
              <a:buFontTx/>
              <a:buNone/>
              <a:defRPr sz="2333" cap="all">
                <a:solidFill>
                  <a:schemeClr val="tx2"/>
                </a:solidFill>
                <a:latin typeface="Effra Light"/>
              </a:defRPr>
            </a:lvl1pPr>
            <a:lvl2pPr marL="0" indent="0">
              <a:lnSpc>
                <a:spcPts val="2000"/>
              </a:lnSpc>
              <a:spcAft>
                <a:spcPts val="0"/>
              </a:spcAft>
              <a:buFontTx/>
              <a:buNone/>
              <a:defRPr sz="2333" b="0" i="0" cap="all">
                <a:solidFill>
                  <a:schemeClr val="tx2"/>
                </a:solidFill>
                <a:latin typeface="Effra Light"/>
              </a:defRPr>
            </a:lvl2pPr>
            <a:lvl3pPr marL="0" indent="0">
              <a:lnSpc>
                <a:spcPts val="2000"/>
              </a:lnSpc>
              <a:spcAft>
                <a:spcPts val="0"/>
              </a:spcAft>
              <a:buFontTx/>
              <a:buNone/>
              <a:defRPr sz="2333" b="0" i="0" cap="all">
                <a:solidFill>
                  <a:schemeClr val="tx2"/>
                </a:solidFill>
                <a:latin typeface="Effra Light"/>
              </a:defRPr>
            </a:lvl3pPr>
            <a:lvl4pPr marL="0" indent="0">
              <a:lnSpc>
                <a:spcPts val="2000"/>
              </a:lnSpc>
              <a:spcAft>
                <a:spcPts val="0"/>
              </a:spcAft>
              <a:buFontTx/>
              <a:buNone/>
              <a:defRPr sz="2333" b="0" i="0" cap="all">
                <a:solidFill>
                  <a:schemeClr val="tx2"/>
                </a:solidFill>
                <a:latin typeface="Effra Light"/>
              </a:defRPr>
            </a:lvl4pPr>
            <a:lvl5pPr marL="0" indent="0">
              <a:lnSpc>
                <a:spcPts val="2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5026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r>
              <a:rPr lang="en-US"/>
              <a:t>FY18 Q4 MPROC Management Review Meeting   |  July 10, 2018   |   Confidential, for Internal Use Only</a:t>
            </a:r>
          </a:p>
        </p:txBody>
      </p:sp>
      <p:sp>
        <p:nvSpPr>
          <p:cNvPr id="9" name="Title 8"/>
          <p:cNvSpPr>
            <a:spLocks noGrp="1"/>
          </p:cNvSpPr>
          <p:nvPr>
            <p:ph type="title"/>
          </p:nvPr>
        </p:nvSpPr>
        <p:spPr>
          <a:xfrm>
            <a:off x="379678" y="371678"/>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9677" y="624840"/>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511" y="1330854"/>
            <a:ext cx="5714489" cy="4573323"/>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6096511" y="1330854"/>
            <a:ext cx="5714489" cy="4573323"/>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32856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r>
              <a:rPr lang="en-US"/>
              <a:t>FY18 Q4 MPROC Management Review Meeting   |  July 10, 2018   |   Confidential, for Internal Use Only</a:t>
            </a:r>
          </a:p>
        </p:txBody>
      </p:sp>
      <p:sp>
        <p:nvSpPr>
          <p:cNvPr id="9" name="Title 8"/>
          <p:cNvSpPr>
            <a:spLocks noGrp="1"/>
          </p:cNvSpPr>
          <p:nvPr>
            <p:ph type="title"/>
          </p:nvPr>
        </p:nvSpPr>
        <p:spPr>
          <a:xfrm>
            <a:off x="379678" y="373380"/>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2835" y="1330854"/>
            <a:ext cx="11428166" cy="685800"/>
          </a:xfrm>
        </p:spPr>
        <p:txBody>
          <a:bodyPr>
            <a:noAutofit/>
          </a:bodyPr>
          <a:lstStyle>
            <a:lvl1pPr marL="0" indent="0">
              <a:lnSpc>
                <a:spcPts val="2000"/>
              </a:lnSpc>
              <a:spcAft>
                <a:spcPts val="667"/>
              </a:spcAft>
              <a:buFontTx/>
              <a:buNone/>
              <a:defRPr sz="1833" baseline="0">
                <a:solidFill>
                  <a:schemeClr val="tx1"/>
                </a:solidFill>
                <a:latin typeface="Effra"/>
              </a:defRPr>
            </a:lvl1pPr>
            <a:lvl2pPr marL="0" indent="0">
              <a:lnSpc>
                <a:spcPts val="2000"/>
              </a:lnSpc>
              <a:spcAft>
                <a:spcPts val="667"/>
              </a:spcAft>
              <a:buFontTx/>
              <a:buNone/>
              <a:defRPr sz="1833">
                <a:solidFill>
                  <a:schemeClr val="tx1"/>
                </a:solidFill>
                <a:latin typeface="Effra"/>
              </a:defRPr>
            </a:lvl2pPr>
            <a:lvl3pPr marL="0" indent="0">
              <a:lnSpc>
                <a:spcPts val="2000"/>
              </a:lnSpc>
              <a:spcAft>
                <a:spcPts val="667"/>
              </a:spcAft>
              <a:buFontTx/>
              <a:buNone/>
              <a:defRPr sz="1833">
                <a:solidFill>
                  <a:schemeClr val="tx1"/>
                </a:solidFill>
                <a:latin typeface="Effra"/>
              </a:defRPr>
            </a:lvl3pPr>
            <a:lvl4pPr marL="0" indent="0">
              <a:lnSpc>
                <a:spcPts val="2000"/>
              </a:lnSpc>
              <a:spcAft>
                <a:spcPts val="667"/>
              </a:spcAft>
              <a:buFontTx/>
              <a:buNone/>
              <a:defRPr sz="1833">
                <a:solidFill>
                  <a:schemeClr val="tx1"/>
                </a:solidFill>
                <a:latin typeface="Effra"/>
              </a:defRPr>
            </a:lvl4pPr>
            <a:lvl5pPr marL="0" indent="0">
              <a:lnSpc>
                <a:spcPts val="2000"/>
              </a:lnSpc>
              <a:spcAft>
                <a:spcPts val="667"/>
              </a:spcAft>
              <a:buFontTx/>
              <a:buNone/>
              <a:defRPr sz="1833">
                <a:solidFill>
                  <a:schemeClr val="tx1"/>
                </a:solidFill>
                <a:latin typeface="Effra"/>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81511" y="2024053"/>
            <a:ext cx="5714489" cy="3880125"/>
          </a:xfrm>
        </p:spPr>
        <p:txBody>
          <a:bodyPr rIns="182880"/>
          <a:lstStyle>
            <a:lvl1pPr marL="380985" indent="-190492" algn="l">
              <a:lnSpc>
                <a:spcPts val="1833"/>
              </a:lnSpc>
              <a:spcAft>
                <a:spcPts val="500"/>
              </a:spcAft>
              <a:buFont typeface="Wingdings" charset="2"/>
              <a:buChar char="§"/>
              <a:defRPr sz="1667">
                <a:solidFill>
                  <a:schemeClr val="tx2"/>
                </a:solidFill>
              </a:defRPr>
            </a:lvl1pPr>
            <a:lvl2pPr marL="571477" indent="-190492">
              <a:defRPr>
                <a:solidFill>
                  <a:schemeClr val="tx2"/>
                </a:solidFill>
              </a:defRPr>
            </a:lvl2pPr>
            <a:lvl3pPr marL="765939" indent="-190492">
              <a:defRPr>
                <a:solidFill>
                  <a:schemeClr val="accent1"/>
                </a:solidFill>
              </a:defRPr>
            </a:lvl3pPr>
            <a:lvl4pPr marL="955108" indent="-190492">
              <a:defRPr>
                <a:solidFill>
                  <a:schemeClr val="accent1"/>
                </a:solidFill>
              </a:defRPr>
            </a:lvl4pPr>
            <a:lvl5pPr marL="1146923" indent="-189170">
              <a:defRPr>
                <a:solidFill>
                  <a:schemeClr val="accent1"/>
                </a:solidFill>
              </a:defRPr>
            </a:lvl5pPr>
            <a:lvl6pPr marL="1334770" indent="-187847">
              <a:defRPr/>
            </a:lvl6pPr>
            <a:lvl7pPr marL="1523939" indent="-189170" defTabSz="41670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4"/>
          </p:nvPr>
        </p:nvSpPr>
        <p:spPr>
          <a:xfrm>
            <a:off x="382833" y="624840"/>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096511" y="2024053"/>
            <a:ext cx="5714489" cy="3880125"/>
          </a:xfrm>
        </p:spPr>
        <p:txBody>
          <a:bodyPr rIns="182880"/>
          <a:lstStyle>
            <a:lvl1pPr marL="380985" indent="-190492" algn="l">
              <a:lnSpc>
                <a:spcPts val="1833"/>
              </a:lnSpc>
              <a:spcAft>
                <a:spcPts val="500"/>
              </a:spcAft>
              <a:buFont typeface="Wingdings" charset="2"/>
              <a:buChar char="§"/>
              <a:defRPr sz="1667">
                <a:solidFill>
                  <a:schemeClr val="tx2"/>
                </a:solidFill>
              </a:defRPr>
            </a:lvl1pPr>
            <a:lvl2pPr marL="571477" indent="-190492">
              <a:defRPr>
                <a:solidFill>
                  <a:schemeClr val="tx2"/>
                </a:solidFill>
              </a:defRPr>
            </a:lvl2pPr>
            <a:lvl3pPr marL="765939" indent="-190492">
              <a:defRPr>
                <a:solidFill>
                  <a:schemeClr val="accent1"/>
                </a:solidFill>
              </a:defRPr>
            </a:lvl3pPr>
            <a:lvl4pPr marL="955108" indent="-190492">
              <a:defRPr>
                <a:solidFill>
                  <a:schemeClr val="accent1"/>
                </a:solidFill>
              </a:defRPr>
            </a:lvl4pPr>
            <a:lvl5pPr marL="1146923" indent="-189170">
              <a:defRPr>
                <a:solidFill>
                  <a:schemeClr val="accent1"/>
                </a:solidFill>
              </a:defRPr>
            </a:lvl5pPr>
            <a:lvl6pPr marL="1334770" indent="-187847">
              <a:defRPr/>
            </a:lvl6pPr>
            <a:lvl7pPr marL="1523939" indent="-189170" defTabSz="41670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3607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66" y="0"/>
            <a:ext cx="12173235" cy="6868588"/>
          </a:xfrm>
          <a:prstGeom prst="rect">
            <a:avLst/>
          </a:prstGeom>
        </p:spPr>
      </p:pic>
      <p:sp>
        <p:nvSpPr>
          <p:cNvPr id="10"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1"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12113953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r>
              <a:rPr lang="en-US"/>
              <a:t>FY18 Q4 MPROC Management Review Meeting   |  July 10, 2018   |   Confidential, for Internal Use Only</a:t>
            </a:r>
          </a:p>
        </p:txBody>
      </p:sp>
      <p:sp>
        <p:nvSpPr>
          <p:cNvPr id="9" name="Title 8"/>
          <p:cNvSpPr>
            <a:spLocks noGrp="1"/>
          </p:cNvSpPr>
          <p:nvPr>
            <p:ph type="title"/>
          </p:nvPr>
        </p:nvSpPr>
        <p:spPr>
          <a:xfrm>
            <a:off x="379678" y="373380"/>
            <a:ext cx="7428836"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79678" y="1330854"/>
            <a:ext cx="7427048" cy="4573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7998355" y="0"/>
            <a:ext cx="4193646"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
        <p:nvSpPr>
          <p:cNvPr id="7" name="Text Placeholder 3"/>
          <p:cNvSpPr>
            <a:spLocks noGrp="1"/>
          </p:cNvSpPr>
          <p:nvPr>
            <p:ph type="body" sz="quarter" idx="13"/>
          </p:nvPr>
        </p:nvSpPr>
        <p:spPr>
          <a:xfrm>
            <a:off x="382834" y="624840"/>
            <a:ext cx="7427494"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03231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3CD94E5-2C70-4507-BFB2-4029E6044563}" type="slidenum">
              <a:rPr lang="en-US" smtClean="0"/>
              <a:t>‹#›</a:t>
            </a:fld>
            <a:endParaRPr lang="en-US"/>
          </a:p>
        </p:txBody>
      </p:sp>
      <p:sp>
        <p:nvSpPr>
          <p:cNvPr id="8" name="Footer Placeholder 7"/>
          <p:cNvSpPr>
            <a:spLocks noGrp="1"/>
          </p:cNvSpPr>
          <p:nvPr>
            <p:ph type="ftr" sz="quarter" idx="10"/>
          </p:nvPr>
        </p:nvSpPr>
        <p:spPr/>
        <p:txBody>
          <a:bodyPr/>
          <a:lstStyle/>
          <a:p>
            <a:r>
              <a:rPr lang="en-US"/>
              <a:t>FY18 Q4 MPROC Management Review Meeting   |  July 10, 2018   |   Confidential, for Internal Use Only</a:t>
            </a:r>
          </a:p>
        </p:txBody>
      </p:sp>
      <p:sp>
        <p:nvSpPr>
          <p:cNvPr id="2" name="Title 1"/>
          <p:cNvSpPr>
            <a:spLocks noGrp="1"/>
          </p:cNvSpPr>
          <p:nvPr>
            <p:ph type="title"/>
          </p:nvPr>
        </p:nvSpPr>
        <p:spPr>
          <a:xfrm>
            <a:off x="379678" y="373380"/>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82833" y="624840"/>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3"/>
          <p:cNvSpPr>
            <a:spLocks noGrp="1"/>
          </p:cNvSpPr>
          <p:nvPr>
            <p:ph type="pic" sz="quarter" idx="14"/>
          </p:nvPr>
        </p:nvSpPr>
        <p:spPr>
          <a:xfrm>
            <a:off x="37967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6"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7"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10" name="Picture Placeholder 3"/>
          <p:cNvSpPr>
            <a:spLocks noGrp="1"/>
          </p:cNvSpPr>
          <p:nvPr>
            <p:ph type="pic" sz="quarter" idx="17"/>
          </p:nvPr>
        </p:nvSpPr>
        <p:spPr>
          <a:xfrm>
            <a:off x="380911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1"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2"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3" name="Picture Placeholder 3"/>
          <p:cNvSpPr>
            <a:spLocks noGrp="1"/>
          </p:cNvSpPr>
          <p:nvPr>
            <p:ph type="pic" sz="quarter" idx="20"/>
          </p:nvPr>
        </p:nvSpPr>
        <p:spPr>
          <a:xfrm>
            <a:off x="723855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4"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5"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6"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 name="Text Placeholder 3"/>
          <p:cNvSpPr>
            <a:spLocks noGrp="1"/>
          </p:cNvSpPr>
          <p:nvPr>
            <p:ph type="body" sz="quarter" idx="24"/>
          </p:nvPr>
        </p:nvSpPr>
        <p:spPr>
          <a:xfrm>
            <a:off x="37967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
          <p:cNvSpPr>
            <a:spLocks noGrp="1"/>
          </p:cNvSpPr>
          <p:nvPr>
            <p:ph type="body" sz="quarter" idx="27"/>
          </p:nvPr>
        </p:nvSpPr>
        <p:spPr>
          <a:xfrm>
            <a:off x="380911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3"/>
          <p:cNvSpPr>
            <a:spLocks noGrp="1"/>
          </p:cNvSpPr>
          <p:nvPr>
            <p:ph type="body" sz="quarter" idx="30"/>
          </p:nvPr>
        </p:nvSpPr>
        <p:spPr>
          <a:xfrm>
            <a:off x="723855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p:cNvSpPr>
            <a:spLocks noGrp="1"/>
          </p:cNvSpPr>
          <p:nvPr>
            <p:ph type="body" sz="quarter" idx="34"/>
          </p:nvPr>
        </p:nvSpPr>
        <p:spPr>
          <a:xfrm>
            <a:off x="37967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7"/>
          <p:cNvSpPr>
            <a:spLocks noGrp="1"/>
          </p:cNvSpPr>
          <p:nvPr>
            <p:ph type="body" sz="quarter" idx="35"/>
          </p:nvPr>
        </p:nvSpPr>
        <p:spPr>
          <a:xfrm>
            <a:off x="152282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7"/>
          <p:cNvSpPr>
            <a:spLocks noGrp="1"/>
          </p:cNvSpPr>
          <p:nvPr>
            <p:ph type="body" sz="quarter" idx="36"/>
          </p:nvPr>
        </p:nvSpPr>
        <p:spPr>
          <a:xfrm>
            <a:off x="266597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7"/>
          <p:cNvSpPr>
            <a:spLocks noGrp="1"/>
          </p:cNvSpPr>
          <p:nvPr>
            <p:ph type="body" sz="quarter" idx="37"/>
          </p:nvPr>
        </p:nvSpPr>
        <p:spPr>
          <a:xfrm>
            <a:off x="380911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7"/>
          <p:cNvSpPr>
            <a:spLocks noGrp="1"/>
          </p:cNvSpPr>
          <p:nvPr>
            <p:ph type="body" sz="quarter" idx="38"/>
          </p:nvPr>
        </p:nvSpPr>
        <p:spPr>
          <a:xfrm>
            <a:off x="495226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27"/>
          <p:cNvSpPr>
            <a:spLocks noGrp="1"/>
          </p:cNvSpPr>
          <p:nvPr>
            <p:ph type="body" sz="quarter" idx="39"/>
          </p:nvPr>
        </p:nvSpPr>
        <p:spPr>
          <a:xfrm>
            <a:off x="609541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7"/>
          <p:cNvSpPr>
            <a:spLocks noGrp="1"/>
          </p:cNvSpPr>
          <p:nvPr>
            <p:ph type="body" sz="quarter" idx="40"/>
          </p:nvPr>
        </p:nvSpPr>
        <p:spPr>
          <a:xfrm>
            <a:off x="723855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27"/>
          <p:cNvSpPr>
            <a:spLocks noGrp="1"/>
          </p:cNvSpPr>
          <p:nvPr>
            <p:ph type="body" sz="quarter" idx="41"/>
          </p:nvPr>
        </p:nvSpPr>
        <p:spPr>
          <a:xfrm>
            <a:off x="838170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27"/>
          <p:cNvSpPr>
            <a:spLocks noGrp="1"/>
          </p:cNvSpPr>
          <p:nvPr>
            <p:ph type="body" sz="quarter" idx="42"/>
          </p:nvPr>
        </p:nvSpPr>
        <p:spPr>
          <a:xfrm>
            <a:off x="952485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27"/>
          <p:cNvSpPr>
            <a:spLocks noGrp="1"/>
          </p:cNvSpPr>
          <p:nvPr>
            <p:ph type="body" sz="quarter" idx="43"/>
          </p:nvPr>
        </p:nvSpPr>
        <p:spPr>
          <a:xfrm>
            <a:off x="10668000"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3"/>
          <p:cNvSpPr>
            <a:spLocks noGrp="1"/>
          </p:cNvSpPr>
          <p:nvPr>
            <p:ph type="body" sz="quarter" idx="44"/>
          </p:nvPr>
        </p:nvSpPr>
        <p:spPr>
          <a:xfrm>
            <a:off x="37967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3"/>
          <p:cNvSpPr>
            <a:spLocks noGrp="1"/>
          </p:cNvSpPr>
          <p:nvPr>
            <p:ph type="body" sz="quarter" idx="47"/>
          </p:nvPr>
        </p:nvSpPr>
        <p:spPr>
          <a:xfrm>
            <a:off x="380911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3"/>
          <p:cNvSpPr>
            <a:spLocks noGrp="1"/>
          </p:cNvSpPr>
          <p:nvPr>
            <p:ph type="body" sz="quarter" idx="50"/>
          </p:nvPr>
        </p:nvSpPr>
        <p:spPr>
          <a:xfrm>
            <a:off x="723855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ext Placeholder 27"/>
          <p:cNvSpPr>
            <a:spLocks noGrp="1"/>
          </p:cNvSpPr>
          <p:nvPr>
            <p:ph type="body" sz="quarter" idx="54"/>
          </p:nvPr>
        </p:nvSpPr>
        <p:spPr>
          <a:xfrm>
            <a:off x="37967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27"/>
          <p:cNvSpPr>
            <a:spLocks noGrp="1"/>
          </p:cNvSpPr>
          <p:nvPr>
            <p:ph type="body" sz="quarter" idx="55"/>
          </p:nvPr>
        </p:nvSpPr>
        <p:spPr>
          <a:xfrm>
            <a:off x="152282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27"/>
          <p:cNvSpPr>
            <a:spLocks noGrp="1"/>
          </p:cNvSpPr>
          <p:nvPr>
            <p:ph type="body" sz="quarter" idx="56"/>
          </p:nvPr>
        </p:nvSpPr>
        <p:spPr>
          <a:xfrm>
            <a:off x="266597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Text Placeholder 27"/>
          <p:cNvSpPr>
            <a:spLocks noGrp="1"/>
          </p:cNvSpPr>
          <p:nvPr>
            <p:ph type="body" sz="quarter" idx="57"/>
          </p:nvPr>
        </p:nvSpPr>
        <p:spPr>
          <a:xfrm>
            <a:off x="380911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Text Placeholder 27"/>
          <p:cNvSpPr>
            <a:spLocks noGrp="1"/>
          </p:cNvSpPr>
          <p:nvPr>
            <p:ph type="body" sz="quarter" idx="58"/>
          </p:nvPr>
        </p:nvSpPr>
        <p:spPr>
          <a:xfrm>
            <a:off x="495226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Text Placeholder 27"/>
          <p:cNvSpPr>
            <a:spLocks noGrp="1"/>
          </p:cNvSpPr>
          <p:nvPr>
            <p:ph type="body" sz="quarter" idx="59"/>
          </p:nvPr>
        </p:nvSpPr>
        <p:spPr>
          <a:xfrm>
            <a:off x="609541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7"/>
          <p:cNvSpPr>
            <a:spLocks noGrp="1"/>
          </p:cNvSpPr>
          <p:nvPr>
            <p:ph type="body" sz="quarter" idx="60"/>
          </p:nvPr>
        </p:nvSpPr>
        <p:spPr>
          <a:xfrm>
            <a:off x="723855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27"/>
          <p:cNvSpPr>
            <a:spLocks noGrp="1"/>
          </p:cNvSpPr>
          <p:nvPr>
            <p:ph type="body" sz="quarter" idx="61"/>
          </p:nvPr>
        </p:nvSpPr>
        <p:spPr>
          <a:xfrm>
            <a:off x="838170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27"/>
          <p:cNvSpPr>
            <a:spLocks noGrp="1"/>
          </p:cNvSpPr>
          <p:nvPr>
            <p:ph type="body" sz="quarter" idx="62"/>
          </p:nvPr>
        </p:nvSpPr>
        <p:spPr>
          <a:xfrm>
            <a:off x="952485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7" name="Text Placeholder 27"/>
          <p:cNvSpPr>
            <a:spLocks noGrp="1"/>
          </p:cNvSpPr>
          <p:nvPr>
            <p:ph type="body" sz="quarter" idx="63"/>
          </p:nvPr>
        </p:nvSpPr>
        <p:spPr>
          <a:xfrm>
            <a:off x="10668000"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63669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3CD94E5-2C70-4507-BFB2-4029E6044563}" type="slidenum">
              <a:rPr lang="en-US" smtClean="0"/>
              <a:t>‹#›</a:t>
            </a:fld>
            <a:endParaRPr lang="en-US"/>
          </a:p>
        </p:txBody>
      </p:sp>
      <p:sp>
        <p:nvSpPr>
          <p:cNvPr id="8" name="Footer Placeholder 7"/>
          <p:cNvSpPr>
            <a:spLocks noGrp="1"/>
          </p:cNvSpPr>
          <p:nvPr>
            <p:ph type="ftr" sz="quarter" idx="10"/>
          </p:nvPr>
        </p:nvSpPr>
        <p:spPr/>
        <p:txBody>
          <a:bodyPr/>
          <a:lstStyle/>
          <a:p>
            <a:r>
              <a:rPr lang="en-US"/>
              <a:t>FY18 Q4 MPROC Management Review Meeting   |  July 10, 2018   |   Confidential, for Internal Use Only</a:t>
            </a:r>
          </a:p>
        </p:txBody>
      </p:sp>
      <p:sp>
        <p:nvSpPr>
          <p:cNvPr id="2" name="Title 1"/>
          <p:cNvSpPr>
            <a:spLocks noGrp="1"/>
          </p:cNvSpPr>
          <p:nvPr>
            <p:ph type="title"/>
          </p:nvPr>
        </p:nvSpPr>
        <p:spPr>
          <a:xfrm>
            <a:off x="379678" y="373380"/>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82833" y="624840"/>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6623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73CD94E5-2C70-4507-BFB2-4029E6044563}" type="slidenum">
              <a:rPr lang="en-US" smtClean="0"/>
              <a:t>‹#›</a:t>
            </a:fld>
            <a:endParaRPr lang="en-US"/>
          </a:p>
        </p:txBody>
      </p:sp>
      <p:sp>
        <p:nvSpPr>
          <p:cNvPr id="5" name="Footer Placeholder 4"/>
          <p:cNvSpPr>
            <a:spLocks noGrp="1"/>
          </p:cNvSpPr>
          <p:nvPr>
            <p:ph type="ftr" sz="quarter" idx="10"/>
          </p:nvPr>
        </p:nvSpPr>
        <p:spPr/>
        <p:txBody>
          <a:bodyPr/>
          <a:lstStyle/>
          <a:p>
            <a:r>
              <a:rPr lang="en-US"/>
              <a:t>FY18 Q4 MPROC Management Review Meeting   |  July 10, 2018   |   Confidential, for Internal Use Only</a:t>
            </a:r>
          </a:p>
        </p:txBody>
      </p:sp>
    </p:spTree>
    <p:extLst>
      <p:ext uri="{BB962C8B-B14F-4D97-AF65-F5344CB8AC3E}">
        <p14:creationId xmlns:p14="http://schemas.microsoft.com/office/powerpoint/2010/main" val="35044566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10"/>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22"/>
            <a:ext cx="10363200" cy="1500187"/>
          </a:xfrm>
        </p:spPr>
        <p:txBody>
          <a:bodyPr anchor="b"/>
          <a:lstStyle>
            <a:lvl1pPr marL="0" indent="0">
              <a:buNone/>
              <a:defRPr sz="2000"/>
            </a:lvl1pPr>
            <a:lvl2pPr marL="455868" indent="0">
              <a:buNone/>
              <a:defRPr sz="1800"/>
            </a:lvl2pPr>
            <a:lvl3pPr marL="911729" indent="0">
              <a:buNone/>
              <a:defRPr sz="1600"/>
            </a:lvl3pPr>
            <a:lvl4pPr marL="1367601" indent="0">
              <a:buNone/>
              <a:defRPr sz="1400"/>
            </a:lvl4pPr>
            <a:lvl5pPr marL="1823468" indent="0">
              <a:buNone/>
              <a:defRPr sz="1400"/>
            </a:lvl5pPr>
            <a:lvl6pPr marL="2279330" indent="0">
              <a:buNone/>
              <a:defRPr sz="1400"/>
            </a:lvl6pPr>
            <a:lvl7pPr marL="2735182" indent="0">
              <a:buNone/>
              <a:defRPr sz="1400"/>
            </a:lvl7pPr>
            <a:lvl8pPr marL="3191057" indent="0">
              <a:buNone/>
              <a:defRPr sz="1400"/>
            </a:lvl8pPr>
            <a:lvl9pPr marL="3646935" indent="0">
              <a:buNone/>
              <a:defRPr sz="1400"/>
            </a:lvl9pPr>
          </a:lstStyle>
          <a:p>
            <a:pPr lvl="0"/>
            <a:r>
              <a:rPr lang="en-US"/>
              <a:t>Click to edit Master text styles</a:t>
            </a:r>
          </a:p>
        </p:txBody>
      </p:sp>
      <p:sp>
        <p:nvSpPr>
          <p:cNvPr id="8" name="Slide Number Placeholder 8"/>
          <p:cNvSpPr>
            <a:spLocks noGrp="1"/>
          </p:cNvSpPr>
          <p:nvPr>
            <p:ph type="sldNum" sz="quarter" idx="11"/>
          </p:nvPr>
        </p:nvSpPr>
        <p:spPr>
          <a:xfrm>
            <a:off x="508000" y="6561143"/>
            <a:ext cx="508000" cy="190500"/>
          </a:xfrm>
          <a:prstGeom prst="rect">
            <a:avLst/>
          </a:prstGeom>
        </p:spPr>
        <p:txBody>
          <a:bodyPr lIns="91203" tIns="45604" rIns="91203" bIns="45604"/>
          <a:lstStyle>
            <a:lvl1pPr>
              <a:defRPr sz="900"/>
            </a:lvl1pPr>
          </a:lstStyle>
          <a:p>
            <a:pPr marL="0" marR="0" lvl="0" indent="0" algn="l" defTabSz="548457" rtl="0" eaLnBrk="1" fontAlgn="auto" latinLnBrk="0" hangingPunct="1">
              <a:lnSpc>
                <a:spcPts val="1000"/>
              </a:lnSpc>
              <a:spcBef>
                <a:spcPts val="0"/>
              </a:spcBef>
              <a:spcAft>
                <a:spcPts val="0"/>
              </a:spcAft>
              <a:buClrTx/>
              <a:buSzTx/>
              <a:buFontTx/>
              <a:buNone/>
              <a:tabLst/>
              <a:defRPr/>
            </a:pPr>
            <a:fld id="{A3032E39-2DD7-6341-87B9-9AB98FE36691}" type="slidenum">
              <a:rPr kumimoji="0" lang="en-US" sz="900" b="0" i="0" u="none" strike="noStrike" kern="1200" cap="none" spc="0" normalizeH="0" baseline="0" noProof="0" smtClean="0">
                <a:ln>
                  <a:noFill/>
                </a:ln>
                <a:solidFill>
                  <a:srgbClr val="FFFFFF"/>
                </a:solidFill>
                <a:effectLst/>
                <a:uLnTx/>
                <a:uFillTx/>
                <a:latin typeface="Effra"/>
                <a:ea typeface="+mn-ea"/>
                <a:cs typeface="+mn-cs"/>
              </a:rPr>
              <a:pPr marL="0" marR="0" lvl="0" indent="0" algn="l" defTabSz="548457" rtl="0" eaLnBrk="1" fontAlgn="auto" latinLnBrk="0" hangingPunct="1">
                <a:lnSpc>
                  <a:spcPts val="1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Effra"/>
              <a:ea typeface="+mn-ea"/>
              <a:cs typeface="+mn-cs"/>
            </a:endParaRPr>
          </a:p>
        </p:txBody>
      </p:sp>
      <p:sp>
        <p:nvSpPr>
          <p:cNvPr id="9" name="Footer Placeholder 7"/>
          <p:cNvSpPr>
            <a:spLocks noGrp="1"/>
          </p:cNvSpPr>
          <p:nvPr>
            <p:ph type="ftr" sz="quarter" idx="10"/>
          </p:nvPr>
        </p:nvSpPr>
        <p:spPr>
          <a:xfrm>
            <a:off x="1016000" y="6561143"/>
            <a:ext cx="7366000" cy="190500"/>
          </a:xfrm>
          <a:prstGeom prst="rect">
            <a:avLst/>
          </a:prstGeom>
        </p:spPr>
        <p:txBody>
          <a:bodyPr lIns="91203" tIns="45604" rIns="91203" bIns="45604"/>
          <a:lstStyle>
            <a:lvl1pPr>
              <a:defRPr sz="800"/>
            </a:lvl1pPr>
          </a:lstStyle>
          <a:p>
            <a:pPr marL="0" marR="0" lvl="0" indent="0" algn="l" defTabSz="548457" rtl="0" eaLnBrk="1" fontAlgn="auto" latinLnBrk="0" hangingPunct="1">
              <a:lnSpc>
                <a:spcPts val="1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Effra"/>
                <a:ea typeface="+mn-ea"/>
              </a:rPr>
              <a:t>FY18 Q4 MPROC Management Review Meeting   |  July 10, 2018   |   Confidential, for Internal Use Only</a:t>
            </a:r>
            <a:endParaRPr kumimoji="0" lang="en-US" sz="800" b="0" i="0" u="none" strike="noStrike" kern="1200" cap="none" spc="0" normalizeH="0" baseline="0" noProof="0" dirty="0">
              <a:ln>
                <a:noFill/>
              </a:ln>
              <a:solidFill>
                <a:srgbClr val="FFFFFF"/>
              </a:solidFill>
              <a:effectLst/>
              <a:uLnTx/>
              <a:uFillTx/>
              <a:latin typeface="Effra"/>
              <a:ea typeface="+mn-ea"/>
            </a:endParaRPr>
          </a:p>
        </p:txBody>
      </p:sp>
    </p:spTree>
    <p:extLst>
      <p:ext uri="{BB962C8B-B14F-4D97-AF65-F5344CB8AC3E}">
        <p14:creationId xmlns:p14="http://schemas.microsoft.com/office/powerpoint/2010/main" val="41304882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Divider 2">
    <p:bg>
      <p:bgRef idx="1001">
        <a:schemeClr val="bg1"/>
      </p:bgRef>
    </p:bg>
    <p:spTree>
      <p:nvGrpSpPr>
        <p:cNvPr id="1" name=""/>
        <p:cNvGrpSpPr/>
        <p:nvPr/>
      </p:nvGrpSpPr>
      <p:grpSpPr>
        <a:xfrm>
          <a:off x="0" y="0"/>
          <a:ext cx="0" cy="0"/>
          <a:chOff x="0" y="0"/>
          <a:chExt cx="0" cy="0"/>
        </a:xfrm>
      </p:grpSpPr>
      <p:sp>
        <p:nvSpPr>
          <p:cNvPr id="8" name="Frame 7"/>
          <p:cNvSpPr/>
          <p:nvPr userDrawn="1"/>
        </p:nvSpPr>
        <p:spPr>
          <a:xfrm>
            <a:off x="504474" y="379677"/>
            <a:ext cx="11176001" cy="5238750"/>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6975"/>
            <a:endParaRPr lang="en-US" sz="1800" dirty="0">
              <a:solidFill>
                <a:srgbClr val="FFFFFF"/>
              </a:solidFill>
            </a:endParaRPr>
          </a:p>
        </p:txBody>
      </p:sp>
      <p:pic>
        <p:nvPicPr>
          <p:cNvPr id="5" name="Picture 4"/>
          <p:cNvPicPr>
            <a:picLocks noChangeAspect="1"/>
          </p:cNvPicPr>
          <p:nvPr userDrawn="1"/>
        </p:nvPicPr>
        <p:blipFill>
          <a:blip r:embed="rId2"/>
          <a:stretch>
            <a:fillRect/>
          </a:stretch>
        </p:blipFill>
        <p:spPr>
          <a:xfrm>
            <a:off x="8737600" y="5638801"/>
            <a:ext cx="3351389" cy="1144095"/>
          </a:xfrm>
          <a:prstGeom prst="rect">
            <a:avLst/>
          </a:prstGeom>
        </p:spPr>
      </p:pic>
      <p:sp>
        <p:nvSpPr>
          <p:cNvPr id="3" name="Title 2"/>
          <p:cNvSpPr>
            <a:spLocks noGrp="1"/>
          </p:cNvSpPr>
          <p:nvPr>
            <p:ph type="title"/>
          </p:nvPr>
        </p:nvSpPr>
        <p:spPr>
          <a:xfrm>
            <a:off x="1015999" y="761999"/>
            <a:ext cx="7874000" cy="4381500"/>
          </a:xfrm>
        </p:spPr>
        <p:txBody>
          <a:bodyPr/>
          <a:lstStyle/>
          <a:p>
            <a:r>
              <a:rPr lang="en-US" dirty="0"/>
              <a:t>Click to edit Master title style</a:t>
            </a:r>
          </a:p>
        </p:txBody>
      </p:sp>
    </p:spTree>
    <p:extLst>
      <p:ext uri="{BB962C8B-B14F-4D97-AF65-F5344CB8AC3E}">
        <p14:creationId xmlns:p14="http://schemas.microsoft.com/office/powerpoint/2010/main" val="3488018812"/>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9DC28F-0EAB-4D15-91B1-F7C662284637}" type="datetimeFigureOut">
              <a:rPr lang="en-IE" smtClean="0"/>
              <a:t>07/05/2021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A6FBF88-371B-4537-8496-4693218754D1}" type="slidenum">
              <a:rPr lang="en-IE" smtClean="0"/>
              <a:t>‹#›</a:t>
            </a:fld>
            <a:endParaRPr lang="en-IE"/>
          </a:p>
        </p:txBody>
      </p:sp>
    </p:spTree>
    <p:extLst>
      <p:ext uri="{BB962C8B-B14F-4D97-AF65-F5344CB8AC3E}">
        <p14:creationId xmlns:p14="http://schemas.microsoft.com/office/powerpoint/2010/main" val="27570425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6" name="Title 5"/>
          <p:cNvSpPr>
            <a:spLocks noGrp="1"/>
          </p:cNvSpPr>
          <p:nvPr>
            <p:ph type="title"/>
          </p:nvPr>
        </p:nvSpPr>
        <p:spPr>
          <a:xfrm>
            <a:off x="381000" y="350788"/>
            <a:ext cx="11430000" cy="304800"/>
          </a:xfrm>
        </p:spPr>
        <p:txBody>
          <a:bodyPr>
            <a:noAutofit/>
          </a:bodyPr>
          <a:lstStyle>
            <a:lvl1pPr>
              <a:defRPr/>
            </a:lvl1pPr>
          </a:lstStyle>
          <a:p>
            <a:r>
              <a:rPr lang="en-US" dirty="0"/>
              <a:t>Click to edit Master title style</a:t>
            </a:r>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503"/>
            <a:ext cx="114300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6488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837"/>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6094236"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62734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13" name="Text Placeholder 3"/>
          <p:cNvSpPr>
            <a:spLocks noGrp="1"/>
          </p:cNvSpPr>
          <p:nvPr>
            <p:ph type="body" sz="quarter" idx="14"/>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11430000" cy="685800"/>
          </a:xfrm>
        </p:spPr>
        <p:txBody>
          <a:bodyPr>
            <a:noAutofit/>
          </a:bodyPr>
          <a:lstStyle>
            <a:lvl1pPr marL="0" indent="0">
              <a:lnSpc>
                <a:spcPts val="2000"/>
              </a:lnSpc>
              <a:spcAft>
                <a:spcPts val="667"/>
              </a:spcAft>
              <a:buFontTx/>
              <a:buNone/>
              <a:defRPr sz="1833" baseline="0">
                <a:solidFill>
                  <a:schemeClr val="tx1"/>
                </a:solidFill>
                <a:latin typeface="+mn-lt"/>
              </a:defRPr>
            </a:lvl1pPr>
            <a:lvl2pPr marL="0" indent="0">
              <a:lnSpc>
                <a:spcPts val="2000"/>
              </a:lnSpc>
              <a:spcAft>
                <a:spcPts val="667"/>
              </a:spcAft>
              <a:buFontTx/>
              <a:buNone/>
              <a:defRPr sz="1833">
                <a:solidFill>
                  <a:schemeClr val="tx1"/>
                </a:solidFill>
                <a:latin typeface="+mn-lt"/>
              </a:defRPr>
            </a:lvl2pPr>
            <a:lvl3pPr marL="0" indent="0">
              <a:lnSpc>
                <a:spcPts val="2000"/>
              </a:lnSpc>
              <a:spcAft>
                <a:spcPts val="667"/>
              </a:spcAft>
              <a:buFontTx/>
              <a:buNone/>
              <a:defRPr sz="1833">
                <a:solidFill>
                  <a:schemeClr val="tx1"/>
                </a:solidFill>
                <a:latin typeface="+mn-lt"/>
              </a:defRPr>
            </a:lvl3pPr>
            <a:lvl4pPr marL="0" indent="0">
              <a:lnSpc>
                <a:spcPts val="2000"/>
              </a:lnSpc>
              <a:spcAft>
                <a:spcPts val="667"/>
              </a:spcAft>
              <a:buFontTx/>
              <a:buNone/>
              <a:defRPr sz="1833">
                <a:solidFill>
                  <a:schemeClr val="tx1"/>
                </a:solidFill>
                <a:latin typeface="+mn-lt"/>
              </a:defRPr>
            </a:lvl4pPr>
            <a:lvl5pPr marL="0" indent="0">
              <a:lnSpc>
                <a:spcPts val="2000"/>
              </a:lnSpc>
              <a:spcAft>
                <a:spcPts val="667"/>
              </a:spcAft>
              <a:buFontTx/>
              <a:buNone/>
              <a:defRPr sz="1833">
                <a:solidFill>
                  <a:schemeClr val="tx1"/>
                </a:solidFill>
                <a:latin typeface="+mn-lt"/>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380999"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094236"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2910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8"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9"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baseline="0" noProof="0" dirty="0">
                <a:solidFill>
                  <a:schemeClr val="accent2"/>
                </a:solidFill>
                <a:latin typeface="+mn-lt"/>
                <a:ea typeface="+mn-ea"/>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
        <p:nvSpPr>
          <p:cNvPr id="13" name="Text Placeholder 12"/>
          <p:cNvSpPr>
            <a:spLocks noGrp="1"/>
          </p:cNvSpPr>
          <p:nvPr>
            <p:ph type="body" sz="quarter" idx="10"/>
          </p:nvPr>
        </p:nvSpPr>
        <p:spPr>
          <a:xfrm>
            <a:off x="485152" y="1652140"/>
            <a:ext cx="9304730" cy="1455347"/>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62999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74295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8"/>
            <a:ext cx="74295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8791"/>
            <a:ext cx="74295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8001000" y="0"/>
            <a:ext cx="4191000"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3863372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8"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Picture Placeholder 3"/>
          <p:cNvSpPr>
            <a:spLocks noGrp="1"/>
          </p:cNvSpPr>
          <p:nvPr>
            <p:ph type="pic" sz="quarter" idx="14"/>
          </p:nvPr>
        </p:nvSpPr>
        <p:spPr>
          <a:xfrm>
            <a:off x="37967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2"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3"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4" name="Picture Placeholder 3"/>
          <p:cNvSpPr>
            <a:spLocks noGrp="1"/>
          </p:cNvSpPr>
          <p:nvPr>
            <p:ph type="pic" sz="quarter" idx="17"/>
          </p:nvPr>
        </p:nvSpPr>
        <p:spPr>
          <a:xfrm>
            <a:off x="380911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8"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9"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0" name="Picture Placeholder 3"/>
          <p:cNvSpPr>
            <a:spLocks noGrp="1"/>
          </p:cNvSpPr>
          <p:nvPr>
            <p:ph type="pic" sz="quarter" idx="20"/>
          </p:nvPr>
        </p:nvSpPr>
        <p:spPr>
          <a:xfrm>
            <a:off x="723855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1"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2"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3"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4" name="Text Placeholder 3"/>
          <p:cNvSpPr>
            <a:spLocks noGrp="1"/>
          </p:cNvSpPr>
          <p:nvPr>
            <p:ph type="body" sz="quarter" idx="24"/>
          </p:nvPr>
        </p:nvSpPr>
        <p:spPr>
          <a:xfrm>
            <a:off x="37967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380911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723855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37967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52282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266597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380911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495226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609541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723855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838170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952485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0668000"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37967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380911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723855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37967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52282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266597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380911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495226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609541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723855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838170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952485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0668000"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826203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47287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dirty="0"/>
              <a:t>Edit title on Slide Master using Insert &gt; Header &amp; Footer   |   March 25, 2016   |   Confidential, for internal use only</a:t>
            </a:r>
          </a:p>
        </p:txBody>
      </p:sp>
    </p:spTree>
    <p:extLst>
      <p:ext uri="{BB962C8B-B14F-4D97-AF65-F5344CB8AC3E}">
        <p14:creationId xmlns:p14="http://schemas.microsoft.com/office/powerpoint/2010/main" val="30279988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58" y="362516"/>
            <a:ext cx="11216640" cy="453743"/>
          </a:xfrm>
          <a:prstGeom prst="rect">
            <a:avLst/>
          </a:prstGeom>
        </p:spPr>
        <p:txBody>
          <a:bodyPr lIns="0" rIns="0"/>
          <a:lstStyle>
            <a:lvl1pPr>
              <a:defRPr sz="2400"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364065" y="1706880"/>
            <a:ext cx="11216640" cy="426720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rgbClr val="000000"/>
                </a:solidFill>
                <a:latin typeface="Arial" panose="020B0604020202020204" pitchFamily="34" charset="0"/>
                <a:cs typeface="Arial" panose="020B0604020202020204" pitchFamily="34" charset="0"/>
              </a:defRPr>
            </a:lvl1pPr>
            <a:lvl2pPr marL="764087" indent="-309021">
              <a:lnSpc>
                <a:spcPct val="100000"/>
              </a:lnSpc>
              <a:spcBef>
                <a:spcPts val="400"/>
              </a:spcBef>
              <a:spcAft>
                <a:spcPts val="0"/>
              </a:spcAft>
              <a:buClr>
                <a:srgbClr val="AAAAAA"/>
              </a:buClr>
              <a:buFont typeface="Museo Sans For Dell" pitchFamily="2" charset="0"/>
              <a:buChar char="–"/>
              <a:defRPr sz="160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a:solidFill>
                  <a:srgbClr val="000000"/>
                </a:solidFill>
                <a:latin typeface="Arial" panose="020B0604020202020204" pitchFamily="34" charset="0"/>
                <a:cs typeface="Arial" panose="020B0604020202020204" pitchFamily="34" charset="0"/>
              </a:defRPr>
            </a:lvl3pPr>
            <a:lvl4pPr>
              <a:spcBef>
                <a:spcPts val="400"/>
              </a:spcBef>
              <a:spcAft>
                <a:spcPts val="0"/>
              </a:spcAft>
              <a:buClr>
                <a:srgbClr val="AAAAAA"/>
              </a:buClr>
              <a:defRPr sz="1333" baseline="0">
                <a:solidFill>
                  <a:srgbClr val="000000"/>
                </a:solidFill>
                <a:latin typeface="Arial" panose="020B0604020202020204" pitchFamily="34" charset="0"/>
                <a:cs typeface="Arial" panose="020B0604020202020204" pitchFamily="34"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7"/>
          <p:cNvSpPr>
            <a:spLocks noGrp="1"/>
          </p:cNvSpPr>
          <p:nvPr>
            <p:ph type="body" sz="quarter" idx="10" hasCustomPrompt="1"/>
          </p:nvPr>
        </p:nvSpPr>
        <p:spPr>
          <a:xfrm>
            <a:off x="365758" y="800100"/>
            <a:ext cx="11216640" cy="318456"/>
          </a:xfrm>
          <a:prstGeom prst="rect">
            <a:avLst/>
          </a:prstGeom>
        </p:spPr>
        <p:txBody>
          <a:bodyPr lIns="0" tIns="0" rIns="0" bIns="0"/>
          <a:lstStyle>
            <a:lvl1pPr marL="0" indent="0">
              <a:buNone/>
              <a:defRPr b="0">
                <a:solidFill>
                  <a:srgbClr val="000000"/>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264915619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8763000" y="3429000"/>
            <a:ext cx="3429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sp>
        <p:nvSpPr>
          <p:cNvPr id="15" name="Rectangle 14"/>
          <p:cNvSpPr/>
          <p:nvPr userDrawn="1"/>
        </p:nvSpPr>
        <p:spPr>
          <a:xfrm>
            <a:off x="5334000" y="0"/>
            <a:ext cx="3429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sp>
        <p:nvSpPr>
          <p:cNvPr id="13" name="Rectangle 12"/>
          <p:cNvSpPr/>
          <p:nvPr userDrawn="1"/>
        </p:nvSpPr>
        <p:spPr>
          <a:xfrm>
            <a:off x="8763000" y="0"/>
            <a:ext cx="3429000" cy="342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pic>
        <p:nvPicPr>
          <p:cNvPr id="14" name="Picture 13"/>
          <p:cNvPicPr>
            <a:picLocks noChangeAspect="1"/>
          </p:cNvPicPr>
          <p:nvPr userDrawn="1"/>
        </p:nvPicPr>
        <p:blipFill>
          <a:blip r:embed="rId2"/>
          <a:stretch>
            <a:fillRect/>
          </a:stretch>
        </p:blipFill>
        <p:spPr>
          <a:xfrm>
            <a:off x="9602691" y="5639887"/>
            <a:ext cx="2513401" cy="1144030"/>
          </a:xfrm>
          <a:prstGeom prst="rect">
            <a:avLst/>
          </a:prstGeom>
        </p:spPr>
      </p:pic>
      <p:sp>
        <p:nvSpPr>
          <p:cNvPr id="10" name="Picture Placeholder 9"/>
          <p:cNvSpPr>
            <a:spLocks noGrp="1"/>
          </p:cNvSpPr>
          <p:nvPr>
            <p:ph type="pic" sz="quarter" idx="12" hasCustomPrompt="1"/>
          </p:nvPr>
        </p:nvSpPr>
        <p:spPr>
          <a:xfrm>
            <a:off x="8763745" y="0"/>
            <a:ext cx="3429000" cy="3429000"/>
          </a:xfrm>
          <a:prstGeom prst="rect">
            <a:avLst/>
          </a:prstGeom>
          <a:noFill/>
        </p:spPr>
        <p:txBody>
          <a:bodyPr vert="horz" lIns="91440" tIns="45720" rIns="91440" bIns="45720">
            <a:normAutofit/>
          </a:bodyPr>
          <a:lstStyle>
            <a:lvl1pPr>
              <a:defRPr sz="1500" b="0" i="0">
                <a:solidFill>
                  <a:schemeClr val="tx2"/>
                </a:solidFill>
                <a:latin typeface="Effra Light"/>
                <a:cs typeface="Effra Light"/>
              </a:defRPr>
            </a:lvl1pPr>
          </a:lstStyle>
          <a:p>
            <a:r>
              <a:rPr lang="en-US" dirty="0"/>
              <a:t>Add photo or leave as solid Color</a:t>
            </a:r>
          </a:p>
        </p:txBody>
      </p:sp>
      <p:sp>
        <p:nvSpPr>
          <p:cNvPr id="11" name="Text Placeholder 13"/>
          <p:cNvSpPr>
            <a:spLocks noGrp="1"/>
          </p:cNvSpPr>
          <p:nvPr>
            <p:ph type="body" sz="quarter" idx="14"/>
          </p:nvPr>
        </p:nvSpPr>
        <p:spPr>
          <a:xfrm>
            <a:off x="381000" y="346463"/>
            <a:ext cx="43815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381000" y="1280160"/>
            <a:ext cx="4381500" cy="3619500"/>
          </a:xfrm>
        </p:spPr>
        <p:txBody>
          <a:bodyPr/>
          <a:lstStyle/>
          <a:p>
            <a:r>
              <a:rPr lang="en-US" dirty="0"/>
              <a:t>Click to edit Master title style</a:t>
            </a:r>
          </a:p>
        </p:txBody>
      </p:sp>
      <p:sp>
        <p:nvSpPr>
          <p:cNvPr id="5" name="Text Placeholder 4"/>
          <p:cNvSpPr>
            <a:spLocks noGrp="1"/>
          </p:cNvSpPr>
          <p:nvPr>
            <p:ph type="body" sz="quarter" idx="13"/>
          </p:nvPr>
        </p:nvSpPr>
        <p:spPr>
          <a:xfrm>
            <a:off x="381000" y="5836922"/>
            <a:ext cx="4381500" cy="695813"/>
          </a:xfrm>
          <a:prstGeom prst="rect">
            <a:avLst/>
          </a:prstGeom>
        </p:spPr>
        <p:txBody>
          <a:bodyPr lIns="0" tIns="0" rIns="0" bIns="0">
            <a:normAutofit/>
          </a:bodyPr>
          <a:lstStyle>
            <a:lvl1pPr>
              <a:lnSpc>
                <a:spcPct val="100000"/>
              </a:lnSpc>
              <a:defRPr sz="1500" b="0" i="0">
                <a:solidFill>
                  <a:schemeClr val="tx2"/>
                </a:solidFill>
                <a:latin typeface="+mn-lt"/>
                <a:cs typeface="Effra Light"/>
              </a:defRPr>
            </a:lvl1pPr>
            <a:lvl2pPr>
              <a:lnSpc>
                <a:spcPct val="100000"/>
              </a:lnSpc>
              <a:defRPr sz="1500" b="1">
                <a:solidFill>
                  <a:schemeClr val="tx2"/>
                </a:solidFill>
                <a:latin typeface="+mn-lt"/>
              </a:defRPr>
            </a:lvl2pPr>
            <a:lvl3pPr>
              <a:lnSpc>
                <a:spcPct val="100000"/>
              </a:lnSpc>
              <a:defRPr sz="1500" b="0">
                <a:solidFill>
                  <a:schemeClr val="tx2"/>
                </a:solidFill>
                <a:latin typeface="+mn-lt"/>
              </a:defRPr>
            </a:lvl3pPr>
            <a:lvl4pPr>
              <a:lnSpc>
                <a:spcPct val="100000"/>
              </a:lnSpc>
              <a:defRPr sz="1500">
                <a:solidFill>
                  <a:schemeClr val="tx2"/>
                </a:solidFill>
                <a:latin typeface="+mn-lt"/>
              </a:defRPr>
            </a:lvl4pPr>
            <a:lvl5pPr>
              <a:lnSpc>
                <a:spcPct val="1000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62623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endParaRPr lang="en-US"/>
          </a:p>
        </p:txBody>
      </p:sp>
      <p:sp>
        <p:nvSpPr>
          <p:cNvPr id="6" name="Title 5"/>
          <p:cNvSpPr>
            <a:spLocks noGrp="1"/>
          </p:cNvSpPr>
          <p:nvPr>
            <p:ph type="title"/>
          </p:nvPr>
        </p:nvSpPr>
        <p:spPr>
          <a:xfrm>
            <a:off x="379679" y="373379"/>
            <a:ext cx="11430000" cy="266700"/>
          </a:xfr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9678" y="625899"/>
            <a:ext cx="11428167" cy="266700"/>
          </a:xfrm>
        </p:spPr>
        <p:txBody>
          <a:bodyPr>
            <a:noAutofit/>
          </a:bodyPr>
          <a:lstStyle>
            <a:lvl1pPr marL="0">
              <a:lnSpc>
                <a:spcPts val="2000"/>
              </a:lnSpc>
              <a:spcAft>
                <a:spcPts val="0"/>
              </a:spcAft>
              <a:buFontTx/>
              <a:buNone/>
              <a:defRPr sz="2333" cap="all">
                <a:solidFill>
                  <a:schemeClr val="tx2"/>
                </a:solidFill>
                <a:latin typeface="Effra Light"/>
              </a:defRPr>
            </a:lvl1pPr>
            <a:lvl2pPr marL="0" indent="0">
              <a:lnSpc>
                <a:spcPts val="2000"/>
              </a:lnSpc>
              <a:spcAft>
                <a:spcPts val="0"/>
              </a:spcAft>
              <a:buFontTx/>
              <a:buNone/>
              <a:defRPr sz="2333" b="0" i="0" cap="all">
                <a:solidFill>
                  <a:schemeClr val="tx2"/>
                </a:solidFill>
                <a:latin typeface="Effra Light"/>
              </a:defRPr>
            </a:lvl2pPr>
            <a:lvl3pPr marL="0" indent="0">
              <a:lnSpc>
                <a:spcPts val="2000"/>
              </a:lnSpc>
              <a:spcAft>
                <a:spcPts val="0"/>
              </a:spcAft>
              <a:buFontTx/>
              <a:buNone/>
              <a:defRPr sz="2333" b="0" i="0" cap="all">
                <a:solidFill>
                  <a:schemeClr val="tx2"/>
                </a:solidFill>
                <a:latin typeface="Effra Light"/>
              </a:defRPr>
            </a:lvl3pPr>
            <a:lvl4pPr marL="0" indent="0">
              <a:lnSpc>
                <a:spcPts val="2000"/>
              </a:lnSpc>
              <a:spcAft>
                <a:spcPts val="0"/>
              </a:spcAft>
              <a:buFontTx/>
              <a:buNone/>
              <a:defRPr sz="2333" b="0" i="0" cap="all">
                <a:solidFill>
                  <a:schemeClr val="tx2"/>
                </a:solidFill>
                <a:latin typeface="Effra Light"/>
              </a:defRPr>
            </a:lvl4pPr>
            <a:lvl5pPr marL="0" indent="0">
              <a:lnSpc>
                <a:spcPts val="2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69798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endParaRPr lang="en-US"/>
          </a:p>
        </p:txBody>
      </p:sp>
      <p:sp>
        <p:nvSpPr>
          <p:cNvPr id="9" name="Title 8"/>
          <p:cNvSpPr>
            <a:spLocks noGrp="1"/>
          </p:cNvSpPr>
          <p:nvPr>
            <p:ph type="title"/>
          </p:nvPr>
        </p:nvSpPr>
        <p:spPr>
          <a:xfrm>
            <a:off x="379679" y="371679"/>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9678" y="624841"/>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513" y="1330855"/>
            <a:ext cx="5714489" cy="4573323"/>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6096513" y="1330855"/>
            <a:ext cx="5714489" cy="4573323"/>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61111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endParaRPr lang="en-US"/>
          </a:p>
        </p:txBody>
      </p:sp>
      <p:sp>
        <p:nvSpPr>
          <p:cNvPr id="9" name="Title 8"/>
          <p:cNvSpPr>
            <a:spLocks noGrp="1"/>
          </p:cNvSpPr>
          <p:nvPr>
            <p:ph type="title"/>
          </p:nvPr>
        </p:nvSpPr>
        <p:spPr>
          <a:xfrm>
            <a:off x="379679" y="373381"/>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82835" y="1330855"/>
            <a:ext cx="11428167" cy="685800"/>
          </a:xfrm>
        </p:spPr>
        <p:txBody>
          <a:bodyPr>
            <a:noAutofit/>
          </a:bodyPr>
          <a:lstStyle>
            <a:lvl1pPr marL="0" indent="0">
              <a:lnSpc>
                <a:spcPts val="2000"/>
              </a:lnSpc>
              <a:spcAft>
                <a:spcPts val="667"/>
              </a:spcAft>
              <a:buFontTx/>
              <a:buNone/>
              <a:defRPr sz="1833" baseline="0">
                <a:solidFill>
                  <a:schemeClr val="tx1"/>
                </a:solidFill>
                <a:latin typeface="Effra"/>
              </a:defRPr>
            </a:lvl1pPr>
            <a:lvl2pPr marL="0" indent="0">
              <a:lnSpc>
                <a:spcPts val="2000"/>
              </a:lnSpc>
              <a:spcAft>
                <a:spcPts val="667"/>
              </a:spcAft>
              <a:buFontTx/>
              <a:buNone/>
              <a:defRPr sz="1833">
                <a:solidFill>
                  <a:schemeClr val="tx1"/>
                </a:solidFill>
                <a:latin typeface="Effra"/>
              </a:defRPr>
            </a:lvl2pPr>
            <a:lvl3pPr marL="0" indent="0">
              <a:lnSpc>
                <a:spcPts val="2000"/>
              </a:lnSpc>
              <a:spcAft>
                <a:spcPts val="667"/>
              </a:spcAft>
              <a:buFontTx/>
              <a:buNone/>
              <a:defRPr sz="1833">
                <a:solidFill>
                  <a:schemeClr val="tx1"/>
                </a:solidFill>
                <a:latin typeface="Effra"/>
              </a:defRPr>
            </a:lvl3pPr>
            <a:lvl4pPr marL="0" indent="0">
              <a:lnSpc>
                <a:spcPts val="2000"/>
              </a:lnSpc>
              <a:spcAft>
                <a:spcPts val="667"/>
              </a:spcAft>
              <a:buFontTx/>
              <a:buNone/>
              <a:defRPr sz="1833">
                <a:solidFill>
                  <a:schemeClr val="tx1"/>
                </a:solidFill>
                <a:latin typeface="Effra"/>
              </a:defRPr>
            </a:lvl4pPr>
            <a:lvl5pPr marL="0" indent="0">
              <a:lnSpc>
                <a:spcPts val="2000"/>
              </a:lnSpc>
              <a:spcAft>
                <a:spcPts val="667"/>
              </a:spcAft>
              <a:buFontTx/>
              <a:buNone/>
              <a:defRPr sz="1833">
                <a:solidFill>
                  <a:schemeClr val="tx1"/>
                </a:solidFill>
                <a:latin typeface="Effra"/>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81513" y="2024054"/>
            <a:ext cx="5714489" cy="3880125"/>
          </a:xfrm>
        </p:spPr>
        <p:txBody>
          <a:bodyPr rIns="182880"/>
          <a:lstStyle>
            <a:lvl1pPr marL="380976" indent="-190487" algn="l">
              <a:lnSpc>
                <a:spcPts val="1833"/>
              </a:lnSpc>
              <a:spcAft>
                <a:spcPts val="500"/>
              </a:spcAft>
              <a:buFont typeface="Wingdings" charset="2"/>
              <a:buChar char="§"/>
              <a:defRPr sz="1667">
                <a:solidFill>
                  <a:schemeClr val="tx2"/>
                </a:solidFill>
              </a:defRPr>
            </a:lvl1pPr>
            <a:lvl2pPr marL="571463" indent="-190487">
              <a:defRPr>
                <a:solidFill>
                  <a:schemeClr val="tx2"/>
                </a:solidFill>
              </a:defRPr>
            </a:lvl2pPr>
            <a:lvl3pPr marL="765920" indent="-190487">
              <a:defRPr>
                <a:solidFill>
                  <a:schemeClr val="accent1"/>
                </a:solidFill>
              </a:defRPr>
            </a:lvl3pPr>
            <a:lvl4pPr marL="955084" indent="-190487">
              <a:defRPr>
                <a:solidFill>
                  <a:schemeClr val="accent1"/>
                </a:solidFill>
              </a:defRPr>
            </a:lvl4pPr>
            <a:lvl5pPr marL="1146894" indent="-189166">
              <a:defRPr>
                <a:solidFill>
                  <a:schemeClr val="accent1"/>
                </a:solidFill>
              </a:defRPr>
            </a:lvl5pPr>
            <a:lvl6pPr marL="1334737" indent="-187842">
              <a:defRPr/>
            </a:lvl6pPr>
            <a:lvl7pPr marL="1523901" indent="-189166" defTabSz="41669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4"/>
          </p:nvPr>
        </p:nvSpPr>
        <p:spPr>
          <a:xfrm>
            <a:off x="382834" y="624841"/>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096513" y="2024054"/>
            <a:ext cx="5714489" cy="3880125"/>
          </a:xfrm>
        </p:spPr>
        <p:txBody>
          <a:bodyPr rIns="182880"/>
          <a:lstStyle>
            <a:lvl1pPr marL="380976" indent="-190487" algn="l">
              <a:lnSpc>
                <a:spcPts val="1833"/>
              </a:lnSpc>
              <a:spcAft>
                <a:spcPts val="500"/>
              </a:spcAft>
              <a:buFont typeface="Wingdings" charset="2"/>
              <a:buChar char="§"/>
              <a:defRPr sz="1667">
                <a:solidFill>
                  <a:schemeClr val="tx2"/>
                </a:solidFill>
              </a:defRPr>
            </a:lvl1pPr>
            <a:lvl2pPr marL="571463" indent="-190487">
              <a:defRPr>
                <a:solidFill>
                  <a:schemeClr val="tx2"/>
                </a:solidFill>
              </a:defRPr>
            </a:lvl2pPr>
            <a:lvl3pPr marL="765920" indent="-190487">
              <a:defRPr>
                <a:solidFill>
                  <a:schemeClr val="accent1"/>
                </a:solidFill>
              </a:defRPr>
            </a:lvl3pPr>
            <a:lvl4pPr marL="955084" indent="-190487">
              <a:defRPr>
                <a:solidFill>
                  <a:schemeClr val="accent1"/>
                </a:solidFill>
              </a:defRPr>
            </a:lvl4pPr>
            <a:lvl5pPr marL="1146894" indent="-189166">
              <a:defRPr>
                <a:solidFill>
                  <a:schemeClr val="accent1"/>
                </a:solidFill>
              </a:defRPr>
            </a:lvl5pPr>
            <a:lvl6pPr marL="1334737" indent="-187842">
              <a:defRPr/>
            </a:lvl6pPr>
            <a:lvl7pPr marL="1523901" indent="-189166" defTabSz="41669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57818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73CD94E5-2C70-4507-BFB2-4029E6044563}" type="slidenum">
              <a:rPr lang="en-US" smtClean="0"/>
              <a:t>‹#›</a:t>
            </a:fld>
            <a:endParaRPr lang="en-US"/>
          </a:p>
        </p:txBody>
      </p:sp>
      <p:sp>
        <p:nvSpPr>
          <p:cNvPr id="10" name="Footer Placeholder 9"/>
          <p:cNvSpPr>
            <a:spLocks noGrp="1"/>
          </p:cNvSpPr>
          <p:nvPr>
            <p:ph type="ftr" sz="quarter" idx="10"/>
          </p:nvPr>
        </p:nvSpPr>
        <p:spPr/>
        <p:txBody>
          <a:bodyPr/>
          <a:lstStyle/>
          <a:p>
            <a:endParaRPr lang="en-US"/>
          </a:p>
        </p:txBody>
      </p:sp>
      <p:sp>
        <p:nvSpPr>
          <p:cNvPr id="9" name="Title 8"/>
          <p:cNvSpPr>
            <a:spLocks noGrp="1"/>
          </p:cNvSpPr>
          <p:nvPr>
            <p:ph type="title"/>
          </p:nvPr>
        </p:nvSpPr>
        <p:spPr>
          <a:xfrm>
            <a:off x="379679" y="373381"/>
            <a:ext cx="7428836"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3" name="Content Placeholder 2"/>
          <p:cNvSpPr>
            <a:spLocks noGrp="1"/>
          </p:cNvSpPr>
          <p:nvPr>
            <p:ph idx="1"/>
          </p:nvPr>
        </p:nvSpPr>
        <p:spPr>
          <a:xfrm>
            <a:off x="379679" y="1330855"/>
            <a:ext cx="7427048" cy="45733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7998355" y="1"/>
            <a:ext cx="4193647"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
        <p:nvSpPr>
          <p:cNvPr id="7" name="Text Placeholder 3"/>
          <p:cNvSpPr>
            <a:spLocks noGrp="1"/>
          </p:cNvSpPr>
          <p:nvPr>
            <p:ph type="body" sz="quarter" idx="13"/>
          </p:nvPr>
        </p:nvSpPr>
        <p:spPr>
          <a:xfrm>
            <a:off x="382834" y="624841"/>
            <a:ext cx="7427495"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083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9"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0"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
        <p:nvSpPr>
          <p:cNvPr id="13" name="Text Placeholder 12"/>
          <p:cNvSpPr>
            <a:spLocks noGrp="1"/>
          </p:cNvSpPr>
          <p:nvPr>
            <p:ph type="body" sz="quarter" idx="10"/>
          </p:nvPr>
        </p:nvSpPr>
        <p:spPr>
          <a:xfrm>
            <a:off x="485154" y="1652140"/>
            <a:ext cx="5412245" cy="1455347"/>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057936" y="1652140"/>
            <a:ext cx="5457001" cy="1455347"/>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17095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3CD94E5-2C70-4507-BFB2-4029E6044563}" type="slidenum">
              <a:rPr lang="en-US" smtClean="0"/>
              <a:t>‹#›</a:t>
            </a:fld>
            <a:endParaRPr lang="en-US"/>
          </a:p>
        </p:txBody>
      </p:sp>
      <p:sp>
        <p:nvSpPr>
          <p:cNvPr id="8" name="Footer Placeholder 7"/>
          <p:cNvSpPr>
            <a:spLocks noGrp="1"/>
          </p:cNvSpPr>
          <p:nvPr>
            <p:ph type="ftr" sz="quarter" idx="10"/>
          </p:nvPr>
        </p:nvSpPr>
        <p:spPr/>
        <p:txBody>
          <a:bodyPr/>
          <a:lstStyle/>
          <a:p>
            <a:endParaRPr lang="en-US"/>
          </a:p>
        </p:txBody>
      </p:sp>
      <p:sp>
        <p:nvSpPr>
          <p:cNvPr id="2" name="Title 1"/>
          <p:cNvSpPr>
            <a:spLocks noGrp="1"/>
          </p:cNvSpPr>
          <p:nvPr>
            <p:ph type="title"/>
          </p:nvPr>
        </p:nvSpPr>
        <p:spPr>
          <a:xfrm>
            <a:off x="379679" y="373381"/>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82834" y="624841"/>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3"/>
          <p:cNvSpPr>
            <a:spLocks noGrp="1"/>
          </p:cNvSpPr>
          <p:nvPr>
            <p:ph type="pic" sz="quarter" idx="14"/>
          </p:nvPr>
        </p:nvSpPr>
        <p:spPr>
          <a:xfrm>
            <a:off x="379679"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6"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7"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endParaRPr lang="en-US" dirty="0"/>
          </a:p>
        </p:txBody>
      </p:sp>
      <p:sp>
        <p:nvSpPr>
          <p:cNvPr id="10" name="Picture Placeholder 3"/>
          <p:cNvSpPr>
            <a:spLocks noGrp="1"/>
          </p:cNvSpPr>
          <p:nvPr>
            <p:ph type="pic" sz="quarter" idx="17"/>
          </p:nvPr>
        </p:nvSpPr>
        <p:spPr>
          <a:xfrm>
            <a:off x="3809119"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1"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2"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3" name="Picture Placeholder 3"/>
          <p:cNvSpPr>
            <a:spLocks noGrp="1"/>
          </p:cNvSpPr>
          <p:nvPr>
            <p:ph type="pic" sz="quarter" idx="20"/>
          </p:nvPr>
        </p:nvSpPr>
        <p:spPr>
          <a:xfrm>
            <a:off x="7238559"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4"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5"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16"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a:t>Click icon to add picture</a:t>
            </a:r>
          </a:p>
        </p:txBody>
      </p:sp>
      <p:sp>
        <p:nvSpPr>
          <p:cNvPr id="4" name="Text Placeholder 3"/>
          <p:cNvSpPr>
            <a:spLocks noGrp="1"/>
          </p:cNvSpPr>
          <p:nvPr>
            <p:ph type="body" sz="quarter" idx="24"/>
          </p:nvPr>
        </p:nvSpPr>
        <p:spPr>
          <a:xfrm>
            <a:off x="379679"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
          <p:cNvSpPr>
            <a:spLocks noGrp="1"/>
          </p:cNvSpPr>
          <p:nvPr>
            <p:ph type="body" sz="quarter" idx="27"/>
          </p:nvPr>
        </p:nvSpPr>
        <p:spPr>
          <a:xfrm>
            <a:off x="3809119"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3"/>
          <p:cNvSpPr>
            <a:spLocks noGrp="1"/>
          </p:cNvSpPr>
          <p:nvPr>
            <p:ph type="body" sz="quarter" idx="30"/>
          </p:nvPr>
        </p:nvSpPr>
        <p:spPr>
          <a:xfrm>
            <a:off x="7238559"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p:cNvSpPr>
            <a:spLocks noGrp="1"/>
          </p:cNvSpPr>
          <p:nvPr>
            <p:ph type="body" sz="quarter" idx="34"/>
          </p:nvPr>
        </p:nvSpPr>
        <p:spPr>
          <a:xfrm>
            <a:off x="379679"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27"/>
          <p:cNvSpPr>
            <a:spLocks noGrp="1"/>
          </p:cNvSpPr>
          <p:nvPr>
            <p:ph type="body" sz="quarter" idx="35"/>
          </p:nvPr>
        </p:nvSpPr>
        <p:spPr>
          <a:xfrm>
            <a:off x="1522824"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7"/>
          <p:cNvSpPr>
            <a:spLocks noGrp="1"/>
          </p:cNvSpPr>
          <p:nvPr>
            <p:ph type="body" sz="quarter" idx="36"/>
          </p:nvPr>
        </p:nvSpPr>
        <p:spPr>
          <a:xfrm>
            <a:off x="2665971"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7"/>
          <p:cNvSpPr>
            <a:spLocks noGrp="1"/>
          </p:cNvSpPr>
          <p:nvPr>
            <p:ph type="body" sz="quarter" idx="37"/>
          </p:nvPr>
        </p:nvSpPr>
        <p:spPr>
          <a:xfrm>
            <a:off x="3809119"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7"/>
          <p:cNvSpPr>
            <a:spLocks noGrp="1"/>
          </p:cNvSpPr>
          <p:nvPr>
            <p:ph type="body" sz="quarter" idx="38"/>
          </p:nvPr>
        </p:nvSpPr>
        <p:spPr>
          <a:xfrm>
            <a:off x="4952264"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27"/>
          <p:cNvSpPr>
            <a:spLocks noGrp="1"/>
          </p:cNvSpPr>
          <p:nvPr>
            <p:ph type="body" sz="quarter" idx="39"/>
          </p:nvPr>
        </p:nvSpPr>
        <p:spPr>
          <a:xfrm>
            <a:off x="6095411"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7"/>
          <p:cNvSpPr>
            <a:spLocks noGrp="1"/>
          </p:cNvSpPr>
          <p:nvPr>
            <p:ph type="body" sz="quarter" idx="40"/>
          </p:nvPr>
        </p:nvSpPr>
        <p:spPr>
          <a:xfrm>
            <a:off x="7238559"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27"/>
          <p:cNvSpPr>
            <a:spLocks noGrp="1"/>
          </p:cNvSpPr>
          <p:nvPr>
            <p:ph type="body" sz="quarter" idx="41"/>
          </p:nvPr>
        </p:nvSpPr>
        <p:spPr>
          <a:xfrm>
            <a:off x="8381704"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27"/>
          <p:cNvSpPr>
            <a:spLocks noGrp="1"/>
          </p:cNvSpPr>
          <p:nvPr>
            <p:ph type="body" sz="quarter" idx="42"/>
          </p:nvPr>
        </p:nvSpPr>
        <p:spPr>
          <a:xfrm>
            <a:off x="9524851"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27"/>
          <p:cNvSpPr>
            <a:spLocks noGrp="1"/>
          </p:cNvSpPr>
          <p:nvPr>
            <p:ph type="body" sz="quarter" idx="43"/>
          </p:nvPr>
        </p:nvSpPr>
        <p:spPr>
          <a:xfrm>
            <a:off x="10668000" y="1710727"/>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3"/>
          <p:cNvSpPr>
            <a:spLocks noGrp="1"/>
          </p:cNvSpPr>
          <p:nvPr>
            <p:ph type="body" sz="quarter" idx="44"/>
          </p:nvPr>
        </p:nvSpPr>
        <p:spPr>
          <a:xfrm>
            <a:off x="379679"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3"/>
          <p:cNvSpPr>
            <a:spLocks noGrp="1"/>
          </p:cNvSpPr>
          <p:nvPr>
            <p:ph type="body" sz="quarter" idx="47"/>
          </p:nvPr>
        </p:nvSpPr>
        <p:spPr>
          <a:xfrm>
            <a:off x="3809119"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3"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Text Placeholder 3"/>
          <p:cNvSpPr>
            <a:spLocks noGrp="1"/>
          </p:cNvSpPr>
          <p:nvPr>
            <p:ph type="body" sz="quarter" idx="50"/>
          </p:nvPr>
        </p:nvSpPr>
        <p:spPr>
          <a:xfrm>
            <a:off x="7238559"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Text Placeholder 27"/>
          <p:cNvSpPr>
            <a:spLocks noGrp="1"/>
          </p:cNvSpPr>
          <p:nvPr>
            <p:ph type="body" sz="quarter" idx="54"/>
          </p:nvPr>
        </p:nvSpPr>
        <p:spPr>
          <a:xfrm>
            <a:off x="379679"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27"/>
          <p:cNvSpPr>
            <a:spLocks noGrp="1"/>
          </p:cNvSpPr>
          <p:nvPr>
            <p:ph type="body" sz="quarter" idx="55"/>
          </p:nvPr>
        </p:nvSpPr>
        <p:spPr>
          <a:xfrm>
            <a:off x="1522824"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0" name="Text Placeholder 27"/>
          <p:cNvSpPr>
            <a:spLocks noGrp="1"/>
          </p:cNvSpPr>
          <p:nvPr>
            <p:ph type="body" sz="quarter" idx="56"/>
          </p:nvPr>
        </p:nvSpPr>
        <p:spPr>
          <a:xfrm>
            <a:off x="2665971"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1" name="Text Placeholder 27"/>
          <p:cNvSpPr>
            <a:spLocks noGrp="1"/>
          </p:cNvSpPr>
          <p:nvPr>
            <p:ph type="body" sz="quarter" idx="57"/>
          </p:nvPr>
        </p:nvSpPr>
        <p:spPr>
          <a:xfrm>
            <a:off x="3809119"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2" name="Text Placeholder 27"/>
          <p:cNvSpPr>
            <a:spLocks noGrp="1"/>
          </p:cNvSpPr>
          <p:nvPr>
            <p:ph type="body" sz="quarter" idx="58"/>
          </p:nvPr>
        </p:nvSpPr>
        <p:spPr>
          <a:xfrm>
            <a:off x="4952264"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Text Placeholder 27"/>
          <p:cNvSpPr>
            <a:spLocks noGrp="1"/>
          </p:cNvSpPr>
          <p:nvPr>
            <p:ph type="body" sz="quarter" idx="59"/>
          </p:nvPr>
        </p:nvSpPr>
        <p:spPr>
          <a:xfrm>
            <a:off x="6095411"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7"/>
          <p:cNvSpPr>
            <a:spLocks noGrp="1"/>
          </p:cNvSpPr>
          <p:nvPr>
            <p:ph type="body" sz="quarter" idx="60"/>
          </p:nvPr>
        </p:nvSpPr>
        <p:spPr>
          <a:xfrm>
            <a:off x="7238559"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27"/>
          <p:cNvSpPr>
            <a:spLocks noGrp="1"/>
          </p:cNvSpPr>
          <p:nvPr>
            <p:ph type="body" sz="quarter" idx="61"/>
          </p:nvPr>
        </p:nvSpPr>
        <p:spPr>
          <a:xfrm>
            <a:off x="8381704"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6" name="Text Placeholder 27"/>
          <p:cNvSpPr>
            <a:spLocks noGrp="1"/>
          </p:cNvSpPr>
          <p:nvPr>
            <p:ph type="body" sz="quarter" idx="62"/>
          </p:nvPr>
        </p:nvSpPr>
        <p:spPr>
          <a:xfrm>
            <a:off x="9524851"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7" name="Text Placeholder 27"/>
          <p:cNvSpPr>
            <a:spLocks noGrp="1"/>
          </p:cNvSpPr>
          <p:nvPr>
            <p:ph type="body" sz="quarter" idx="63"/>
          </p:nvPr>
        </p:nvSpPr>
        <p:spPr>
          <a:xfrm>
            <a:off x="10668000" y="4002939"/>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32690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3CD94E5-2C70-4507-BFB2-4029E6044563}" type="slidenum">
              <a:rPr lang="en-US" smtClean="0"/>
              <a:t>‹#›</a:t>
            </a:fld>
            <a:endParaRPr lang="en-US"/>
          </a:p>
        </p:txBody>
      </p:sp>
      <p:sp>
        <p:nvSpPr>
          <p:cNvPr id="8" name="Footer Placeholder 7"/>
          <p:cNvSpPr>
            <a:spLocks noGrp="1"/>
          </p:cNvSpPr>
          <p:nvPr>
            <p:ph type="ftr" sz="quarter" idx="10"/>
          </p:nvPr>
        </p:nvSpPr>
        <p:spPr/>
        <p:txBody>
          <a:bodyPr/>
          <a:lstStyle/>
          <a:p>
            <a:endParaRPr lang="en-US"/>
          </a:p>
        </p:txBody>
      </p:sp>
      <p:sp>
        <p:nvSpPr>
          <p:cNvPr id="2" name="Title 1"/>
          <p:cNvSpPr>
            <a:spLocks noGrp="1"/>
          </p:cNvSpPr>
          <p:nvPr>
            <p:ph type="title"/>
          </p:nvPr>
        </p:nvSpPr>
        <p:spPr>
          <a:xfrm>
            <a:off x="379679" y="373381"/>
            <a:ext cx="11430000"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82834" y="624841"/>
            <a:ext cx="11428167" cy="266700"/>
          </a:xfrm>
        </p:spPr>
        <p:txBody>
          <a:bodyPr>
            <a:noAutofit/>
          </a:bodyPr>
          <a:lstStyle>
            <a:lvl1pPr marL="0">
              <a:lnSpc>
                <a:spcPts val="2000"/>
              </a:lnSpc>
              <a:spcBef>
                <a:spcPts val="0"/>
              </a:spcBef>
              <a:spcAft>
                <a:spcPts val="0"/>
              </a:spcAft>
              <a:buFontTx/>
              <a:buNone/>
              <a:defRPr sz="2333" cap="all">
                <a:solidFill>
                  <a:schemeClr val="tx2"/>
                </a:solidFill>
                <a:latin typeface="Effra Light"/>
              </a:defRPr>
            </a:lvl1pPr>
            <a:lvl2pPr marL="0" indent="0">
              <a:lnSpc>
                <a:spcPts val="2000"/>
              </a:lnSpc>
              <a:spcBef>
                <a:spcPts val="0"/>
              </a:spcBef>
              <a:spcAft>
                <a:spcPts val="0"/>
              </a:spcAft>
              <a:buFontTx/>
              <a:buNone/>
              <a:defRPr sz="2333" b="0" i="0" cap="all">
                <a:solidFill>
                  <a:schemeClr val="tx2"/>
                </a:solidFill>
                <a:latin typeface="Effra Light"/>
              </a:defRPr>
            </a:lvl2pPr>
            <a:lvl3pPr marL="0" indent="0">
              <a:lnSpc>
                <a:spcPts val="2000"/>
              </a:lnSpc>
              <a:spcBef>
                <a:spcPts val="0"/>
              </a:spcBef>
              <a:spcAft>
                <a:spcPts val="0"/>
              </a:spcAft>
              <a:buFontTx/>
              <a:buNone/>
              <a:defRPr sz="2333" b="0" i="0" cap="all">
                <a:solidFill>
                  <a:schemeClr val="tx2"/>
                </a:solidFill>
                <a:latin typeface="Effra Light"/>
              </a:defRPr>
            </a:lvl3pPr>
            <a:lvl4pPr marL="0" indent="0">
              <a:lnSpc>
                <a:spcPts val="2000"/>
              </a:lnSpc>
              <a:spcBef>
                <a:spcPts val="0"/>
              </a:spcBef>
              <a:spcAft>
                <a:spcPts val="0"/>
              </a:spcAft>
              <a:buFontTx/>
              <a:buNone/>
              <a:defRPr sz="2333" b="0" i="0" cap="all">
                <a:solidFill>
                  <a:schemeClr val="tx2"/>
                </a:solidFill>
                <a:latin typeface="Effra Light"/>
              </a:defRPr>
            </a:lvl4pPr>
            <a:lvl5pPr marL="0" indent="0">
              <a:lnSpc>
                <a:spcPts val="2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0913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73CD94E5-2C70-4507-BFB2-4029E6044563}" type="slidenum">
              <a:rPr lang="en-US" smtClean="0"/>
              <a:t>‹#›</a:t>
            </a:fld>
            <a:endParaRPr lang="en-US"/>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927277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E71D73-0AB4-4E69-B161-6D8E938EA133}"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CD94E5-2C70-4507-BFB2-4029E6044563}" type="slidenum">
              <a:rPr lang="en-US" smtClean="0"/>
              <a:t>‹#›</a:t>
            </a:fld>
            <a:endParaRPr lang="en-US"/>
          </a:p>
        </p:txBody>
      </p:sp>
    </p:spTree>
    <p:extLst>
      <p:ext uri="{BB962C8B-B14F-4D97-AF65-F5344CB8AC3E}">
        <p14:creationId xmlns:p14="http://schemas.microsoft.com/office/powerpoint/2010/main" val="61842572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Advanced Divider 3 (Photo)">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81000" y="379679"/>
            <a:ext cx="4953000" cy="5524500"/>
          </a:xfrm>
          <a:prstGeom prst="rect">
            <a:avLst/>
          </a:prstGeom>
        </p:spPr>
        <p:txBody>
          <a:bodyPr vert="horz" lIns="0" tIns="0" rIns="0" bIns="0"/>
          <a:lstStyle>
            <a:lvl1pPr>
              <a:lnSpc>
                <a:spcPct val="70000"/>
              </a:lnSpc>
              <a:defRPr sz="4333" b="1" i="0">
                <a:solidFill>
                  <a:srgbClr val="B0008E"/>
                </a:solidFill>
                <a:latin typeface="+mj-lt"/>
              </a:defRPr>
            </a:lvl1pPr>
            <a:lvl2pPr>
              <a:lnSpc>
                <a:spcPct val="70000"/>
              </a:lnSpc>
              <a:defRPr sz="4333" b="0" i="0">
                <a:solidFill>
                  <a:schemeClr val="tx1"/>
                </a:solidFill>
                <a:latin typeface="Effra Light"/>
              </a:defRPr>
            </a:lvl2pPr>
            <a:lvl3pPr>
              <a:lnSpc>
                <a:spcPct val="70000"/>
              </a:lnSpc>
              <a:defRPr sz="4333" b="0" i="0">
                <a:solidFill>
                  <a:schemeClr val="accent1"/>
                </a:solidFill>
                <a:latin typeface="+mj-lt"/>
              </a:defRPr>
            </a:lvl3pPr>
            <a:lvl4pPr>
              <a:lnSpc>
                <a:spcPct val="70000"/>
              </a:lnSpc>
              <a:defRPr sz="4333" b="1" i="0">
                <a:solidFill>
                  <a:schemeClr val="tx2"/>
                </a:solidFill>
                <a:latin typeface="+mj-lt"/>
              </a:defRPr>
            </a:lvl4pPr>
            <a:lvl5pPr>
              <a:lnSpc>
                <a:spcPct val="70000"/>
              </a:lnSpc>
              <a:defRPr sz="4333" b="0" i="0">
                <a:solidFill>
                  <a:schemeClr val="bg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6096006" y="0"/>
            <a:ext cx="6095999" cy="6858000"/>
          </a:xfrm>
          <a:prstGeom prst="rect">
            <a:avLst/>
          </a:prstGeom>
        </p:spPr>
        <p:txBody>
          <a:bodyPr vert="horz" lIns="91440" tIns="45720" rIns="91440" bIns="45720">
            <a:normAutofit/>
          </a:bodyPr>
          <a:lstStyle>
            <a:lvl1pPr marL="0" marR="0" indent="0" algn="l" defTabSz="457018" rtl="0" eaLnBrk="1" fontAlgn="auto" latinLnBrk="0" hangingPunct="1">
              <a:lnSpc>
                <a:spcPts val="1500"/>
              </a:lnSpc>
              <a:spcBef>
                <a:spcPts val="0"/>
              </a:spcBef>
              <a:spcAft>
                <a:spcPts val="0"/>
              </a:spcAft>
              <a:buClrTx/>
              <a:buSzTx/>
              <a:buFontTx/>
              <a:buNone/>
              <a:tabLst/>
              <a:defRPr sz="1500" b="0" i="0">
                <a:solidFill>
                  <a:schemeClr val="bg2"/>
                </a:solidFill>
                <a:latin typeface="Effra Light"/>
                <a:cs typeface="Effra Light"/>
              </a:defRPr>
            </a:lvl1pPr>
          </a:lstStyle>
          <a:p>
            <a:r>
              <a:rPr lang="en-US" dirty="0"/>
              <a:t>Note that the plus symbol and Logo sit on top of the slide; they will need to be pasted onto any new design Divider 3 slide; dark photo may require a reversed logo</a:t>
            </a:r>
          </a:p>
        </p:txBody>
      </p:sp>
      <p:pic>
        <p:nvPicPr>
          <p:cNvPr id="8" name="Picture 7"/>
          <p:cNvPicPr>
            <a:picLocks noChangeAspect="1"/>
          </p:cNvPicPr>
          <p:nvPr userDrawn="1"/>
        </p:nvPicPr>
        <p:blipFill>
          <a:blip r:embed="rId2"/>
          <a:stretch>
            <a:fillRect/>
          </a:stretch>
        </p:blipFill>
        <p:spPr>
          <a:xfrm>
            <a:off x="9599702" y="5638802"/>
            <a:ext cx="2513401" cy="1144031"/>
          </a:xfrm>
          <a:prstGeom prst="rect">
            <a:avLst/>
          </a:prstGeom>
        </p:spPr>
      </p:pic>
    </p:spTree>
    <p:extLst>
      <p:ext uri="{BB962C8B-B14F-4D97-AF65-F5344CB8AC3E}">
        <p14:creationId xmlns:p14="http://schemas.microsoft.com/office/powerpoint/2010/main" val="4204322710"/>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6" name="Title 5"/>
          <p:cNvSpPr>
            <a:spLocks noGrp="1"/>
          </p:cNvSpPr>
          <p:nvPr>
            <p:ph type="title"/>
          </p:nvPr>
        </p:nvSpPr>
        <p:spPr>
          <a:xfrm>
            <a:off x="381000" y="350788"/>
            <a:ext cx="11430000" cy="304800"/>
          </a:xfrm>
        </p:spPr>
        <p:txBody>
          <a:bodyPr>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000" y="1330503"/>
            <a:ext cx="11430000" cy="46863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9173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381000" y="351837"/>
            <a:ext cx="114300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000" y="1330855"/>
            <a:ext cx="5715000" cy="4686300"/>
          </a:xfrm>
        </p:spPr>
        <p:txBody>
          <a:bodyPr rIns="18288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6094236" y="1330855"/>
            <a:ext cx="5715000" cy="4686300"/>
          </a:xfrm>
        </p:spPr>
        <p:txBody>
          <a:bodyPr rIns="18288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7481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381000" y="351555"/>
            <a:ext cx="114300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13" name="Text Placeholder 3"/>
          <p:cNvSpPr>
            <a:spLocks noGrp="1"/>
          </p:cNvSpPr>
          <p:nvPr>
            <p:ph type="body" sz="quarter" idx="14"/>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000" y="1330855"/>
            <a:ext cx="11430000" cy="685800"/>
          </a:xfrm>
        </p:spPr>
        <p:txBody>
          <a:bodyPr>
            <a:noAutofit/>
          </a:bodyPr>
          <a:lstStyle>
            <a:lvl1pPr marL="0" indent="0">
              <a:lnSpc>
                <a:spcPts val="2000"/>
              </a:lnSpc>
              <a:spcAft>
                <a:spcPts val="667"/>
              </a:spcAft>
              <a:buFontTx/>
              <a:buNone/>
              <a:defRPr sz="1833" baseline="0">
                <a:solidFill>
                  <a:schemeClr val="tx1"/>
                </a:solidFill>
                <a:latin typeface="+mn-lt"/>
              </a:defRPr>
            </a:lvl1pPr>
            <a:lvl2pPr marL="0" indent="0">
              <a:lnSpc>
                <a:spcPts val="2000"/>
              </a:lnSpc>
              <a:spcAft>
                <a:spcPts val="667"/>
              </a:spcAft>
              <a:buFontTx/>
              <a:buNone/>
              <a:defRPr sz="1833">
                <a:solidFill>
                  <a:schemeClr val="tx1"/>
                </a:solidFill>
                <a:latin typeface="+mn-lt"/>
              </a:defRPr>
            </a:lvl2pPr>
            <a:lvl3pPr marL="0" indent="0">
              <a:lnSpc>
                <a:spcPts val="2000"/>
              </a:lnSpc>
              <a:spcAft>
                <a:spcPts val="667"/>
              </a:spcAft>
              <a:buFontTx/>
              <a:buNone/>
              <a:defRPr sz="1833">
                <a:solidFill>
                  <a:schemeClr val="tx1"/>
                </a:solidFill>
                <a:latin typeface="+mn-lt"/>
              </a:defRPr>
            </a:lvl3pPr>
            <a:lvl4pPr marL="0" indent="0">
              <a:lnSpc>
                <a:spcPts val="2000"/>
              </a:lnSpc>
              <a:spcAft>
                <a:spcPts val="667"/>
              </a:spcAft>
              <a:buFontTx/>
              <a:buNone/>
              <a:defRPr sz="1833">
                <a:solidFill>
                  <a:schemeClr val="tx1"/>
                </a:solidFill>
                <a:latin typeface="+mn-lt"/>
              </a:defRPr>
            </a:lvl4pPr>
            <a:lvl5pPr marL="0" indent="0">
              <a:lnSpc>
                <a:spcPts val="2000"/>
              </a:lnSpc>
              <a:spcAft>
                <a:spcPts val="667"/>
              </a:spcAft>
              <a:buFontTx/>
              <a:buNone/>
              <a:defRPr sz="1833">
                <a:solidFill>
                  <a:schemeClr val="tx1"/>
                </a:solidFill>
                <a:latin typeface="+mn-lt"/>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380999" y="2024054"/>
            <a:ext cx="5715000" cy="4000500"/>
          </a:xfrm>
        </p:spPr>
        <p:txBody>
          <a:bodyPr rIns="182880"/>
          <a:lstStyle>
            <a:lvl1pPr marL="380976" indent="-190487" algn="l">
              <a:lnSpc>
                <a:spcPts val="1833"/>
              </a:lnSpc>
              <a:spcAft>
                <a:spcPts val="833"/>
              </a:spcAft>
              <a:buFont typeface="Wingdings" charset="2"/>
              <a:buChar char="§"/>
              <a:defRPr sz="1667">
                <a:solidFill>
                  <a:schemeClr val="accent3"/>
                </a:solidFill>
              </a:defRPr>
            </a:lvl1pPr>
            <a:lvl2pPr marL="571463" indent="-190487">
              <a:spcAft>
                <a:spcPts val="833"/>
              </a:spcAft>
              <a:defRPr/>
            </a:lvl2pPr>
            <a:lvl3pPr marL="765920" indent="-190487">
              <a:spcAft>
                <a:spcPts val="833"/>
              </a:spcAft>
              <a:defRPr/>
            </a:lvl3pPr>
            <a:lvl4pPr marL="955084" indent="-190487">
              <a:spcAft>
                <a:spcPts val="667"/>
              </a:spcAft>
              <a:defRPr/>
            </a:lvl4pPr>
            <a:lvl5pPr marL="1146894" indent="-189166">
              <a:spcAft>
                <a:spcPts val="667"/>
              </a:spcAft>
              <a:defRPr/>
            </a:lvl5pPr>
            <a:lvl6pPr marL="1334737" indent="-187842">
              <a:defRPr/>
            </a:lvl6pPr>
            <a:lvl7pPr marL="1523901" indent="-189166" defTabSz="41669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094236" y="2024054"/>
            <a:ext cx="5715000" cy="4000500"/>
          </a:xfrm>
        </p:spPr>
        <p:txBody>
          <a:bodyPr rIns="182880"/>
          <a:lstStyle>
            <a:lvl1pPr marL="380976" indent="-190487" algn="l">
              <a:lnSpc>
                <a:spcPts val="1833"/>
              </a:lnSpc>
              <a:spcAft>
                <a:spcPts val="833"/>
              </a:spcAft>
              <a:buFont typeface="Wingdings" charset="2"/>
              <a:buChar char="§"/>
              <a:defRPr sz="1667">
                <a:solidFill>
                  <a:schemeClr val="accent3"/>
                </a:solidFill>
              </a:defRPr>
            </a:lvl1pPr>
            <a:lvl2pPr marL="571463" indent="-190487">
              <a:spcAft>
                <a:spcPts val="833"/>
              </a:spcAft>
              <a:defRPr/>
            </a:lvl2pPr>
            <a:lvl3pPr marL="765920" indent="-190487">
              <a:spcAft>
                <a:spcPts val="833"/>
              </a:spcAft>
              <a:defRPr/>
            </a:lvl3pPr>
            <a:lvl4pPr marL="955084" indent="-190487">
              <a:spcAft>
                <a:spcPts val="667"/>
              </a:spcAft>
              <a:defRPr/>
            </a:lvl4pPr>
            <a:lvl5pPr marL="1146894" indent="-189166">
              <a:spcAft>
                <a:spcPts val="667"/>
              </a:spcAft>
              <a:defRPr/>
            </a:lvl5pPr>
            <a:lvl6pPr marL="1334737" indent="-187842">
              <a:defRPr/>
            </a:lvl6pPr>
            <a:lvl7pPr marL="1523901" indent="-189166" defTabSz="416692">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51939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9" name="Title 8"/>
          <p:cNvSpPr>
            <a:spLocks noGrp="1"/>
          </p:cNvSpPr>
          <p:nvPr>
            <p:ph type="title"/>
          </p:nvPr>
        </p:nvSpPr>
        <p:spPr>
          <a:xfrm>
            <a:off x="381001" y="351555"/>
            <a:ext cx="74295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81001" y="652619"/>
            <a:ext cx="74295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81001" y="1338791"/>
            <a:ext cx="7429500" cy="46863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hasCustomPrompt="1"/>
          </p:nvPr>
        </p:nvSpPr>
        <p:spPr>
          <a:xfrm>
            <a:off x="8001000" y="1"/>
            <a:ext cx="4191000" cy="6286500"/>
          </a:xfrm>
        </p:spPr>
        <p:txBody>
          <a:bodyPr lIns="91440" tIns="45720" rIns="91440" bIns="45720">
            <a:normAutofit/>
          </a:bodyPr>
          <a:lstStyle>
            <a:lvl1pPr marL="0" indent="0">
              <a:lnSpc>
                <a:spcPts val="1500"/>
              </a:lnSpc>
              <a:buNone/>
              <a:defRPr sz="1500" cap="all" baseline="0">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33456158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381000" y="351555"/>
            <a:ext cx="114300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58"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Picture Placeholder 3"/>
          <p:cNvSpPr>
            <a:spLocks noGrp="1"/>
          </p:cNvSpPr>
          <p:nvPr>
            <p:ph type="pic" sz="quarter" idx="14"/>
          </p:nvPr>
        </p:nvSpPr>
        <p:spPr>
          <a:xfrm>
            <a:off x="379679" y="2857500"/>
            <a:ext cx="1143000" cy="1143000"/>
          </a:xfrm>
        </p:spPr>
        <p:txBody>
          <a:bodyPr>
            <a:normAutofit/>
          </a:bodyPr>
          <a:lstStyle>
            <a:lvl1pPr>
              <a:lnSpc>
                <a:spcPts val="1167"/>
              </a:lnSpc>
              <a:spcAft>
                <a:spcPts val="0"/>
              </a:spcAft>
              <a:defRPr sz="1000">
                <a:latin typeface="+mn-lt"/>
              </a:defRPr>
            </a:lvl1pPr>
          </a:lstStyle>
          <a:p>
            <a:r>
              <a:rPr lang="en-US"/>
              <a:t>Click icon to add picture</a:t>
            </a:r>
            <a:endParaRPr lang="en-US" dirty="0"/>
          </a:p>
        </p:txBody>
      </p:sp>
      <p:sp>
        <p:nvSpPr>
          <p:cNvPr id="42"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43"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latin typeface="+mn-lt"/>
              </a:defRPr>
            </a:lvl1pPr>
          </a:lstStyle>
          <a:p>
            <a:r>
              <a:rPr lang="en-US"/>
              <a:t>Click icon to add picture</a:t>
            </a:r>
            <a:endParaRPr lang="en-US" dirty="0"/>
          </a:p>
        </p:txBody>
      </p:sp>
      <p:sp>
        <p:nvSpPr>
          <p:cNvPr id="44" name="Picture Placeholder 3"/>
          <p:cNvSpPr>
            <a:spLocks noGrp="1"/>
          </p:cNvSpPr>
          <p:nvPr>
            <p:ph type="pic" sz="quarter" idx="17"/>
          </p:nvPr>
        </p:nvSpPr>
        <p:spPr>
          <a:xfrm>
            <a:off x="3809119"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48"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49"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50" name="Picture Placeholder 3"/>
          <p:cNvSpPr>
            <a:spLocks noGrp="1"/>
          </p:cNvSpPr>
          <p:nvPr>
            <p:ph type="pic" sz="quarter" idx="20"/>
          </p:nvPr>
        </p:nvSpPr>
        <p:spPr>
          <a:xfrm>
            <a:off x="7238559"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51"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52"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53"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latin typeface="+mn-lt"/>
              </a:defRPr>
            </a:lvl1pPr>
          </a:lstStyle>
          <a:p>
            <a:r>
              <a:rPr lang="en-US"/>
              <a:t>Click icon to add picture</a:t>
            </a:r>
          </a:p>
        </p:txBody>
      </p:sp>
      <p:sp>
        <p:nvSpPr>
          <p:cNvPr id="54" name="Text Placeholder 3"/>
          <p:cNvSpPr>
            <a:spLocks noGrp="1"/>
          </p:cNvSpPr>
          <p:nvPr>
            <p:ph type="body" sz="quarter" idx="24"/>
          </p:nvPr>
        </p:nvSpPr>
        <p:spPr>
          <a:xfrm>
            <a:off x="379679"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3809119"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7238559"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379679"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522824"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2665971"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3809119"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4952264"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6095411"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7238559"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8381704"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9524851"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0668000" y="1710727"/>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379679"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3809119"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7238559"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tx1"/>
                </a:solidFill>
                <a:latin typeface="+mn-lt"/>
              </a:defRPr>
            </a:lvl1pPr>
            <a:lvl2pPr marL="0" indent="0">
              <a:lnSpc>
                <a:spcPts val="1167"/>
              </a:lnSpc>
              <a:spcAft>
                <a:spcPts val="0"/>
              </a:spcAft>
              <a:buFontTx/>
              <a:buNone/>
              <a:defRPr sz="1167" cap="all" baseline="0">
                <a:solidFill>
                  <a:schemeClr val="tx1"/>
                </a:solidFill>
                <a:latin typeface="+mn-lt"/>
              </a:defRPr>
            </a:lvl2pPr>
            <a:lvl3pPr marL="0" indent="0">
              <a:lnSpc>
                <a:spcPts val="1167"/>
              </a:lnSpc>
              <a:spcAft>
                <a:spcPts val="0"/>
              </a:spcAft>
              <a:buFontTx/>
              <a:buNone/>
              <a:defRPr sz="1167" cap="all" baseline="0">
                <a:solidFill>
                  <a:schemeClr val="tx1"/>
                </a:solidFill>
                <a:latin typeface="+mn-lt"/>
              </a:defRPr>
            </a:lvl3pPr>
            <a:lvl4pPr marL="0" indent="0">
              <a:lnSpc>
                <a:spcPts val="1167"/>
              </a:lnSpc>
              <a:spcAft>
                <a:spcPts val="0"/>
              </a:spcAft>
              <a:buFontTx/>
              <a:buNone/>
              <a:defRPr sz="1167" cap="all" baseline="0">
                <a:solidFill>
                  <a:schemeClr val="tx1"/>
                </a:solidFill>
                <a:latin typeface="+mn-lt"/>
              </a:defRPr>
            </a:lvl4pPr>
            <a:lvl5pPr marL="0" indent="0">
              <a:lnSpc>
                <a:spcPts val="1167"/>
              </a:lnSpc>
              <a:spcAft>
                <a:spcPts val="0"/>
              </a:spcAft>
              <a:buFontTx/>
              <a:buNone/>
              <a:defRPr sz="1167"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379679"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522824"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2665971"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3809119"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4952264"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6095411"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7238559"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8381704"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9524851"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0668000" y="4002939"/>
            <a:ext cx="1143000" cy="304800"/>
          </a:xfrm>
        </p:spPr>
        <p:txBody>
          <a:bodyPr lIns="91440" tIns="91440" rIns="91440">
            <a:noAutofit/>
          </a:bodyPr>
          <a:lstStyle>
            <a:lvl1pPr marL="0">
              <a:lnSpc>
                <a:spcPts val="1500"/>
              </a:lnSpc>
              <a:spcAft>
                <a:spcPts val="0"/>
              </a:spcAft>
              <a:buFontTx/>
              <a:buNone/>
              <a:defRPr sz="1500" b="1" i="0" cap="all" baseline="0">
                <a:solidFill>
                  <a:schemeClr val="tx1"/>
                </a:solidFill>
                <a:latin typeface="+mn-lt"/>
              </a:defRPr>
            </a:lvl1pPr>
            <a:lvl2pPr marL="0" indent="0">
              <a:lnSpc>
                <a:spcPts val="1500"/>
              </a:lnSpc>
              <a:spcAft>
                <a:spcPts val="0"/>
              </a:spcAft>
              <a:buFontTx/>
              <a:buNone/>
              <a:defRPr sz="1500" b="1" i="0" cap="all" baseline="0">
                <a:solidFill>
                  <a:schemeClr val="tx1"/>
                </a:solidFill>
                <a:latin typeface="+mn-lt"/>
              </a:defRPr>
            </a:lvl2pPr>
            <a:lvl3pPr marL="0" indent="0">
              <a:lnSpc>
                <a:spcPts val="1500"/>
              </a:lnSpc>
              <a:spcAft>
                <a:spcPts val="0"/>
              </a:spcAft>
              <a:buFontTx/>
              <a:buNone/>
              <a:defRPr sz="1500" b="1" i="0" cap="all" baseline="0">
                <a:solidFill>
                  <a:schemeClr val="tx1"/>
                </a:solidFill>
                <a:latin typeface="+mn-lt"/>
              </a:defRPr>
            </a:lvl3pPr>
            <a:lvl4pPr marL="0" indent="0">
              <a:lnSpc>
                <a:spcPts val="1500"/>
              </a:lnSpc>
              <a:spcAft>
                <a:spcPts val="0"/>
              </a:spcAft>
              <a:buFontTx/>
              <a:buNone/>
              <a:defRPr sz="1500" b="1" i="0" cap="all" baseline="0">
                <a:solidFill>
                  <a:schemeClr val="tx1"/>
                </a:solidFill>
                <a:latin typeface="+mn-lt"/>
              </a:defRPr>
            </a:lvl4pPr>
            <a:lvl5pPr marL="0" indent="0">
              <a:lnSpc>
                <a:spcPts val="1500"/>
              </a:lnSpc>
              <a:spcAft>
                <a:spcPts val="0"/>
              </a:spcAft>
              <a:buFontTx/>
              <a:buNone/>
              <a:defRPr sz="1500" b="1" i="0" cap="all"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91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374377073"/>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485155" y="234866"/>
            <a:ext cx="5572782" cy="1088136"/>
          </a:xfrm>
        </p:spPr>
        <p:txBody>
          <a:bodyPr/>
          <a:lstStyle>
            <a:lvl1pPr>
              <a:lnSpc>
                <a:spcPct val="90000"/>
              </a:lnSpc>
              <a:spcBef>
                <a:spcPts val="535"/>
              </a:spcBef>
              <a:spcAft>
                <a:spcPts val="535"/>
              </a:spcAft>
              <a:defRPr sz="3928">
                <a:solidFill>
                  <a:schemeClr val="accent4"/>
                </a:solidFill>
              </a:defRPr>
            </a:lvl1pPr>
          </a:lstStyle>
          <a:p>
            <a:r>
              <a:rPr lang="en-US" dirty="0"/>
              <a:t>Click to edit Master title style</a:t>
            </a:r>
          </a:p>
        </p:txBody>
      </p:sp>
      <p:sp>
        <p:nvSpPr>
          <p:cNvPr id="5"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6" name="SlideLogoText"/>
          <p:cNvSpPr>
            <a:spLocks noChangeArrowheads="1"/>
          </p:cNvSpPr>
          <p:nvPr>
            <p:custDataLst>
              <p:tags r:id="rId1"/>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Tree>
    <p:extLst>
      <p:ext uri="{BB962C8B-B14F-4D97-AF65-F5344CB8AC3E}">
        <p14:creationId xmlns:p14="http://schemas.microsoft.com/office/powerpoint/2010/main" val="321055005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
        <p:nvSpPr>
          <p:cNvPr id="2" name="Title 1"/>
          <p:cNvSpPr>
            <a:spLocks noGrp="1"/>
          </p:cNvSpPr>
          <p:nvPr>
            <p:ph type="title"/>
          </p:nvPr>
        </p:nvSpPr>
        <p:spPr>
          <a:xfrm>
            <a:off x="381000" y="351555"/>
            <a:ext cx="11430000" cy="304800"/>
          </a:xfrm>
        </p:spPr>
        <p:txBody>
          <a:bodyPr/>
          <a:lstStyle>
            <a:lvl1pPr>
              <a:lnSpc>
                <a:spcPct val="85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4695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a:t>Edit title on Slide Master using Insert &gt; Header &amp; Footer   |   March 25, 2016   |   Confidential, for internal use only</a:t>
            </a:r>
            <a:endParaRPr lang="en-US" dirty="0"/>
          </a:p>
        </p:txBody>
      </p:sp>
    </p:spTree>
    <p:extLst>
      <p:ext uri="{BB962C8B-B14F-4D97-AF65-F5344CB8AC3E}">
        <p14:creationId xmlns:p14="http://schemas.microsoft.com/office/powerpoint/2010/main" val="41882789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4" name="Title 3"/>
          <p:cNvSpPr>
            <a:spLocks noGrp="1"/>
          </p:cNvSpPr>
          <p:nvPr>
            <p:ph type="title"/>
          </p:nvPr>
        </p:nvSpPr>
        <p:spPr>
          <a:xfrm>
            <a:off x="380999" y="1226821"/>
            <a:ext cx="9906000" cy="4381500"/>
          </a:xfrm>
        </p:spPr>
        <p:txBody>
          <a:bodyPr>
            <a:normAutofit/>
          </a:bodyPr>
          <a:lstStyle>
            <a:lvl1pPr>
              <a:defRPr sz="8333">
                <a:solidFill>
                  <a:schemeClr val="tx2"/>
                </a:solidFill>
              </a:defRPr>
            </a:lvl1pPr>
          </a:lstStyle>
          <a:p>
            <a:r>
              <a:rPr lang="en-US" dirty="0"/>
              <a:t>Click to edit Master title style</a:t>
            </a:r>
          </a:p>
        </p:txBody>
      </p:sp>
      <p:sp>
        <p:nvSpPr>
          <p:cNvPr id="6" name="Text Placeholder 5"/>
          <p:cNvSpPr>
            <a:spLocks noGrp="1"/>
          </p:cNvSpPr>
          <p:nvPr>
            <p:ph type="body" sz="quarter" idx="11"/>
          </p:nvPr>
        </p:nvSpPr>
        <p:spPr>
          <a:xfrm>
            <a:off x="381000" y="5836920"/>
            <a:ext cx="6096000" cy="735331"/>
          </a:xfrm>
          <a:prstGeom prst="rect">
            <a:avLst/>
          </a:prstGeom>
        </p:spPr>
        <p:txBody>
          <a:bodyPr vert="horz" lIns="0" tIns="0" rIns="0" bIns="0">
            <a:normAutofit/>
          </a:bodyPr>
          <a:lstStyle>
            <a:lvl1pPr>
              <a:lnSpc>
                <a:spcPct val="100000"/>
              </a:lnSpc>
              <a:defRPr sz="1500" b="0">
                <a:solidFill>
                  <a:schemeClr val="accent2"/>
                </a:solidFill>
                <a:latin typeface="+mn-lt"/>
              </a:defRPr>
            </a:lvl1pPr>
            <a:lvl2pPr>
              <a:lnSpc>
                <a:spcPct val="100000"/>
              </a:lnSpc>
              <a:defRPr sz="1500" b="1">
                <a:solidFill>
                  <a:schemeClr val="accent2"/>
                </a:solidFill>
                <a:latin typeface="+mn-lt"/>
              </a:defRPr>
            </a:lvl2pPr>
            <a:lvl3pPr>
              <a:lnSpc>
                <a:spcPct val="100000"/>
              </a:lnSpc>
              <a:defRPr sz="1500">
                <a:solidFill>
                  <a:schemeClr val="accent2"/>
                </a:solidFill>
                <a:latin typeface="+mn-lt"/>
              </a:defRPr>
            </a:lvl3pPr>
            <a:lvl4pPr>
              <a:lnSpc>
                <a:spcPct val="100000"/>
              </a:lnSpc>
              <a:defRPr sz="1500">
                <a:solidFill>
                  <a:schemeClr val="accent2"/>
                </a:solidFill>
                <a:latin typeface="+mn-lt"/>
              </a:defRPr>
            </a:lvl4pPr>
            <a:lvl5pPr>
              <a:lnSpc>
                <a:spcPct val="100000"/>
              </a:lnSpc>
              <a:defRPr sz="15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381000" y="346463"/>
            <a:ext cx="3810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2657859"/>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97572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Advanced Divider 2">
    <p:bg>
      <p:bgRef idx="1001">
        <a:schemeClr val="bg1"/>
      </p:bgRef>
    </p:bg>
    <p:spTree>
      <p:nvGrpSpPr>
        <p:cNvPr id="1" name=""/>
        <p:cNvGrpSpPr/>
        <p:nvPr/>
      </p:nvGrpSpPr>
      <p:grpSpPr>
        <a:xfrm>
          <a:off x="0" y="0"/>
          <a:ext cx="0" cy="0"/>
          <a:chOff x="0" y="0"/>
          <a:chExt cx="0" cy="0"/>
        </a:xfrm>
      </p:grpSpPr>
      <p:sp>
        <p:nvSpPr>
          <p:cNvPr id="8" name="Frame 7"/>
          <p:cNvSpPr/>
          <p:nvPr userDrawn="1"/>
        </p:nvSpPr>
        <p:spPr>
          <a:xfrm>
            <a:off x="381000" y="379678"/>
            <a:ext cx="11430000" cy="5238751"/>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1833" dirty="0">
              <a:solidFill>
                <a:schemeClr val="tx1"/>
              </a:solidFill>
            </a:endParaRPr>
          </a:p>
        </p:txBody>
      </p:sp>
      <p:sp>
        <p:nvSpPr>
          <p:cNvPr id="3" name="Title 2"/>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762000" y="761999"/>
            <a:ext cx="7239000" cy="4381500"/>
          </a:xfrm>
          <a:prstGeom prst="rect">
            <a:avLst/>
          </a:prstGeom>
        </p:spPr>
        <p:txBody>
          <a:bodyPr vert="horz" lIns="0" tIns="0" rIns="0" bIns="0"/>
          <a:lstStyle>
            <a:lvl1pPr>
              <a:lnSpc>
                <a:spcPct val="70000"/>
              </a:lnSpc>
              <a:defRPr sz="4333" b="1" i="0">
                <a:solidFill>
                  <a:srgbClr val="77BC1F"/>
                </a:solidFill>
                <a:latin typeface="+mj-lt"/>
              </a:defRPr>
            </a:lvl1pPr>
            <a:lvl2pPr>
              <a:lnSpc>
                <a:spcPct val="70000"/>
              </a:lnSpc>
              <a:defRPr sz="4333" b="0" i="0">
                <a:solidFill>
                  <a:schemeClr val="tx1"/>
                </a:solidFill>
                <a:latin typeface="Effra Light"/>
              </a:defRPr>
            </a:lvl2pPr>
            <a:lvl3pPr>
              <a:lnSpc>
                <a:spcPct val="70000"/>
              </a:lnSpc>
              <a:defRPr sz="4333" b="0" i="0">
                <a:solidFill>
                  <a:schemeClr val="accent3"/>
                </a:solidFill>
                <a:latin typeface="+mj-lt"/>
              </a:defRPr>
            </a:lvl3pPr>
            <a:lvl4pPr>
              <a:lnSpc>
                <a:spcPct val="70000"/>
              </a:lnSpc>
              <a:defRPr sz="4333" b="1" i="0">
                <a:solidFill>
                  <a:schemeClr val="tx2"/>
                </a:solidFill>
                <a:latin typeface="+mj-lt"/>
              </a:defRPr>
            </a:lvl4pPr>
            <a:lvl5pPr>
              <a:lnSpc>
                <a:spcPct val="70000"/>
              </a:lnSpc>
              <a:defRPr sz="4333"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9601201" y="5640530"/>
            <a:ext cx="2513543" cy="1144095"/>
          </a:xfrm>
          <a:prstGeom prst="rect">
            <a:avLst/>
          </a:prstGeom>
        </p:spPr>
      </p:pic>
    </p:spTree>
    <p:extLst>
      <p:ext uri="{BB962C8B-B14F-4D97-AF65-F5344CB8AC3E}">
        <p14:creationId xmlns:p14="http://schemas.microsoft.com/office/powerpoint/2010/main" val="962483153"/>
      </p:ext>
    </p:extLst>
  </p:cSld>
  <p:clrMapOvr>
    <a:overrideClrMapping bg1="dk1" tx1="lt1" bg2="dk2" tx2="lt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0668" y="1042335"/>
            <a:ext cx="10481733" cy="512763"/>
          </a:xfrm>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7043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7B5E0E5-FB42-4D25-A06E-F432A60B7AB5}"/>
              </a:ext>
            </a:extLst>
          </p:cNvPr>
          <p:cNvGraphicFramePr>
            <a:graphicFrameLocks noChangeAspect="1"/>
          </p:cNvGraphicFramePr>
          <p:nvPr userDrawn="1">
            <p:custDataLst>
              <p:tags r:id="rId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Object 1" hidden="1">
                        <a:extLst>
                          <a:ext uri="{FF2B5EF4-FFF2-40B4-BE49-F238E27FC236}">
                            <a16:creationId xmlns:a16="http://schemas.microsoft.com/office/drawing/2014/main" id="{C7B5E0E5-FB42-4D25-A06E-F432A60B7AB5}"/>
                          </a:ext>
                        </a:extLst>
                      </p:cNvPr>
                      <p:cNvPicPr/>
                      <p:nvPr/>
                    </p:nvPicPr>
                    <p:blipFill>
                      <a:blip r:embed="rId4"/>
                      <a:stretch>
                        <a:fillRect/>
                      </a:stretch>
                    </p:blipFill>
                    <p:spPr>
                      <a:xfrm>
                        <a:off x="1324" y="1323"/>
                        <a:ext cx="1323" cy="1323"/>
                      </a:xfrm>
                      <a:prstGeom prst="rect">
                        <a:avLst/>
                      </a:prstGeom>
                    </p:spPr>
                  </p:pic>
                </p:oleObj>
              </mc:Fallback>
            </mc:AlternateContent>
          </a:graphicData>
        </a:graphic>
      </p:graphicFrame>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6" name="Title 5"/>
          <p:cNvSpPr>
            <a:spLocks noGrp="1"/>
          </p:cNvSpPr>
          <p:nvPr>
            <p:ph type="title"/>
          </p:nvPr>
        </p:nvSpPr>
        <p:spPr>
          <a:xfrm>
            <a:off x="381000" y="350788"/>
            <a:ext cx="11430000" cy="304800"/>
          </a:xfrm>
        </p:spPr>
        <p:txBody>
          <a:bodyPr>
            <a:noAutofit/>
          </a:bodyPr>
          <a:lstStyle>
            <a:lvl1pPr>
              <a:defRPr/>
            </a:lvl1pPr>
          </a:lstStyle>
          <a:p>
            <a:r>
              <a:rPr lang="en-US" dirty="0"/>
              <a:t>Click to edit Master title style</a:t>
            </a:r>
          </a:p>
        </p:txBody>
      </p:sp>
      <p:sp>
        <p:nvSpPr>
          <p:cNvPr id="4" name="Text Placeholder 3"/>
          <p:cNvSpPr>
            <a:spLocks noGrp="1"/>
          </p:cNvSpPr>
          <p:nvPr>
            <p:ph type="body" sz="quarter" idx="12"/>
          </p:nvPr>
        </p:nvSpPr>
        <p:spPr>
          <a:xfrm>
            <a:off x="381000" y="652525"/>
            <a:ext cx="11430000" cy="304800"/>
          </a:xfrm>
        </p:spPr>
        <p:txBody>
          <a:bodyPr>
            <a:noAutofit/>
          </a:bodyPr>
          <a:lstStyle>
            <a:lvl1pPr marL="0">
              <a:lnSpc>
                <a:spcPct val="85000"/>
              </a:lnSpc>
              <a:spcAft>
                <a:spcPts val="0"/>
              </a:spcAft>
              <a:buFontTx/>
              <a:buNone/>
              <a:defRPr sz="2333" cap="all">
                <a:solidFill>
                  <a:schemeClr val="tx2"/>
                </a:solidFill>
                <a:latin typeface="Effra Light"/>
              </a:defRPr>
            </a:lvl1pPr>
            <a:lvl2pPr marL="0" indent="0">
              <a:lnSpc>
                <a:spcPct val="85000"/>
              </a:lnSpc>
              <a:spcAft>
                <a:spcPts val="0"/>
              </a:spcAft>
              <a:buFontTx/>
              <a:buNone/>
              <a:defRPr sz="2333" b="0" i="0" cap="all">
                <a:solidFill>
                  <a:schemeClr val="tx2"/>
                </a:solidFill>
                <a:latin typeface="Effra Light"/>
              </a:defRPr>
            </a:lvl2pPr>
            <a:lvl3pPr marL="0" indent="0">
              <a:lnSpc>
                <a:spcPct val="85000"/>
              </a:lnSpc>
              <a:spcAft>
                <a:spcPts val="0"/>
              </a:spcAft>
              <a:buFontTx/>
              <a:buNone/>
              <a:defRPr sz="2333" b="0" i="0" cap="all">
                <a:solidFill>
                  <a:schemeClr val="tx2"/>
                </a:solidFill>
                <a:latin typeface="Effra Light"/>
              </a:defRPr>
            </a:lvl3pPr>
            <a:lvl4pPr marL="0" indent="0">
              <a:lnSpc>
                <a:spcPct val="85000"/>
              </a:lnSpc>
              <a:spcAft>
                <a:spcPts val="0"/>
              </a:spcAft>
              <a:buFontTx/>
              <a:buNone/>
              <a:defRPr sz="2333" b="0" i="0" cap="all">
                <a:solidFill>
                  <a:schemeClr val="tx2"/>
                </a:solidFill>
                <a:latin typeface="Effra Light"/>
              </a:defRPr>
            </a:lvl4pPr>
            <a:lvl5pPr marL="0" indent="0">
              <a:lnSpc>
                <a:spcPct val="85000"/>
              </a:lnSpc>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503"/>
            <a:ext cx="114300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2380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837"/>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9"/>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6094236" y="1330854"/>
            <a:ext cx="5715000" cy="4686300"/>
          </a:xfrm>
        </p:spPr>
        <p:txBody>
          <a:bodyPr rIns="182880"/>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1958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Col Intro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13" name="Text Placeholder 3"/>
          <p:cNvSpPr>
            <a:spLocks noGrp="1"/>
          </p:cNvSpPr>
          <p:nvPr>
            <p:ph type="body" sz="quarter" idx="14"/>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0854"/>
            <a:ext cx="11430000" cy="685800"/>
          </a:xfrm>
        </p:spPr>
        <p:txBody>
          <a:bodyPr>
            <a:noAutofit/>
          </a:bodyPr>
          <a:lstStyle>
            <a:lvl1pPr marL="0" indent="0">
              <a:lnSpc>
                <a:spcPts val="2000"/>
              </a:lnSpc>
              <a:spcAft>
                <a:spcPts val="667"/>
              </a:spcAft>
              <a:buFontTx/>
              <a:buNone/>
              <a:defRPr sz="1833" baseline="0">
                <a:solidFill>
                  <a:schemeClr val="tx1"/>
                </a:solidFill>
                <a:latin typeface="+mn-lt"/>
              </a:defRPr>
            </a:lvl1pPr>
            <a:lvl2pPr marL="0" indent="0">
              <a:lnSpc>
                <a:spcPts val="2000"/>
              </a:lnSpc>
              <a:spcAft>
                <a:spcPts val="667"/>
              </a:spcAft>
              <a:buFontTx/>
              <a:buNone/>
              <a:defRPr sz="1833">
                <a:solidFill>
                  <a:schemeClr val="tx1"/>
                </a:solidFill>
                <a:latin typeface="+mn-lt"/>
              </a:defRPr>
            </a:lvl2pPr>
            <a:lvl3pPr marL="0" indent="0">
              <a:lnSpc>
                <a:spcPts val="2000"/>
              </a:lnSpc>
              <a:spcAft>
                <a:spcPts val="667"/>
              </a:spcAft>
              <a:buFontTx/>
              <a:buNone/>
              <a:defRPr sz="1833">
                <a:solidFill>
                  <a:schemeClr val="tx1"/>
                </a:solidFill>
                <a:latin typeface="+mn-lt"/>
              </a:defRPr>
            </a:lvl3pPr>
            <a:lvl4pPr marL="0" indent="0">
              <a:lnSpc>
                <a:spcPts val="2000"/>
              </a:lnSpc>
              <a:spcAft>
                <a:spcPts val="667"/>
              </a:spcAft>
              <a:buFontTx/>
              <a:buNone/>
              <a:defRPr sz="1833">
                <a:solidFill>
                  <a:schemeClr val="tx1"/>
                </a:solidFill>
                <a:latin typeface="+mn-lt"/>
              </a:defRPr>
            </a:lvl4pPr>
            <a:lvl5pPr marL="0" indent="0">
              <a:lnSpc>
                <a:spcPts val="2000"/>
              </a:lnSpc>
              <a:spcAft>
                <a:spcPts val="667"/>
              </a:spcAft>
              <a:buFontTx/>
              <a:buNone/>
              <a:defRPr sz="1833">
                <a:solidFill>
                  <a:schemeClr val="tx1"/>
                </a:solidFill>
                <a:latin typeface="+mn-lt"/>
              </a:defRPr>
            </a:lvl5pPr>
            <a:lvl6pPr marL="0" indent="0">
              <a:lnSpc>
                <a:spcPts val="2167"/>
              </a:lnSpc>
              <a:buFontTx/>
              <a:buNone/>
              <a:defRPr sz="1917">
                <a:solidFill>
                  <a:schemeClr val="tx1"/>
                </a:solidFill>
              </a:defRPr>
            </a:lvl6pPr>
            <a:lvl7pPr marL="0" indent="0">
              <a:lnSpc>
                <a:spcPts val="2167"/>
              </a:lnSpc>
              <a:buFontTx/>
              <a:buNone/>
              <a:defRPr sz="1917">
                <a:solidFill>
                  <a:schemeClr val="tx1"/>
                </a:solidFill>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2"/>
          </p:nvPr>
        </p:nvSpPr>
        <p:spPr>
          <a:xfrm>
            <a:off x="380999"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5"/>
          </p:nvPr>
        </p:nvSpPr>
        <p:spPr>
          <a:xfrm>
            <a:off x="6094236" y="2024053"/>
            <a:ext cx="5715000" cy="4000500"/>
          </a:xfrm>
        </p:spPr>
        <p:txBody>
          <a:bodyPr rIns="182880"/>
          <a:lstStyle>
            <a:lvl1pPr marL="380985" indent="-190492" algn="l">
              <a:lnSpc>
                <a:spcPts val="1833"/>
              </a:lnSpc>
              <a:spcAft>
                <a:spcPts val="833"/>
              </a:spcAft>
              <a:buFont typeface="Wingdings" charset="2"/>
              <a:buChar char="§"/>
              <a:defRPr sz="1667">
                <a:solidFill>
                  <a:schemeClr val="tx2"/>
                </a:solidFill>
              </a:defRPr>
            </a:lvl1pPr>
            <a:lvl2pPr marL="571477" indent="-190492">
              <a:spcAft>
                <a:spcPts val="833"/>
              </a:spcAft>
              <a:defRPr>
                <a:solidFill>
                  <a:schemeClr val="tx2"/>
                </a:solidFill>
              </a:defRPr>
            </a:lvl2pPr>
            <a:lvl3pPr marL="765939" indent="-190492">
              <a:spcAft>
                <a:spcPts val="833"/>
              </a:spcAft>
              <a:defRPr>
                <a:solidFill>
                  <a:schemeClr val="tx2"/>
                </a:solidFill>
              </a:defRPr>
            </a:lvl3pPr>
            <a:lvl4pPr marL="955108" indent="-190492">
              <a:spcAft>
                <a:spcPts val="667"/>
              </a:spcAft>
              <a:defRPr/>
            </a:lvl4pPr>
            <a:lvl5pPr marL="1146923" indent="-189170">
              <a:spcAft>
                <a:spcPts val="667"/>
              </a:spcAft>
              <a:defRPr/>
            </a:lvl5pPr>
            <a:lvl6pPr marL="1334770" indent="-187847">
              <a:defRPr/>
            </a:lvl6pPr>
            <a:lvl7pPr marL="1523939" indent="-189170" defTabSz="416702">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941865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ontent Photo">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pPr/>
              <a:t>‹#›</a:t>
            </a:fld>
            <a:endParaRPr lang="en-US" dirty="0"/>
          </a:p>
        </p:txBody>
      </p:sp>
      <p:sp>
        <p:nvSpPr>
          <p:cNvPr id="10" name="Footer Placeholder 9"/>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9" name="Title 8"/>
          <p:cNvSpPr>
            <a:spLocks noGrp="1"/>
          </p:cNvSpPr>
          <p:nvPr>
            <p:ph type="title"/>
          </p:nvPr>
        </p:nvSpPr>
        <p:spPr>
          <a:xfrm>
            <a:off x="381000" y="351554"/>
            <a:ext cx="7429500" cy="304800"/>
          </a:xfrm>
        </p:spPr>
        <p:txBody>
          <a:bodyPr/>
          <a:lstStyle>
            <a:lvl1pPr>
              <a:lnSpc>
                <a:spcPct val="85000"/>
              </a:lnSpc>
              <a:spcBef>
                <a:spcPts val="0"/>
              </a:spcBef>
              <a:spcAft>
                <a:spcPts val="0"/>
              </a:spcAft>
              <a:defRPr/>
            </a:lvl1pPr>
          </a:lstStyle>
          <a:p>
            <a:r>
              <a:rPr lang="en-US" dirty="0"/>
              <a:t>Click to edit Master title style</a:t>
            </a:r>
          </a:p>
        </p:txBody>
      </p:sp>
      <p:sp>
        <p:nvSpPr>
          <p:cNvPr id="7" name="Text Placeholder 3"/>
          <p:cNvSpPr>
            <a:spLocks noGrp="1"/>
          </p:cNvSpPr>
          <p:nvPr>
            <p:ph type="body" sz="quarter" idx="13"/>
          </p:nvPr>
        </p:nvSpPr>
        <p:spPr>
          <a:xfrm>
            <a:off x="381000" y="652618"/>
            <a:ext cx="74295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81000" y="1338791"/>
            <a:ext cx="7429500" cy="4686300"/>
          </a:xfrm>
        </p:spPr>
        <p:txBody>
          <a:bodyPr/>
          <a:lstStyle>
            <a:lvl1pPr>
              <a:spcAft>
                <a:spcPts val="833"/>
              </a:spcAft>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8001000" y="0"/>
            <a:ext cx="4191000" cy="6286500"/>
          </a:xfrm>
        </p:spPr>
        <p:txBody>
          <a:bodyPr lIns="91440" tIns="45720" rIns="91440" bIns="45720">
            <a:normAutofit/>
          </a:bodyPr>
          <a:lstStyle>
            <a:lvl1pPr marL="0" indent="0">
              <a:lnSpc>
                <a:spcPts val="1500"/>
              </a:lnSpc>
              <a:buNone/>
              <a:defRPr sz="1500" cap="all" baseline="0">
                <a:solidFill>
                  <a:schemeClr val="bg2"/>
                </a:solidFill>
                <a:latin typeface="Effra Light"/>
              </a:defRPr>
            </a:lvl1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2705621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155" y="234866"/>
            <a:ext cx="5572782" cy="1088136"/>
          </a:xfrm>
        </p:spPr>
        <p:txBody>
          <a:bodyPr/>
          <a:lstStyle>
            <a:lvl1pPr>
              <a:lnSpc>
                <a:spcPct val="90000"/>
              </a:lnSpc>
              <a:spcBef>
                <a:spcPts val="535"/>
              </a:spcBef>
              <a:spcAft>
                <a:spcPts val="535"/>
              </a:spcAft>
              <a:defRPr sz="3928">
                <a:solidFill>
                  <a:schemeClr val="bg1"/>
                </a:solidFill>
              </a:defRPr>
            </a:lvl1pPr>
          </a:lstStyle>
          <a:p>
            <a:r>
              <a:rPr lang="en-US" dirty="0"/>
              <a:t>Click to edit Master title style</a:t>
            </a:r>
          </a:p>
        </p:txBody>
      </p:sp>
      <p:sp>
        <p:nvSpPr>
          <p:cNvPr id="7"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8" name="SlideLogoText"/>
          <p:cNvSpPr>
            <a:spLocks noChangeArrowheads="1"/>
          </p:cNvSpPr>
          <p:nvPr>
            <p:custDataLst>
              <p:tags r:id="rId1"/>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Tree>
    <p:extLst>
      <p:ext uri="{BB962C8B-B14F-4D97-AF65-F5344CB8AC3E}">
        <p14:creationId xmlns:p14="http://schemas.microsoft.com/office/powerpoint/2010/main" val="707519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8"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Picture Placeholder 3"/>
          <p:cNvSpPr>
            <a:spLocks noGrp="1"/>
          </p:cNvSpPr>
          <p:nvPr>
            <p:ph type="pic" sz="quarter" idx="14"/>
          </p:nvPr>
        </p:nvSpPr>
        <p:spPr>
          <a:xfrm>
            <a:off x="37967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2" name="Picture Placeholder 3"/>
          <p:cNvSpPr>
            <a:spLocks noGrp="1"/>
          </p:cNvSpPr>
          <p:nvPr>
            <p:ph type="pic" sz="quarter" idx="15"/>
          </p:nvPr>
        </p:nvSpPr>
        <p:spPr>
          <a:xfrm>
            <a:off x="152282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3" name="Picture Placeholder 3"/>
          <p:cNvSpPr>
            <a:spLocks noGrp="1"/>
          </p:cNvSpPr>
          <p:nvPr>
            <p:ph type="pic" sz="quarter" idx="16"/>
          </p:nvPr>
        </p:nvSpPr>
        <p:spPr>
          <a:xfrm>
            <a:off x="266597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4" name="Picture Placeholder 3"/>
          <p:cNvSpPr>
            <a:spLocks noGrp="1"/>
          </p:cNvSpPr>
          <p:nvPr>
            <p:ph type="pic" sz="quarter" idx="17"/>
          </p:nvPr>
        </p:nvSpPr>
        <p:spPr>
          <a:xfrm>
            <a:off x="380911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8" name="Picture Placeholder 3"/>
          <p:cNvSpPr>
            <a:spLocks noGrp="1"/>
          </p:cNvSpPr>
          <p:nvPr>
            <p:ph type="pic" sz="quarter" idx="18"/>
          </p:nvPr>
        </p:nvSpPr>
        <p:spPr>
          <a:xfrm>
            <a:off x="495226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49" name="Picture Placeholder 3"/>
          <p:cNvSpPr>
            <a:spLocks noGrp="1"/>
          </p:cNvSpPr>
          <p:nvPr>
            <p:ph type="pic" sz="quarter" idx="19"/>
          </p:nvPr>
        </p:nvSpPr>
        <p:spPr>
          <a:xfrm>
            <a:off x="609541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0" name="Picture Placeholder 3"/>
          <p:cNvSpPr>
            <a:spLocks noGrp="1"/>
          </p:cNvSpPr>
          <p:nvPr>
            <p:ph type="pic" sz="quarter" idx="20"/>
          </p:nvPr>
        </p:nvSpPr>
        <p:spPr>
          <a:xfrm>
            <a:off x="7238558"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1" name="Picture Placeholder 3"/>
          <p:cNvSpPr>
            <a:spLocks noGrp="1"/>
          </p:cNvSpPr>
          <p:nvPr>
            <p:ph type="pic" sz="quarter" idx="21"/>
          </p:nvPr>
        </p:nvSpPr>
        <p:spPr>
          <a:xfrm>
            <a:off x="8381704"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2" name="Picture Placeholder 3"/>
          <p:cNvSpPr>
            <a:spLocks noGrp="1"/>
          </p:cNvSpPr>
          <p:nvPr>
            <p:ph type="pic" sz="quarter" idx="22"/>
          </p:nvPr>
        </p:nvSpPr>
        <p:spPr>
          <a:xfrm>
            <a:off x="9524851"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3" name="Picture Placeholder 3"/>
          <p:cNvSpPr>
            <a:spLocks noGrp="1"/>
          </p:cNvSpPr>
          <p:nvPr>
            <p:ph type="pic" sz="quarter" idx="23"/>
          </p:nvPr>
        </p:nvSpPr>
        <p:spPr>
          <a:xfrm>
            <a:off x="10668000" y="2857500"/>
            <a:ext cx="1143000" cy="1143000"/>
          </a:xfrm>
        </p:spPr>
        <p:txBody>
          <a:bodyPr>
            <a:normAutofit/>
          </a:bodyPr>
          <a:lstStyle>
            <a:lvl1pPr>
              <a:lnSpc>
                <a:spcPts val="1167"/>
              </a:lnSpc>
              <a:spcAft>
                <a:spcPts val="0"/>
              </a:spcAft>
              <a:defRPr sz="1000">
                <a:solidFill>
                  <a:schemeClr val="bg2"/>
                </a:solidFill>
                <a:latin typeface="+mn-lt"/>
              </a:defRPr>
            </a:lvl1pPr>
          </a:lstStyle>
          <a:p>
            <a:r>
              <a:rPr lang="en-US" dirty="0"/>
              <a:t>Click icon to add picture</a:t>
            </a:r>
          </a:p>
        </p:txBody>
      </p:sp>
      <p:sp>
        <p:nvSpPr>
          <p:cNvPr id="54" name="Text Placeholder 3"/>
          <p:cNvSpPr>
            <a:spLocks noGrp="1"/>
          </p:cNvSpPr>
          <p:nvPr>
            <p:ph type="body" sz="quarter" idx="24"/>
          </p:nvPr>
        </p:nvSpPr>
        <p:spPr>
          <a:xfrm>
            <a:off x="37967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8" name="Text Placeholder 3"/>
          <p:cNvSpPr>
            <a:spLocks noGrp="1"/>
          </p:cNvSpPr>
          <p:nvPr>
            <p:ph type="body" sz="quarter" idx="25"/>
          </p:nvPr>
        </p:nvSpPr>
        <p:spPr>
          <a:xfrm>
            <a:off x="152282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9" name="Text Placeholder 3"/>
          <p:cNvSpPr>
            <a:spLocks noGrp="1"/>
          </p:cNvSpPr>
          <p:nvPr>
            <p:ph type="body" sz="quarter" idx="26"/>
          </p:nvPr>
        </p:nvSpPr>
        <p:spPr>
          <a:xfrm>
            <a:off x="266597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0" name="Text Placeholder 3"/>
          <p:cNvSpPr>
            <a:spLocks noGrp="1"/>
          </p:cNvSpPr>
          <p:nvPr>
            <p:ph type="body" sz="quarter" idx="27"/>
          </p:nvPr>
        </p:nvSpPr>
        <p:spPr>
          <a:xfrm>
            <a:off x="380911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1" name="Text Placeholder 3"/>
          <p:cNvSpPr>
            <a:spLocks noGrp="1"/>
          </p:cNvSpPr>
          <p:nvPr>
            <p:ph type="body" sz="quarter" idx="28"/>
          </p:nvPr>
        </p:nvSpPr>
        <p:spPr>
          <a:xfrm>
            <a:off x="495226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2" name="Text Placeholder 3"/>
          <p:cNvSpPr>
            <a:spLocks noGrp="1"/>
          </p:cNvSpPr>
          <p:nvPr>
            <p:ph type="body" sz="quarter" idx="29"/>
          </p:nvPr>
        </p:nvSpPr>
        <p:spPr>
          <a:xfrm>
            <a:off x="609541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3" name="Text Placeholder 3"/>
          <p:cNvSpPr>
            <a:spLocks noGrp="1"/>
          </p:cNvSpPr>
          <p:nvPr>
            <p:ph type="body" sz="quarter" idx="30"/>
          </p:nvPr>
        </p:nvSpPr>
        <p:spPr>
          <a:xfrm>
            <a:off x="7238558"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4" name="Text Placeholder 3"/>
          <p:cNvSpPr>
            <a:spLocks noGrp="1"/>
          </p:cNvSpPr>
          <p:nvPr>
            <p:ph type="body" sz="quarter" idx="31"/>
          </p:nvPr>
        </p:nvSpPr>
        <p:spPr>
          <a:xfrm>
            <a:off x="8381704"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5" name="Text Placeholder 3"/>
          <p:cNvSpPr>
            <a:spLocks noGrp="1"/>
          </p:cNvSpPr>
          <p:nvPr>
            <p:ph type="body" sz="quarter" idx="32"/>
          </p:nvPr>
        </p:nvSpPr>
        <p:spPr>
          <a:xfrm>
            <a:off x="9524851"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6" name="Text Placeholder 3"/>
          <p:cNvSpPr>
            <a:spLocks noGrp="1"/>
          </p:cNvSpPr>
          <p:nvPr>
            <p:ph type="body" sz="quarter" idx="33"/>
          </p:nvPr>
        </p:nvSpPr>
        <p:spPr>
          <a:xfrm>
            <a:off x="10668000" y="1710727"/>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7" name="Text Placeholder 27"/>
          <p:cNvSpPr>
            <a:spLocks noGrp="1"/>
          </p:cNvSpPr>
          <p:nvPr>
            <p:ph type="body" sz="quarter" idx="34"/>
          </p:nvPr>
        </p:nvSpPr>
        <p:spPr>
          <a:xfrm>
            <a:off x="37967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8" name="Text Placeholder 27"/>
          <p:cNvSpPr>
            <a:spLocks noGrp="1"/>
          </p:cNvSpPr>
          <p:nvPr>
            <p:ph type="body" sz="quarter" idx="35"/>
          </p:nvPr>
        </p:nvSpPr>
        <p:spPr>
          <a:xfrm>
            <a:off x="152282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9" name="Text Placeholder 27"/>
          <p:cNvSpPr>
            <a:spLocks noGrp="1"/>
          </p:cNvSpPr>
          <p:nvPr>
            <p:ph type="body" sz="quarter" idx="36"/>
          </p:nvPr>
        </p:nvSpPr>
        <p:spPr>
          <a:xfrm>
            <a:off x="266597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0" name="Text Placeholder 27"/>
          <p:cNvSpPr>
            <a:spLocks noGrp="1"/>
          </p:cNvSpPr>
          <p:nvPr>
            <p:ph type="body" sz="quarter" idx="37"/>
          </p:nvPr>
        </p:nvSpPr>
        <p:spPr>
          <a:xfrm>
            <a:off x="380911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1" name="Text Placeholder 27"/>
          <p:cNvSpPr>
            <a:spLocks noGrp="1"/>
          </p:cNvSpPr>
          <p:nvPr>
            <p:ph type="body" sz="quarter" idx="38"/>
          </p:nvPr>
        </p:nvSpPr>
        <p:spPr>
          <a:xfrm>
            <a:off x="495226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 name="Text Placeholder 27"/>
          <p:cNvSpPr>
            <a:spLocks noGrp="1"/>
          </p:cNvSpPr>
          <p:nvPr>
            <p:ph type="body" sz="quarter" idx="39"/>
          </p:nvPr>
        </p:nvSpPr>
        <p:spPr>
          <a:xfrm>
            <a:off x="609541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 name="Text Placeholder 27"/>
          <p:cNvSpPr>
            <a:spLocks noGrp="1"/>
          </p:cNvSpPr>
          <p:nvPr>
            <p:ph type="body" sz="quarter" idx="40"/>
          </p:nvPr>
        </p:nvSpPr>
        <p:spPr>
          <a:xfrm>
            <a:off x="7238558"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 name="Text Placeholder 27"/>
          <p:cNvSpPr>
            <a:spLocks noGrp="1"/>
          </p:cNvSpPr>
          <p:nvPr>
            <p:ph type="body" sz="quarter" idx="41"/>
          </p:nvPr>
        </p:nvSpPr>
        <p:spPr>
          <a:xfrm>
            <a:off x="8381704"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5" name="Text Placeholder 27"/>
          <p:cNvSpPr>
            <a:spLocks noGrp="1"/>
          </p:cNvSpPr>
          <p:nvPr>
            <p:ph type="body" sz="quarter" idx="42"/>
          </p:nvPr>
        </p:nvSpPr>
        <p:spPr>
          <a:xfrm>
            <a:off x="9524851"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6" name="Text Placeholder 27"/>
          <p:cNvSpPr>
            <a:spLocks noGrp="1"/>
          </p:cNvSpPr>
          <p:nvPr>
            <p:ph type="body" sz="quarter" idx="43"/>
          </p:nvPr>
        </p:nvSpPr>
        <p:spPr>
          <a:xfrm>
            <a:off x="10668000" y="1710726"/>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 name="Text Placeholder 3"/>
          <p:cNvSpPr>
            <a:spLocks noGrp="1"/>
          </p:cNvSpPr>
          <p:nvPr>
            <p:ph type="body" sz="quarter" idx="44"/>
          </p:nvPr>
        </p:nvSpPr>
        <p:spPr>
          <a:xfrm>
            <a:off x="37967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8" name="Text Placeholder 3"/>
          <p:cNvSpPr>
            <a:spLocks noGrp="1"/>
          </p:cNvSpPr>
          <p:nvPr>
            <p:ph type="body" sz="quarter" idx="45"/>
          </p:nvPr>
        </p:nvSpPr>
        <p:spPr>
          <a:xfrm>
            <a:off x="152282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9" name="Text Placeholder 3"/>
          <p:cNvSpPr>
            <a:spLocks noGrp="1"/>
          </p:cNvSpPr>
          <p:nvPr>
            <p:ph type="body" sz="quarter" idx="46"/>
          </p:nvPr>
        </p:nvSpPr>
        <p:spPr>
          <a:xfrm>
            <a:off x="266597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0" name="Text Placeholder 3"/>
          <p:cNvSpPr>
            <a:spLocks noGrp="1"/>
          </p:cNvSpPr>
          <p:nvPr>
            <p:ph type="body" sz="quarter" idx="47"/>
          </p:nvPr>
        </p:nvSpPr>
        <p:spPr>
          <a:xfrm>
            <a:off x="380911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1" name="Text Placeholder 3"/>
          <p:cNvSpPr>
            <a:spLocks noGrp="1"/>
          </p:cNvSpPr>
          <p:nvPr>
            <p:ph type="body" sz="quarter" idx="48"/>
          </p:nvPr>
        </p:nvSpPr>
        <p:spPr>
          <a:xfrm>
            <a:off x="495226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2" name="Text Placeholder 3"/>
          <p:cNvSpPr>
            <a:spLocks noGrp="1"/>
          </p:cNvSpPr>
          <p:nvPr>
            <p:ph type="body" sz="quarter" idx="49"/>
          </p:nvPr>
        </p:nvSpPr>
        <p:spPr>
          <a:xfrm>
            <a:off x="609541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3" name="Text Placeholder 3"/>
          <p:cNvSpPr>
            <a:spLocks noGrp="1"/>
          </p:cNvSpPr>
          <p:nvPr>
            <p:ph type="body" sz="quarter" idx="50"/>
          </p:nvPr>
        </p:nvSpPr>
        <p:spPr>
          <a:xfrm>
            <a:off x="7238558"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4" name="Text Placeholder 3"/>
          <p:cNvSpPr>
            <a:spLocks noGrp="1"/>
          </p:cNvSpPr>
          <p:nvPr>
            <p:ph type="body" sz="quarter" idx="51"/>
          </p:nvPr>
        </p:nvSpPr>
        <p:spPr>
          <a:xfrm>
            <a:off x="8381704"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5" name="Text Placeholder 3"/>
          <p:cNvSpPr>
            <a:spLocks noGrp="1"/>
          </p:cNvSpPr>
          <p:nvPr>
            <p:ph type="body" sz="quarter" idx="52"/>
          </p:nvPr>
        </p:nvSpPr>
        <p:spPr>
          <a:xfrm>
            <a:off x="9524851"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6" name="Text Placeholder 3"/>
          <p:cNvSpPr>
            <a:spLocks noGrp="1"/>
          </p:cNvSpPr>
          <p:nvPr>
            <p:ph type="body" sz="quarter" idx="53"/>
          </p:nvPr>
        </p:nvSpPr>
        <p:spPr>
          <a:xfrm>
            <a:off x="10668000" y="4002939"/>
            <a:ext cx="1143000" cy="1143000"/>
          </a:xfrm>
        </p:spPr>
        <p:txBody>
          <a:bodyPr lIns="91440" tIns="91440" rIns="91440" bIns="91440" anchor="b" anchorCtr="0">
            <a:noAutofit/>
          </a:bodyPr>
          <a:lstStyle>
            <a:lvl1pPr marL="0" indent="0">
              <a:lnSpc>
                <a:spcPts val="1167"/>
              </a:lnSpc>
              <a:spcAft>
                <a:spcPts val="0"/>
              </a:spcAft>
              <a:buFontTx/>
              <a:buNone/>
              <a:defRPr sz="1167" cap="all" baseline="0">
                <a:solidFill>
                  <a:schemeClr val="bg1"/>
                </a:solidFill>
                <a:latin typeface="+mn-lt"/>
              </a:defRPr>
            </a:lvl1pPr>
            <a:lvl2pPr marL="0" indent="0">
              <a:lnSpc>
                <a:spcPts val="1167"/>
              </a:lnSpc>
              <a:spcAft>
                <a:spcPts val="0"/>
              </a:spcAft>
              <a:buFontTx/>
              <a:buNone/>
              <a:defRPr sz="1167" cap="all" baseline="0">
                <a:solidFill>
                  <a:schemeClr val="bg1"/>
                </a:solidFill>
                <a:latin typeface="+mn-lt"/>
              </a:defRPr>
            </a:lvl2pPr>
            <a:lvl3pPr marL="0" indent="0">
              <a:lnSpc>
                <a:spcPts val="1167"/>
              </a:lnSpc>
              <a:spcAft>
                <a:spcPts val="0"/>
              </a:spcAft>
              <a:buFontTx/>
              <a:buNone/>
              <a:defRPr sz="1167" cap="all" baseline="0">
                <a:solidFill>
                  <a:schemeClr val="bg1"/>
                </a:solidFill>
                <a:latin typeface="+mn-lt"/>
              </a:defRPr>
            </a:lvl3pPr>
            <a:lvl4pPr marL="0" indent="0">
              <a:lnSpc>
                <a:spcPts val="1167"/>
              </a:lnSpc>
              <a:spcAft>
                <a:spcPts val="0"/>
              </a:spcAft>
              <a:buFontTx/>
              <a:buNone/>
              <a:defRPr sz="1167" cap="all" baseline="0">
                <a:solidFill>
                  <a:schemeClr val="bg1"/>
                </a:solidFill>
                <a:latin typeface="+mn-lt"/>
              </a:defRPr>
            </a:lvl4pPr>
            <a:lvl5pPr marL="0" indent="0">
              <a:lnSpc>
                <a:spcPts val="1167"/>
              </a:lnSpc>
              <a:spcAft>
                <a:spcPts val="0"/>
              </a:spcAft>
              <a:buFontTx/>
              <a:buNone/>
              <a:defRPr sz="1167"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7" name="Text Placeholder 27"/>
          <p:cNvSpPr>
            <a:spLocks noGrp="1"/>
          </p:cNvSpPr>
          <p:nvPr>
            <p:ph type="body" sz="quarter" idx="54"/>
          </p:nvPr>
        </p:nvSpPr>
        <p:spPr>
          <a:xfrm>
            <a:off x="37967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8" name="Text Placeholder 27"/>
          <p:cNvSpPr>
            <a:spLocks noGrp="1"/>
          </p:cNvSpPr>
          <p:nvPr>
            <p:ph type="body" sz="quarter" idx="55"/>
          </p:nvPr>
        </p:nvSpPr>
        <p:spPr>
          <a:xfrm>
            <a:off x="152282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9" name="Text Placeholder 27"/>
          <p:cNvSpPr>
            <a:spLocks noGrp="1"/>
          </p:cNvSpPr>
          <p:nvPr>
            <p:ph type="body" sz="quarter" idx="56"/>
          </p:nvPr>
        </p:nvSpPr>
        <p:spPr>
          <a:xfrm>
            <a:off x="266597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0" name="Text Placeholder 27"/>
          <p:cNvSpPr>
            <a:spLocks noGrp="1"/>
          </p:cNvSpPr>
          <p:nvPr>
            <p:ph type="body" sz="quarter" idx="57"/>
          </p:nvPr>
        </p:nvSpPr>
        <p:spPr>
          <a:xfrm>
            <a:off x="380911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1" name="Text Placeholder 27"/>
          <p:cNvSpPr>
            <a:spLocks noGrp="1"/>
          </p:cNvSpPr>
          <p:nvPr>
            <p:ph type="body" sz="quarter" idx="58"/>
          </p:nvPr>
        </p:nvSpPr>
        <p:spPr>
          <a:xfrm>
            <a:off x="495226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2" name="Text Placeholder 27"/>
          <p:cNvSpPr>
            <a:spLocks noGrp="1"/>
          </p:cNvSpPr>
          <p:nvPr>
            <p:ph type="body" sz="quarter" idx="59"/>
          </p:nvPr>
        </p:nvSpPr>
        <p:spPr>
          <a:xfrm>
            <a:off x="609541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3" name="Text Placeholder 27"/>
          <p:cNvSpPr>
            <a:spLocks noGrp="1"/>
          </p:cNvSpPr>
          <p:nvPr>
            <p:ph type="body" sz="quarter" idx="60"/>
          </p:nvPr>
        </p:nvSpPr>
        <p:spPr>
          <a:xfrm>
            <a:off x="7238558"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4" name="Text Placeholder 27"/>
          <p:cNvSpPr>
            <a:spLocks noGrp="1"/>
          </p:cNvSpPr>
          <p:nvPr>
            <p:ph type="body" sz="quarter" idx="61"/>
          </p:nvPr>
        </p:nvSpPr>
        <p:spPr>
          <a:xfrm>
            <a:off x="8381704"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5" name="Text Placeholder 27"/>
          <p:cNvSpPr>
            <a:spLocks noGrp="1"/>
          </p:cNvSpPr>
          <p:nvPr>
            <p:ph type="body" sz="quarter" idx="62"/>
          </p:nvPr>
        </p:nvSpPr>
        <p:spPr>
          <a:xfrm>
            <a:off x="9524851"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6" name="Text Placeholder 27"/>
          <p:cNvSpPr>
            <a:spLocks noGrp="1"/>
          </p:cNvSpPr>
          <p:nvPr>
            <p:ph type="body" sz="quarter" idx="63"/>
          </p:nvPr>
        </p:nvSpPr>
        <p:spPr>
          <a:xfrm>
            <a:off x="10668000" y="4002938"/>
            <a:ext cx="1143000" cy="304800"/>
          </a:xfrm>
        </p:spPr>
        <p:txBody>
          <a:bodyPr lIns="91440" tIns="91440" rIns="91440">
            <a:noAutofit/>
          </a:bodyPr>
          <a:lstStyle>
            <a:lvl1pPr marL="0">
              <a:lnSpc>
                <a:spcPts val="1500"/>
              </a:lnSpc>
              <a:spcAft>
                <a:spcPts val="0"/>
              </a:spcAft>
              <a:buFontTx/>
              <a:buNone/>
              <a:defRPr sz="1500" b="1" i="0" cap="all" baseline="0">
                <a:solidFill>
                  <a:schemeClr val="bg1"/>
                </a:solidFill>
                <a:latin typeface="+mn-lt"/>
              </a:defRPr>
            </a:lvl1pPr>
            <a:lvl2pPr marL="0" indent="0">
              <a:lnSpc>
                <a:spcPts val="1500"/>
              </a:lnSpc>
              <a:spcAft>
                <a:spcPts val="0"/>
              </a:spcAft>
              <a:buFontTx/>
              <a:buNone/>
              <a:defRPr sz="1500" b="1" i="0" cap="all" baseline="0">
                <a:solidFill>
                  <a:schemeClr val="bg1"/>
                </a:solidFill>
                <a:latin typeface="+mn-lt"/>
              </a:defRPr>
            </a:lvl2pPr>
            <a:lvl3pPr marL="0" indent="0">
              <a:lnSpc>
                <a:spcPts val="1500"/>
              </a:lnSpc>
              <a:spcAft>
                <a:spcPts val="0"/>
              </a:spcAft>
              <a:buFontTx/>
              <a:buNone/>
              <a:defRPr sz="1500" b="1" i="0" cap="all" baseline="0">
                <a:solidFill>
                  <a:schemeClr val="bg1"/>
                </a:solidFill>
                <a:latin typeface="+mn-lt"/>
              </a:defRPr>
            </a:lvl3pPr>
            <a:lvl4pPr marL="0" indent="0">
              <a:lnSpc>
                <a:spcPts val="1500"/>
              </a:lnSpc>
              <a:spcAft>
                <a:spcPts val="0"/>
              </a:spcAft>
              <a:buFontTx/>
              <a:buNone/>
              <a:defRPr sz="1500" b="1" i="0" cap="all" baseline="0">
                <a:solidFill>
                  <a:schemeClr val="bg1"/>
                </a:solidFill>
                <a:latin typeface="+mn-lt"/>
              </a:defRPr>
            </a:lvl4pPr>
            <a:lvl5pPr marL="0" indent="0">
              <a:lnSpc>
                <a:spcPts val="1500"/>
              </a:lnSpc>
              <a:spcAft>
                <a:spcPts val="0"/>
              </a:spcAft>
              <a:buFontTx/>
              <a:buNone/>
              <a:defRPr sz="1500" b="1" i="0" cap="all" baseline="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48547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A3032E39-2DD7-6341-87B9-9AB98FE36691}" type="slidenum">
              <a:rPr lang="en-US" smtClean="0"/>
              <a:pPr/>
              <a:t>‹#›</a:t>
            </a:fld>
            <a:endParaRPr lang="en-US" dirty="0"/>
          </a:p>
        </p:txBody>
      </p:sp>
      <p:sp>
        <p:nvSpPr>
          <p:cNvPr id="8" name="Footer Placeholder 7"/>
          <p:cNvSpPr>
            <a:spLocks noGrp="1"/>
          </p:cNvSpPr>
          <p:nvPr>
            <p:ph type="ftr" sz="quarter" idx="10"/>
          </p:nvPr>
        </p:nvSpPr>
        <p:spPr/>
        <p:txBody>
          <a:bodyPr/>
          <a:lstStyle/>
          <a:p>
            <a:r>
              <a:rPr lang="en-US" dirty="0"/>
              <a:t>Edit title on Slide Master using Insert &gt; Header &amp; Footer   |   March 25, 2016   |   Confidential, for internal use only</a:t>
            </a:r>
          </a:p>
        </p:txBody>
      </p:sp>
      <p:sp>
        <p:nvSpPr>
          <p:cNvPr id="2" name="Title 1"/>
          <p:cNvSpPr>
            <a:spLocks noGrp="1"/>
          </p:cNvSpPr>
          <p:nvPr>
            <p:ph type="title"/>
          </p:nvPr>
        </p:nvSpPr>
        <p:spPr>
          <a:xfrm>
            <a:off x="381000" y="351554"/>
            <a:ext cx="11430000" cy="304800"/>
          </a:xfrm>
        </p:spPr>
        <p:txBody>
          <a:bodyPr/>
          <a:lstStyle>
            <a:lvl1pPr>
              <a:lnSpc>
                <a:spcPct val="85000"/>
              </a:lnSpc>
              <a:spcBef>
                <a:spcPts val="0"/>
              </a:spcBef>
              <a:spcAft>
                <a:spcPts val="0"/>
              </a:spcAft>
              <a:defRPr/>
            </a:lvl1pPr>
          </a:lstStyle>
          <a:p>
            <a:r>
              <a:rPr lang="en-US" dirty="0"/>
              <a:t>Click to edit Master title style</a:t>
            </a:r>
          </a:p>
        </p:txBody>
      </p:sp>
      <p:sp>
        <p:nvSpPr>
          <p:cNvPr id="5" name="Text Placeholder 3"/>
          <p:cNvSpPr>
            <a:spLocks noGrp="1"/>
          </p:cNvSpPr>
          <p:nvPr>
            <p:ph type="body" sz="quarter" idx="13"/>
          </p:nvPr>
        </p:nvSpPr>
        <p:spPr>
          <a:xfrm>
            <a:off x="381000" y="652618"/>
            <a:ext cx="11430000" cy="304800"/>
          </a:xfrm>
        </p:spPr>
        <p:txBody>
          <a:bodyPr>
            <a:noAutofit/>
          </a:bodyPr>
          <a:lstStyle>
            <a:lvl1pPr marL="0">
              <a:lnSpc>
                <a:spcPct val="85000"/>
              </a:lnSpc>
              <a:spcBef>
                <a:spcPts val="0"/>
              </a:spcBef>
              <a:spcAft>
                <a:spcPts val="0"/>
              </a:spcAft>
              <a:buFontTx/>
              <a:buNone/>
              <a:defRPr sz="2333" cap="all">
                <a:solidFill>
                  <a:schemeClr val="tx2"/>
                </a:solidFill>
                <a:latin typeface="Effra Light"/>
              </a:defRPr>
            </a:lvl1pPr>
            <a:lvl2pPr marL="0" indent="0">
              <a:lnSpc>
                <a:spcPct val="85000"/>
              </a:lnSpc>
              <a:spcBef>
                <a:spcPts val="0"/>
              </a:spcBef>
              <a:spcAft>
                <a:spcPts val="0"/>
              </a:spcAft>
              <a:buFontTx/>
              <a:buNone/>
              <a:defRPr sz="2333" b="0" i="0" cap="all">
                <a:solidFill>
                  <a:schemeClr val="tx2"/>
                </a:solidFill>
                <a:latin typeface="Effra Light"/>
              </a:defRPr>
            </a:lvl2pPr>
            <a:lvl3pPr marL="0" indent="0">
              <a:lnSpc>
                <a:spcPct val="85000"/>
              </a:lnSpc>
              <a:spcBef>
                <a:spcPts val="0"/>
              </a:spcBef>
              <a:spcAft>
                <a:spcPts val="0"/>
              </a:spcAft>
              <a:buFontTx/>
              <a:buNone/>
              <a:defRPr sz="2333" b="0" i="0" cap="all">
                <a:solidFill>
                  <a:schemeClr val="tx2"/>
                </a:solidFill>
                <a:latin typeface="Effra Light"/>
              </a:defRPr>
            </a:lvl3pPr>
            <a:lvl4pPr marL="0" indent="0">
              <a:lnSpc>
                <a:spcPct val="85000"/>
              </a:lnSpc>
              <a:spcBef>
                <a:spcPts val="0"/>
              </a:spcBef>
              <a:spcAft>
                <a:spcPts val="0"/>
              </a:spcAft>
              <a:buFontTx/>
              <a:buNone/>
              <a:defRPr sz="2333" b="0" i="0" cap="all">
                <a:solidFill>
                  <a:schemeClr val="tx2"/>
                </a:solidFill>
                <a:latin typeface="Effra Light"/>
              </a:defRPr>
            </a:lvl4pPr>
            <a:lvl5pPr marL="0" indent="0">
              <a:lnSpc>
                <a:spcPct val="85000"/>
              </a:lnSpc>
              <a:spcBef>
                <a:spcPts val="0"/>
              </a:spcBef>
              <a:spcAft>
                <a:spcPts val="0"/>
              </a:spcAft>
              <a:buFontTx/>
              <a:buNone/>
              <a:defRPr sz="2333" b="0" i="0" cap="all">
                <a:solidFill>
                  <a:schemeClr val="tx2"/>
                </a:solidFill>
                <a:latin typeface="Effra Light"/>
              </a:defRPr>
            </a:lvl5pPr>
            <a:lvl6pPr marL="0" indent="0">
              <a:lnSpc>
                <a:spcPts val="2333"/>
              </a:lnSpc>
              <a:spcAft>
                <a:spcPts val="333"/>
              </a:spcAft>
              <a:buFontTx/>
              <a:buNone/>
              <a:defRPr sz="2333" b="0" i="0" cap="all">
                <a:latin typeface="Effra Light"/>
                <a:cs typeface="Effra Light"/>
              </a:defRPr>
            </a:lvl6pPr>
            <a:lvl7pPr marL="0" indent="0">
              <a:lnSpc>
                <a:spcPts val="2333"/>
              </a:lnSpc>
              <a:spcAft>
                <a:spcPts val="333"/>
              </a:spcAft>
              <a:buFontTx/>
              <a:buNone/>
              <a:defRPr sz="2333" b="0" i="0" cap="all">
                <a:latin typeface="Effra Light"/>
                <a:cs typeface="Effra Light"/>
              </a:defRPr>
            </a:lvl7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22716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pPr/>
              <a:t>‹#›</a:t>
            </a:fld>
            <a:endParaRPr lang="en-US" dirty="0"/>
          </a:p>
        </p:txBody>
      </p:sp>
      <p:sp>
        <p:nvSpPr>
          <p:cNvPr id="5" name="Footer Placeholder 4"/>
          <p:cNvSpPr>
            <a:spLocks noGrp="1"/>
          </p:cNvSpPr>
          <p:nvPr>
            <p:ph type="ftr" sz="quarter" idx="10"/>
          </p:nvPr>
        </p:nvSpPr>
        <p:spPr/>
        <p:txBody>
          <a:bodyPr/>
          <a:lstStyle/>
          <a:p>
            <a:r>
              <a:rPr lang="en-US" dirty="0"/>
              <a:t>Edit title on Slide Master using Insert &gt; Header &amp; Footer   |   March 25, 2016   |   Confidential, for internal use only</a:t>
            </a:r>
          </a:p>
        </p:txBody>
      </p:sp>
    </p:spTree>
    <p:extLst>
      <p:ext uri="{BB962C8B-B14F-4D97-AF65-F5344CB8AC3E}">
        <p14:creationId xmlns:p14="http://schemas.microsoft.com/office/powerpoint/2010/main" val="25472851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5758" y="362516"/>
            <a:ext cx="11216640" cy="453743"/>
          </a:xfrm>
          <a:prstGeom prst="rect">
            <a:avLst/>
          </a:prstGeom>
        </p:spPr>
        <p:txBody>
          <a:bodyPr lIns="0" rIns="0"/>
          <a:lstStyle>
            <a:lvl1pPr>
              <a:defRPr sz="2400" baseline="0">
                <a:latin typeface="Arial" panose="020B0604020202020204" pitchFamily="34" charset="0"/>
                <a:cs typeface="Arial" panose="020B0604020202020204" pitchFamily="34" charset="0"/>
              </a:defRPr>
            </a:lvl1pPr>
          </a:lstStyle>
          <a:p>
            <a:r>
              <a:rPr lang="en-US" dirty="0"/>
              <a:t>Click to edit content page title</a:t>
            </a:r>
          </a:p>
        </p:txBody>
      </p:sp>
      <p:sp>
        <p:nvSpPr>
          <p:cNvPr id="6" name="Content Placeholder 2"/>
          <p:cNvSpPr>
            <a:spLocks noGrp="1"/>
          </p:cNvSpPr>
          <p:nvPr>
            <p:ph sz="half" idx="1" hasCustomPrompt="1"/>
          </p:nvPr>
        </p:nvSpPr>
        <p:spPr>
          <a:xfrm>
            <a:off x="364065" y="1706880"/>
            <a:ext cx="11216640" cy="4267200"/>
          </a:xfrm>
          <a:prstGeom prst="rect">
            <a:avLst/>
          </a:prstGeom>
        </p:spPr>
        <p:txBody>
          <a:bodyPr wrap="square" lIns="0" tIns="0" rIns="0" bIns="0">
            <a:normAutofit/>
          </a:bodyPr>
          <a:lstStyle>
            <a:lvl1pPr>
              <a:lnSpc>
                <a:spcPct val="100000"/>
              </a:lnSpc>
              <a:spcBef>
                <a:spcPts val="1600"/>
              </a:spcBef>
              <a:spcAft>
                <a:spcPts val="0"/>
              </a:spcAft>
              <a:buClr>
                <a:srgbClr val="AAAAAA"/>
              </a:buClr>
              <a:buFont typeface="Arial" pitchFamily="34" charset="0"/>
              <a:buChar char="•"/>
              <a:defRPr sz="1867">
                <a:solidFill>
                  <a:srgbClr val="000000"/>
                </a:solidFill>
                <a:latin typeface="Arial" panose="020B0604020202020204" pitchFamily="34" charset="0"/>
                <a:cs typeface="Arial" panose="020B0604020202020204" pitchFamily="34" charset="0"/>
              </a:defRPr>
            </a:lvl1pPr>
            <a:lvl2pPr marL="764087" indent="-309021">
              <a:lnSpc>
                <a:spcPct val="100000"/>
              </a:lnSpc>
              <a:spcBef>
                <a:spcPts val="400"/>
              </a:spcBef>
              <a:spcAft>
                <a:spcPts val="0"/>
              </a:spcAft>
              <a:buClr>
                <a:srgbClr val="AAAAAA"/>
              </a:buClr>
              <a:buFont typeface="Museo Sans For Dell" pitchFamily="2" charset="0"/>
              <a:buChar char="–"/>
              <a:defRPr sz="1600">
                <a:solidFill>
                  <a:srgbClr val="000000"/>
                </a:solidFill>
                <a:latin typeface="Arial" panose="020B0604020202020204" pitchFamily="34" charset="0"/>
                <a:cs typeface="Arial" panose="020B0604020202020204" pitchFamily="34" charset="0"/>
              </a:defRPr>
            </a:lvl2pPr>
            <a:lvl3pPr>
              <a:lnSpc>
                <a:spcPct val="100000"/>
              </a:lnSpc>
              <a:spcBef>
                <a:spcPts val="400"/>
              </a:spcBef>
              <a:spcAft>
                <a:spcPts val="0"/>
              </a:spcAft>
              <a:buClr>
                <a:srgbClr val="AAAAAA"/>
              </a:buClr>
              <a:defRPr sz="1333">
                <a:solidFill>
                  <a:srgbClr val="000000"/>
                </a:solidFill>
                <a:latin typeface="Arial" panose="020B0604020202020204" pitchFamily="34" charset="0"/>
                <a:cs typeface="Arial" panose="020B0604020202020204" pitchFamily="34" charset="0"/>
              </a:defRPr>
            </a:lvl3pPr>
            <a:lvl4pPr>
              <a:spcBef>
                <a:spcPts val="400"/>
              </a:spcBef>
              <a:spcAft>
                <a:spcPts val="0"/>
              </a:spcAft>
              <a:buClr>
                <a:srgbClr val="AAAAAA"/>
              </a:buClr>
              <a:defRPr sz="1333" baseline="0">
                <a:solidFill>
                  <a:srgbClr val="000000"/>
                </a:solidFill>
                <a:latin typeface="Arial" panose="020B0604020202020204" pitchFamily="34" charset="0"/>
                <a:cs typeface="Arial" panose="020B0604020202020204" pitchFamily="34" charset="0"/>
              </a:defRPr>
            </a:lvl4pPr>
            <a:lvl5pPr>
              <a:spcBef>
                <a:spcPts val="400"/>
              </a:spcBef>
              <a:spcAft>
                <a:spcPts val="0"/>
              </a:spcAft>
              <a:buClr>
                <a:srgbClr val="AAAAAA"/>
              </a:buClr>
              <a:defRPr sz="1600">
                <a:solidFill>
                  <a:schemeClr val="tx1"/>
                </a:solidFill>
                <a:latin typeface="Museo Sans For Dell" pitchFamily="2" charset="0"/>
              </a:defRPr>
            </a:lvl5pPr>
            <a:lvl6pPr>
              <a:defRPr sz="2400"/>
            </a:lvl6pPr>
            <a:lvl7pPr>
              <a:defRPr sz="2400"/>
            </a:lvl7pPr>
            <a:lvl8pPr>
              <a:defRPr sz="2400"/>
            </a:lvl8pPr>
            <a:lvl9pPr>
              <a:defRPr sz="2400"/>
            </a:lvl9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5" name="Text Placeholder 7"/>
          <p:cNvSpPr>
            <a:spLocks noGrp="1"/>
          </p:cNvSpPr>
          <p:nvPr>
            <p:ph type="body" sz="quarter" idx="10" hasCustomPrompt="1"/>
          </p:nvPr>
        </p:nvSpPr>
        <p:spPr>
          <a:xfrm>
            <a:off x="365758" y="800100"/>
            <a:ext cx="11216640" cy="318456"/>
          </a:xfrm>
          <a:prstGeom prst="rect">
            <a:avLst/>
          </a:prstGeom>
        </p:spPr>
        <p:txBody>
          <a:bodyPr lIns="0" tIns="0" rIns="0" bIns="0"/>
          <a:lstStyle>
            <a:lvl1pPr marL="0" indent="0">
              <a:buNone/>
              <a:defRPr b="0">
                <a:solidFill>
                  <a:srgbClr val="000000"/>
                </a:solidFill>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13433512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Advanced Title 5">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33625"/>
          <a:stretch/>
        </p:blipFill>
        <p:spPr>
          <a:xfrm>
            <a:off x="9143210" y="1183968"/>
            <a:ext cx="3048791" cy="4440959"/>
          </a:xfrm>
          <a:prstGeom prst="rect">
            <a:avLst/>
          </a:prstGeom>
        </p:spPr>
      </p:pic>
      <p:pic>
        <p:nvPicPr>
          <p:cNvPr id="10" name="Picture 9"/>
          <p:cNvPicPr>
            <a:picLocks noChangeAspect="1"/>
          </p:cNvPicPr>
          <p:nvPr userDrawn="1"/>
        </p:nvPicPr>
        <p:blipFill>
          <a:blip r:embed="rId3"/>
          <a:stretch>
            <a:fillRect/>
          </a:stretch>
        </p:blipFill>
        <p:spPr>
          <a:xfrm>
            <a:off x="9601200" y="5640529"/>
            <a:ext cx="2513542" cy="1144095"/>
          </a:xfrm>
          <a:prstGeom prst="rect">
            <a:avLst/>
          </a:prstGeom>
        </p:spPr>
      </p:pic>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2"/>
          </p:nvPr>
        </p:nvSpPr>
        <p:spPr>
          <a:xfrm>
            <a:off x="381000" y="1330853"/>
            <a:ext cx="8610600" cy="4381500"/>
          </a:xfrm>
          <a:prstGeom prst="rect">
            <a:avLst/>
          </a:prstGeom>
        </p:spPr>
        <p:txBody>
          <a:bodyPr vert="horz" lIns="0" tIns="0" rIns="0" bIns="0">
            <a:normAutofit/>
          </a:bodyPr>
          <a:lstStyle>
            <a:lvl1pPr>
              <a:lnSpc>
                <a:spcPct val="70000"/>
              </a:lnSpc>
              <a:defRPr sz="8333" b="1" i="0" baseline="0">
                <a:solidFill>
                  <a:schemeClr val="tx1"/>
                </a:solidFill>
                <a:latin typeface="+mj-lt"/>
                <a:cs typeface="Effra"/>
              </a:defRPr>
            </a:lvl1pPr>
            <a:lvl2pPr>
              <a:lnSpc>
                <a:spcPct val="70000"/>
              </a:lnSpc>
              <a:defRPr sz="8333" b="0" baseline="0">
                <a:solidFill>
                  <a:schemeClr val="tx1"/>
                </a:solidFill>
                <a:latin typeface="Effra Light"/>
                <a:cs typeface="Effra Light"/>
              </a:defRPr>
            </a:lvl2pPr>
            <a:lvl3pPr>
              <a:lnSpc>
                <a:spcPct val="70000"/>
              </a:lnSpc>
              <a:defRPr sz="8333" b="1" i="0" baseline="0">
                <a:solidFill>
                  <a:schemeClr val="bg2"/>
                </a:solidFill>
                <a:latin typeface="+mj-lt"/>
              </a:defRPr>
            </a:lvl3pPr>
            <a:lvl4pPr>
              <a:lnSpc>
                <a:spcPct val="70000"/>
              </a:lnSpc>
              <a:defRPr sz="8333" b="1" baseline="0">
                <a:solidFill>
                  <a:schemeClr val="tx1"/>
                </a:solidFill>
                <a:latin typeface="+mj-lt"/>
              </a:defRPr>
            </a:lvl4pPr>
            <a:lvl5pPr>
              <a:lnSpc>
                <a:spcPct val="70000"/>
              </a:lnSpc>
              <a:defRPr sz="8333" baseline="0">
                <a:solidFill>
                  <a:schemeClr val="tx1"/>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81000" y="5932914"/>
            <a:ext cx="6096000" cy="574908"/>
          </a:xfrm>
          <a:prstGeom prst="rect">
            <a:avLst/>
          </a:prstGeom>
        </p:spPr>
        <p:txBody>
          <a:bodyPr vert="horz" lIns="0" tIns="0" rIns="0" bIns="0">
            <a:normAutofit/>
          </a:bodyPr>
          <a:lstStyle>
            <a:lvl1pPr>
              <a:lnSpc>
                <a:spcPts val="1500"/>
              </a:lnSpc>
              <a:defRPr sz="1500" b="0">
                <a:solidFill>
                  <a:schemeClr val="tx1"/>
                </a:solidFill>
                <a:latin typeface="Effra"/>
              </a:defRPr>
            </a:lvl1pPr>
            <a:lvl2pPr>
              <a:lnSpc>
                <a:spcPts val="1500"/>
              </a:lnSpc>
              <a:defRPr sz="1500" b="1">
                <a:solidFill>
                  <a:schemeClr val="tx1"/>
                </a:solidFill>
                <a:latin typeface="+mn-lt"/>
              </a:defRPr>
            </a:lvl2pPr>
            <a:lvl3pPr>
              <a:lnSpc>
                <a:spcPts val="1500"/>
              </a:lnSpc>
              <a:defRPr sz="150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381000" y="346463"/>
            <a:ext cx="6096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47907"/>
      </p:ext>
    </p:extLst>
  </p:cSld>
  <p:clrMapOvr>
    <a:overrideClrMapping bg1="dk1" tx1="lt1" bg2="dk2" tx2="lt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Divider 1">
    <p:bg>
      <p:bgPr>
        <a:solidFill>
          <a:schemeClr val="accent1"/>
        </a:solidFill>
        <a:effectLst/>
      </p:bgPr>
    </p:bg>
    <p:spTree>
      <p:nvGrpSpPr>
        <p:cNvPr id="1" name=""/>
        <p:cNvGrpSpPr/>
        <p:nvPr/>
      </p:nvGrpSpPr>
      <p:grpSpPr>
        <a:xfrm>
          <a:off x="0" y="0"/>
          <a:ext cx="0" cy="0"/>
          <a:chOff x="0" y="0"/>
          <a:chExt cx="0" cy="0"/>
        </a:xfrm>
      </p:grpSpPr>
      <p:sp>
        <p:nvSpPr>
          <p:cNvPr id="8" name="Frame 7"/>
          <p:cNvSpPr/>
          <p:nvPr userDrawn="1"/>
        </p:nvSpPr>
        <p:spPr>
          <a:xfrm>
            <a:off x="381000" y="381000"/>
            <a:ext cx="11430000" cy="524256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1833" dirty="0">
              <a:solidFill>
                <a:schemeClr val="tx1"/>
              </a:solidFill>
            </a:endParaRPr>
          </a:p>
        </p:txBody>
      </p:sp>
      <p:sp>
        <p:nvSpPr>
          <p:cNvPr id="3" name="Title 2"/>
          <p:cNvSpPr>
            <a:spLocks noGrp="1"/>
          </p:cNvSpPr>
          <p:nvPr>
            <p:ph type="title"/>
          </p:nvPr>
        </p:nvSpPr>
        <p:spPr>
          <a:xfrm>
            <a:off x="762000" y="706443"/>
            <a:ext cx="7239000" cy="4381500"/>
          </a:xfrm>
        </p:spPr>
        <p:txBody>
          <a:bodyPr/>
          <a:lstStyle>
            <a:lvl1pPr>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9603374" y="5638800"/>
            <a:ext cx="2513542" cy="1144095"/>
          </a:xfrm>
          <a:prstGeom prst="rect">
            <a:avLst/>
          </a:prstGeom>
        </p:spPr>
      </p:pic>
    </p:spTree>
    <p:extLst>
      <p:ext uri="{BB962C8B-B14F-4D97-AF65-F5344CB8AC3E}">
        <p14:creationId xmlns:p14="http://schemas.microsoft.com/office/powerpoint/2010/main" val="2472444856"/>
      </p:ext>
    </p:extLst>
  </p:cSld>
  <p:clrMapOvr>
    <a:masterClrMapping/>
  </p:clrMapOvr>
  <p:extLst>
    <p:ext uri="{DCECCB84-F9BA-43D5-87BE-67443E8EF086}">
      <p15:sldGuideLst xmlns:p15="http://schemas.microsoft.com/office/powerpoint/2012/main">
        <p15:guide id="1" orient="horz" pos="576">
          <p15:clr>
            <a:srgbClr val="FBAE40"/>
          </p15:clr>
        </p15:guide>
        <p15:guide id="2" pos="576">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dvanced Title 1">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Click to edit Master title style</a:t>
            </a:r>
          </a:p>
        </p:txBody>
      </p:sp>
      <p:sp>
        <p:nvSpPr>
          <p:cNvPr id="10" name="Picture Placeholder 9"/>
          <p:cNvSpPr>
            <a:spLocks noGrp="1"/>
          </p:cNvSpPr>
          <p:nvPr>
            <p:ph type="pic" sz="quarter" idx="12" hasCustomPrompt="1"/>
          </p:nvPr>
        </p:nvSpPr>
        <p:spPr>
          <a:xfrm>
            <a:off x="8763000" y="0"/>
            <a:ext cx="3429000" cy="3429000"/>
          </a:xfrm>
          <a:prstGeom prst="rect">
            <a:avLst/>
          </a:prstGeom>
          <a:solidFill>
            <a:schemeClr val="accent1"/>
          </a:solidFill>
        </p:spPr>
        <p:txBody>
          <a:bodyPr vert="horz" lIns="91440" tIns="45720" rIns="91440" bIns="45720">
            <a:normAutofit/>
          </a:bodyPr>
          <a:lstStyle>
            <a:lvl1pPr>
              <a:defRPr sz="1500" b="0" i="0">
                <a:solidFill>
                  <a:schemeClr val="tx2"/>
                </a:solidFill>
                <a:latin typeface="Effra Light"/>
                <a:cs typeface="Effra Light"/>
              </a:defRPr>
            </a:lvl1pPr>
          </a:lstStyle>
          <a:p>
            <a:r>
              <a:rPr lang="en-US" dirty="0"/>
              <a:t>Add photo or leave as solid Color</a:t>
            </a:r>
          </a:p>
        </p:txBody>
      </p:sp>
      <p:sp>
        <p:nvSpPr>
          <p:cNvPr id="8" name="Rectangle 7"/>
          <p:cNvSpPr/>
          <p:nvPr userDrawn="1"/>
        </p:nvSpPr>
        <p:spPr>
          <a:xfrm>
            <a:off x="8763000" y="3429000"/>
            <a:ext cx="3429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833" dirty="0"/>
          </a:p>
        </p:txBody>
      </p:sp>
      <p:sp>
        <p:nvSpPr>
          <p:cNvPr id="6" name="Text Placeholder 5"/>
          <p:cNvSpPr>
            <a:spLocks noGrp="1"/>
          </p:cNvSpPr>
          <p:nvPr>
            <p:ph type="body" sz="quarter" idx="11"/>
          </p:nvPr>
        </p:nvSpPr>
        <p:spPr>
          <a:xfrm>
            <a:off x="381002" y="1330860"/>
            <a:ext cx="4381500" cy="3615241"/>
          </a:xfrm>
          <a:prstGeom prst="rect">
            <a:avLst/>
          </a:prstGeom>
        </p:spPr>
        <p:txBody>
          <a:bodyPr vert="horz" lIns="0" tIns="0" rIns="0" bIns="0"/>
          <a:lstStyle>
            <a:lvl1pPr>
              <a:lnSpc>
                <a:spcPct val="70000"/>
              </a:lnSpc>
              <a:defRPr/>
            </a:lvl1pPr>
            <a:lvl2pPr>
              <a:lnSpc>
                <a:spcPct val="70000"/>
              </a:lnSpc>
              <a:defRPr/>
            </a:lvl2pPr>
            <a:lvl3pPr>
              <a:lnSpc>
                <a:spcPct val="70000"/>
              </a:lnSpc>
              <a:defRPr/>
            </a:lvl3pPr>
            <a:lvl4pPr>
              <a:lnSpc>
                <a:spcPct val="70000"/>
              </a:lnSpc>
              <a:defRPr/>
            </a:lvl4pPr>
            <a:lvl5pPr>
              <a:lnSpc>
                <a:spcPct val="7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381002" y="5935176"/>
            <a:ext cx="4381500" cy="595507"/>
          </a:xfrm>
        </p:spPr>
        <p:txBody>
          <a:bodyPr>
            <a:normAutofit/>
          </a:bodyPr>
          <a:lstStyle>
            <a:lvl1pPr>
              <a:lnSpc>
                <a:spcPts val="1500"/>
              </a:lnSpc>
              <a:defRPr sz="1500" b="0" i="0">
                <a:solidFill>
                  <a:schemeClr val="tx2"/>
                </a:solidFill>
                <a:latin typeface="Effra"/>
                <a:cs typeface="Effra Light"/>
              </a:defRPr>
            </a:lvl1pPr>
            <a:lvl2pPr>
              <a:lnSpc>
                <a:spcPts val="1500"/>
              </a:lnSpc>
              <a:defRPr sz="1500" b="1">
                <a:solidFill>
                  <a:schemeClr val="tx2"/>
                </a:solidFill>
                <a:latin typeface="+mn-lt"/>
              </a:defRPr>
            </a:lvl2pPr>
            <a:lvl3pPr>
              <a:lnSpc>
                <a:spcPts val="1500"/>
              </a:lnSpc>
              <a:defRPr sz="1500" b="0">
                <a:solidFill>
                  <a:schemeClr val="tx2"/>
                </a:solidFill>
                <a:latin typeface="+mn-lt"/>
              </a:defRPr>
            </a:lvl3pPr>
            <a:lvl4pPr>
              <a:lnSpc>
                <a:spcPts val="1500"/>
              </a:lnSpc>
              <a:defRPr sz="1500">
                <a:solidFill>
                  <a:schemeClr val="tx2"/>
                </a:solidFill>
                <a:latin typeface="+mn-lt"/>
              </a:defRPr>
            </a:lvl4pPr>
            <a:lvl5pPr>
              <a:lnSpc>
                <a:spcPts val="15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381002" y="346466"/>
            <a:ext cx="43815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5334000" y="0"/>
            <a:ext cx="3429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145" dirty="0"/>
          </a:p>
        </p:txBody>
      </p:sp>
      <p:pic>
        <p:nvPicPr>
          <p:cNvPr id="14" name="Picture 13"/>
          <p:cNvPicPr>
            <a:picLocks noChangeAspect="1"/>
          </p:cNvPicPr>
          <p:nvPr userDrawn="1"/>
        </p:nvPicPr>
        <p:blipFill>
          <a:blip r:embed="rId2"/>
          <a:stretch>
            <a:fillRect/>
          </a:stretch>
        </p:blipFill>
        <p:spPr>
          <a:xfrm>
            <a:off x="9604517" y="5639889"/>
            <a:ext cx="2513401" cy="1144031"/>
          </a:xfrm>
          <a:prstGeom prst="rect">
            <a:avLst/>
          </a:prstGeom>
        </p:spPr>
      </p:pic>
    </p:spTree>
    <p:extLst>
      <p:ext uri="{BB962C8B-B14F-4D97-AF65-F5344CB8AC3E}">
        <p14:creationId xmlns:p14="http://schemas.microsoft.com/office/powerpoint/2010/main" val="10347725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Advanced Title 2">
    <p:bg>
      <p:bgRef idx="1001">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2"/>
          </p:nvPr>
        </p:nvSpPr>
        <p:spPr>
          <a:xfrm>
            <a:off x="381000" y="1330855"/>
            <a:ext cx="9144000" cy="4381500"/>
          </a:xfrm>
          <a:prstGeom prst="rect">
            <a:avLst/>
          </a:prstGeom>
        </p:spPr>
        <p:txBody>
          <a:bodyPr vert="horz" lIns="0" tIns="0" rIns="0" bIns="0">
            <a:normAutofit/>
          </a:bodyPr>
          <a:lstStyle>
            <a:lvl1pPr>
              <a:lnSpc>
                <a:spcPct val="70000"/>
              </a:lnSpc>
              <a:defRPr sz="8333" b="1" i="0" baseline="0">
                <a:solidFill>
                  <a:schemeClr val="tx2"/>
                </a:solidFill>
                <a:latin typeface="+mj-lt"/>
                <a:cs typeface="Effra"/>
              </a:defRPr>
            </a:lvl1pPr>
            <a:lvl2pPr>
              <a:lnSpc>
                <a:spcPct val="70000"/>
              </a:lnSpc>
              <a:defRPr sz="8333" b="0" baseline="0">
                <a:solidFill>
                  <a:schemeClr val="tx2"/>
                </a:solidFill>
                <a:latin typeface="Effra Light"/>
                <a:cs typeface="Effra Light"/>
              </a:defRPr>
            </a:lvl2pPr>
            <a:lvl3pPr>
              <a:lnSpc>
                <a:spcPct val="70000"/>
              </a:lnSpc>
              <a:defRPr sz="8333" b="1" i="0" baseline="0">
                <a:solidFill>
                  <a:schemeClr val="bg1"/>
                </a:solidFill>
                <a:latin typeface="+mj-lt"/>
              </a:defRPr>
            </a:lvl3pPr>
            <a:lvl4pPr>
              <a:lnSpc>
                <a:spcPct val="70000"/>
              </a:lnSpc>
              <a:defRPr sz="8333" b="1" baseline="0">
                <a:latin typeface="+mj-lt"/>
              </a:defRPr>
            </a:lvl4pPr>
            <a:lvl5pPr>
              <a:lnSpc>
                <a:spcPct val="70000"/>
              </a:lnSpc>
              <a:defRPr sz="8333" baseline="0">
                <a:solidFill>
                  <a:schemeClr val="tx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81000" y="5932915"/>
            <a:ext cx="6096000" cy="574908"/>
          </a:xfrm>
          <a:prstGeom prst="rect">
            <a:avLst/>
          </a:prstGeom>
        </p:spPr>
        <p:txBody>
          <a:bodyPr vert="horz" lIns="0" tIns="0" rIns="0" bIns="0">
            <a:normAutofit/>
          </a:bodyPr>
          <a:lstStyle>
            <a:lvl1pPr>
              <a:lnSpc>
                <a:spcPts val="1500"/>
              </a:lnSpc>
              <a:defRPr sz="1500" b="0">
                <a:solidFill>
                  <a:schemeClr val="tx2"/>
                </a:solidFill>
                <a:latin typeface="+mn-lt"/>
              </a:defRPr>
            </a:lvl1pPr>
            <a:lvl2pPr>
              <a:lnSpc>
                <a:spcPts val="1500"/>
              </a:lnSpc>
              <a:defRPr sz="1500" b="1">
                <a:solidFill>
                  <a:schemeClr val="tx2"/>
                </a:solidFill>
                <a:latin typeface="+mn-lt"/>
              </a:defRPr>
            </a:lvl2pPr>
            <a:lvl3pPr>
              <a:lnSpc>
                <a:spcPts val="1500"/>
              </a:lnSpc>
              <a:defRPr sz="1500">
                <a:solidFill>
                  <a:schemeClr val="tx2"/>
                </a:solidFill>
                <a:latin typeface="+mn-lt"/>
              </a:defRPr>
            </a:lvl3pPr>
            <a:lvl4pPr>
              <a:lnSpc>
                <a:spcPts val="1500"/>
              </a:lnSpc>
              <a:defRPr sz="1500">
                <a:solidFill>
                  <a:schemeClr val="tx2"/>
                </a:solidFill>
                <a:latin typeface="+mn-lt"/>
              </a:defRPr>
            </a:lvl4pPr>
            <a:lvl5pPr>
              <a:lnSpc>
                <a:spcPts val="15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381000" y="346466"/>
            <a:ext cx="6096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9601200" y="5638802"/>
            <a:ext cx="2513541" cy="1144095"/>
          </a:xfrm>
          <a:prstGeom prst="rect">
            <a:avLst/>
          </a:prstGeom>
        </p:spPr>
      </p:pic>
    </p:spTree>
    <p:extLst>
      <p:ext uri="{BB962C8B-B14F-4D97-AF65-F5344CB8AC3E}">
        <p14:creationId xmlns:p14="http://schemas.microsoft.com/office/powerpoint/2010/main" val="3712281022"/>
      </p:ext>
    </p:extLst>
  </p:cSld>
  <p:clrMapOvr>
    <a:overrideClrMapping bg1="dk1" tx1="lt1" bg2="dk2" tx2="lt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Advanced Title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2"/>
          </p:nvPr>
        </p:nvSpPr>
        <p:spPr>
          <a:xfrm>
            <a:off x="381000" y="1330855"/>
            <a:ext cx="9144000" cy="4381500"/>
          </a:xfrm>
          <a:prstGeom prst="rect">
            <a:avLst/>
          </a:prstGeom>
        </p:spPr>
        <p:txBody>
          <a:bodyPr vert="horz" lIns="0" tIns="0" rIns="0" bIns="0">
            <a:normAutofit/>
          </a:bodyPr>
          <a:lstStyle>
            <a:lvl1pPr>
              <a:lnSpc>
                <a:spcPct val="70000"/>
              </a:lnSpc>
              <a:defRPr sz="8333" b="1" i="0" baseline="0">
                <a:solidFill>
                  <a:schemeClr val="tx1"/>
                </a:solidFill>
                <a:latin typeface="+mj-lt"/>
                <a:cs typeface="Effra"/>
              </a:defRPr>
            </a:lvl1pPr>
            <a:lvl2pPr>
              <a:lnSpc>
                <a:spcPct val="70000"/>
              </a:lnSpc>
              <a:defRPr sz="8333" b="0" baseline="0">
                <a:solidFill>
                  <a:schemeClr val="tx1"/>
                </a:solidFill>
                <a:latin typeface="Effra Light"/>
                <a:cs typeface="Effra Light"/>
              </a:defRPr>
            </a:lvl2pPr>
            <a:lvl3pPr>
              <a:lnSpc>
                <a:spcPct val="70000"/>
              </a:lnSpc>
              <a:defRPr sz="8333" b="1" i="0" baseline="0">
                <a:solidFill>
                  <a:srgbClr val="77BC1F"/>
                </a:solidFill>
              </a:defRPr>
            </a:lvl3pPr>
            <a:lvl4pPr>
              <a:lnSpc>
                <a:spcPct val="70000"/>
              </a:lnSpc>
              <a:defRPr sz="8333" b="1" baseline="0"/>
            </a:lvl4pPr>
            <a:lvl5pPr>
              <a:lnSpc>
                <a:spcPct val="70000"/>
              </a:lnSpc>
              <a:defRPr sz="8333" baseline="0">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81000" y="5932568"/>
            <a:ext cx="5080000" cy="758857"/>
          </a:xfrm>
          <a:prstGeom prst="rect">
            <a:avLst/>
          </a:prstGeom>
        </p:spPr>
        <p:txBody>
          <a:bodyPr vert="horz" lIns="0" tIns="0" rIns="0" bIns="0">
            <a:normAutofit/>
          </a:bodyPr>
          <a:lstStyle>
            <a:lvl1pPr>
              <a:lnSpc>
                <a:spcPts val="1500"/>
              </a:lnSpc>
              <a:defRPr sz="1500" b="0">
                <a:solidFill>
                  <a:schemeClr val="accent1"/>
                </a:solidFill>
                <a:latin typeface="+mn-lt"/>
              </a:defRPr>
            </a:lvl1pPr>
            <a:lvl2pPr>
              <a:lnSpc>
                <a:spcPts val="1500"/>
              </a:lnSpc>
              <a:defRPr sz="1500" b="1">
                <a:solidFill>
                  <a:schemeClr val="accent1"/>
                </a:solidFill>
                <a:latin typeface="+mn-lt"/>
              </a:defRPr>
            </a:lvl2pPr>
            <a:lvl3pPr>
              <a:lnSpc>
                <a:spcPts val="1500"/>
              </a:lnSpc>
              <a:defRPr sz="1500" b="0">
                <a:solidFill>
                  <a:schemeClr val="accent1"/>
                </a:solidFill>
                <a:latin typeface="+mn-lt"/>
              </a:defRPr>
            </a:lvl3pPr>
            <a:lvl4pPr>
              <a:lnSpc>
                <a:spcPts val="1500"/>
              </a:lnSpc>
              <a:defRPr sz="1500">
                <a:solidFill>
                  <a:schemeClr val="accent1"/>
                </a:solidFill>
                <a:latin typeface="+mn-lt"/>
              </a:defRPr>
            </a:lvl4pPr>
            <a:lvl5pPr>
              <a:lnSpc>
                <a:spcPts val="1500"/>
              </a:lnSpc>
              <a:defRPr sz="15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381000" y="346466"/>
            <a:ext cx="6096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9601202" y="5637709"/>
            <a:ext cx="2513401" cy="1144031"/>
          </a:xfrm>
          <a:prstGeom prst="rect">
            <a:avLst/>
          </a:prstGeom>
        </p:spPr>
      </p:pic>
    </p:spTree>
    <p:extLst>
      <p:ext uri="{BB962C8B-B14F-4D97-AF65-F5344CB8AC3E}">
        <p14:creationId xmlns:p14="http://schemas.microsoft.com/office/powerpoint/2010/main" val="953595372"/>
      </p:ext>
    </p:extLst>
  </p:cSld>
  <p:clrMapOvr>
    <a:overrideClrMapping bg1="lt1" tx1="dk1" bg2="lt2" tx2="dk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Advanced Title 4 (Phot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10" name="Picture 9"/>
          <p:cNvPicPr>
            <a:picLocks noChangeAspect="1"/>
          </p:cNvPicPr>
          <p:nvPr userDrawn="1"/>
        </p:nvPicPr>
        <p:blipFill>
          <a:blip r:embed="rId2"/>
          <a:stretch>
            <a:fillRect/>
          </a:stretch>
        </p:blipFill>
        <p:spPr>
          <a:xfrm>
            <a:off x="9601200" y="5640531"/>
            <a:ext cx="2513541" cy="1144095"/>
          </a:xfrm>
          <a:prstGeom prst="rect">
            <a:avLst/>
          </a:prstGeom>
        </p:spPr>
      </p:pic>
      <p:sp>
        <p:nvSpPr>
          <p:cNvPr id="5" name="Text Placeholder 4"/>
          <p:cNvSpPr>
            <a:spLocks noGrp="1"/>
          </p:cNvSpPr>
          <p:nvPr>
            <p:ph type="body" sz="quarter" idx="12"/>
          </p:nvPr>
        </p:nvSpPr>
        <p:spPr>
          <a:xfrm>
            <a:off x="6477000" y="1330855"/>
            <a:ext cx="4953000" cy="3714751"/>
          </a:xfrm>
          <a:prstGeom prst="rect">
            <a:avLst/>
          </a:prstGeom>
        </p:spPr>
        <p:txBody>
          <a:bodyPr vert="horz" lIns="0" tIns="0" rIns="0" bIns="0">
            <a:normAutofit/>
          </a:bodyPr>
          <a:lstStyle>
            <a:lvl1pPr>
              <a:lnSpc>
                <a:spcPct val="70000"/>
              </a:lnSpc>
              <a:defRPr sz="5584" b="1" i="0" baseline="0">
                <a:solidFill>
                  <a:schemeClr val="bg2"/>
                </a:solidFill>
                <a:latin typeface="+mj-lt"/>
                <a:cs typeface="Effra"/>
              </a:defRPr>
            </a:lvl1pPr>
            <a:lvl2pPr>
              <a:lnSpc>
                <a:spcPct val="70000"/>
              </a:lnSpc>
              <a:defRPr sz="5584" b="0" baseline="0">
                <a:solidFill>
                  <a:schemeClr val="tx1"/>
                </a:solidFill>
                <a:latin typeface="Effra Light"/>
                <a:cs typeface="Effra Light"/>
              </a:defRPr>
            </a:lvl2pPr>
            <a:lvl3pPr>
              <a:lnSpc>
                <a:spcPct val="70000"/>
              </a:lnSpc>
              <a:defRPr sz="5584" b="1" i="0" baseline="0">
                <a:solidFill>
                  <a:schemeClr val="bg1"/>
                </a:solidFill>
              </a:defRPr>
            </a:lvl3pPr>
            <a:lvl4pPr>
              <a:lnSpc>
                <a:spcPct val="70000"/>
              </a:lnSpc>
              <a:defRPr sz="5584" b="1" baseline="0">
                <a:solidFill>
                  <a:schemeClr val="bg2"/>
                </a:solidFill>
              </a:defRPr>
            </a:lvl4pPr>
            <a:lvl5pPr>
              <a:lnSpc>
                <a:spcPct val="70000"/>
              </a:lnSpc>
              <a:defRPr sz="5584" baseline="0">
                <a:solidFill>
                  <a:schemeClr val="bg2"/>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p:cNvSpPr>
          <p:nvPr>
            <p:ph type="pic" sz="quarter" idx="13" hasCustomPrompt="1"/>
          </p:nvPr>
        </p:nvSpPr>
        <p:spPr>
          <a:xfrm>
            <a:off x="0" y="0"/>
            <a:ext cx="6096000" cy="6858000"/>
          </a:xfrm>
          <a:prstGeom prst="rect">
            <a:avLst/>
          </a:prstGeom>
        </p:spPr>
        <p:txBody>
          <a:bodyPr vert="horz" lIns="1371600" rIns="1371600" anchor="ctr">
            <a:normAutofit/>
          </a:bodyPr>
          <a:lstStyle>
            <a:lvl1pPr>
              <a:defRPr sz="1500" b="0" i="0" baseline="0">
                <a:solidFill>
                  <a:schemeClr val="tx2"/>
                </a:solidFill>
                <a:latin typeface="Effra Light"/>
                <a:cs typeface="Effra Light"/>
              </a:defRPr>
            </a:lvl1pPr>
          </a:lstStyle>
          <a:p>
            <a:r>
              <a:rPr lang="en-US" dirty="0"/>
              <a:t>Note that the frame device sits on top of the slide; It will need to be pasted onto any new title 4 slide</a:t>
            </a:r>
          </a:p>
        </p:txBody>
      </p:sp>
      <p:sp>
        <p:nvSpPr>
          <p:cNvPr id="9" name="Text Placeholder 13"/>
          <p:cNvSpPr>
            <a:spLocks noGrp="1"/>
          </p:cNvSpPr>
          <p:nvPr>
            <p:ph type="body" sz="quarter" idx="14"/>
          </p:nvPr>
        </p:nvSpPr>
        <p:spPr>
          <a:xfrm>
            <a:off x="6477000" y="804479"/>
            <a:ext cx="4953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355442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9" y="-3342"/>
            <a:ext cx="12179952" cy="6864691"/>
          </a:xfrm>
          <a:prstGeom prst="rect">
            <a:avLst/>
          </a:prstGeom>
        </p:spPr>
      </p:pic>
      <p:sp>
        <p:nvSpPr>
          <p:cNvPr id="14" name="Freeform 180"/>
          <p:cNvSpPr>
            <a:spLocks/>
          </p:cNvSpPr>
          <p:nvPr/>
        </p:nvSpPr>
        <p:spPr bwMode="auto">
          <a:xfrm>
            <a:off x="3175" y="0"/>
            <a:ext cx="8102980" cy="6875591"/>
          </a:xfrm>
          <a:custGeom>
            <a:avLst/>
            <a:gdLst>
              <a:gd name="T0" fmla="*/ 2917 w 2917"/>
              <a:gd name="T1" fmla="*/ 0 h 2476"/>
              <a:gd name="T2" fmla="*/ 0 w 2917"/>
              <a:gd name="T3" fmla="*/ 0 h 2476"/>
              <a:gd name="T4" fmla="*/ 0 w 2917"/>
              <a:gd name="T5" fmla="*/ 2476 h 2476"/>
              <a:gd name="T6" fmla="*/ 1480 w 2917"/>
              <a:gd name="T7" fmla="*/ 2476 h 2476"/>
              <a:gd name="T8" fmla="*/ 2917 w 2917"/>
              <a:gd name="T9" fmla="*/ 0 h 2476"/>
            </a:gdLst>
            <a:ahLst/>
            <a:cxnLst>
              <a:cxn ang="0">
                <a:pos x="T0" y="T1"/>
              </a:cxn>
              <a:cxn ang="0">
                <a:pos x="T2" y="T3"/>
              </a:cxn>
              <a:cxn ang="0">
                <a:pos x="T4" y="T5"/>
              </a:cxn>
              <a:cxn ang="0">
                <a:pos x="T6" y="T7"/>
              </a:cxn>
              <a:cxn ang="0">
                <a:pos x="T8" y="T9"/>
              </a:cxn>
            </a:cxnLst>
            <a:rect l="0" t="0" r="r" b="b"/>
            <a:pathLst>
              <a:path w="2917" h="2476">
                <a:moveTo>
                  <a:pt x="2917" y="0"/>
                </a:moveTo>
                <a:lnTo>
                  <a:pt x="0" y="0"/>
                </a:lnTo>
                <a:lnTo>
                  <a:pt x="0" y="2476"/>
                </a:lnTo>
                <a:lnTo>
                  <a:pt x="1480" y="2476"/>
                </a:lnTo>
                <a:lnTo>
                  <a:pt x="291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009" tIns="40004" rIns="80009" bIns="40004" numCol="1" anchor="t" anchorCtr="0" compatLnSpc="1">
            <a:prstTxWarp prst="textNoShape">
              <a:avLst/>
            </a:prstTxWarp>
          </a:bodyPr>
          <a:lstStyle/>
          <a:p>
            <a:endParaRPr lang="en-US" sz="1544"/>
          </a:p>
        </p:txBody>
      </p:sp>
      <p:sp>
        <p:nvSpPr>
          <p:cNvPr id="15" name="Freeform 182"/>
          <p:cNvSpPr>
            <a:spLocks/>
          </p:cNvSpPr>
          <p:nvPr/>
        </p:nvSpPr>
        <p:spPr bwMode="auto">
          <a:xfrm>
            <a:off x="3179" y="4550942"/>
            <a:ext cx="1382895" cy="2310376"/>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80009" tIns="40004" rIns="80009" bIns="40004" numCol="1" anchor="t" anchorCtr="0" compatLnSpc="1">
            <a:prstTxWarp prst="textNoShape">
              <a:avLst/>
            </a:prstTxWarp>
          </a:bodyPr>
          <a:lstStyle/>
          <a:p>
            <a:endParaRPr lang="en-US" sz="1544"/>
          </a:p>
        </p:txBody>
      </p:sp>
      <p:sp>
        <p:nvSpPr>
          <p:cNvPr id="16" name="Freeform 181"/>
          <p:cNvSpPr>
            <a:spLocks/>
          </p:cNvSpPr>
          <p:nvPr/>
        </p:nvSpPr>
        <p:spPr bwMode="auto">
          <a:xfrm>
            <a:off x="9203049" y="1620831"/>
            <a:ext cx="3000229" cy="5237170"/>
          </a:xfrm>
          <a:custGeom>
            <a:avLst/>
            <a:gdLst>
              <a:gd name="T0" fmla="*/ 793 w 793"/>
              <a:gd name="T1" fmla="*/ 0 h 1388"/>
              <a:gd name="T2" fmla="*/ 0 w 793"/>
              <a:gd name="T3" fmla="*/ 1388 h 1388"/>
              <a:gd name="T4" fmla="*/ 793 w 793"/>
              <a:gd name="T5" fmla="*/ 1388 h 1388"/>
              <a:gd name="T6" fmla="*/ 793 w 793"/>
              <a:gd name="T7" fmla="*/ 0 h 1388"/>
            </a:gdLst>
            <a:ahLst/>
            <a:cxnLst>
              <a:cxn ang="0">
                <a:pos x="T0" y="T1"/>
              </a:cxn>
              <a:cxn ang="0">
                <a:pos x="T2" y="T3"/>
              </a:cxn>
              <a:cxn ang="0">
                <a:pos x="T4" y="T5"/>
              </a:cxn>
              <a:cxn ang="0">
                <a:pos x="T6" y="T7"/>
              </a:cxn>
            </a:cxnLst>
            <a:rect l="0" t="0" r="r" b="b"/>
            <a:pathLst>
              <a:path w="793" h="1388">
                <a:moveTo>
                  <a:pt x="793" y="0"/>
                </a:moveTo>
                <a:lnTo>
                  <a:pt x="0" y="1388"/>
                </a:lnTo>
                <a:lnTo>
                  <a:pt x="793" y="1388"/>
                </a:lnTo>
                <a:lnTo>
                  <a:pt x="793" y="0"/>
                </a:lnTo>
                <a:close/>
              </a:path>
            </a:pathLst>
          </a:custGeom>
          <a:solidFill>
            <a:schemeClr val="accent1"/>
          </a:solidFill>
          <a:ln>
            <a:noFill/>
          </a:ln>
        </p:spPr>
        <p:txBody>
          <a:bodyPr vert="horz" wrap="square" lIns="80009" tIns="40004" rIns="80009" bIns="40004" numCol="1" anchor="t" anchorCtr="0" compatLnSpc="1">
            <a:prstTxWarp prst="textNoShape">
              <a:avLst/>
            </a:prstTxWarp>
          </a:bodyPr>
          <a:lstStyle/>
          <a:p>
            <a:endParaRPr lang="en-US" sz="1544"/>
          </a:p>
        </p:txBody>
      </p:sp>
      <p:sp>
        <p:nvSpPr>
          <p:cNvPr id="2" name="Title 1"/>
          <p:cNvSpPr>
            <a:spLocks noGrp="1"/>
          </p:cNvSpPr>
          <p:nvPr>
            <p:ph type="title"/>
          </p:nvPr>
        </p:nvSpPr>
        <p:spPr>
          <a:xfrm>
            <a:off x="485155" y="234866"/>
            <a:ext cx="5572782" cy="1088136"/>
          </a:xfrm>
        </p:spPr>
        <p:txBody>
          <a:bodyPr/>
          <a:lstStyle>
            <a:lvl1pPr>
              <a:lnSpc>
                <a:spcPct val="90000"/>
              </a:lnSpc>
              <a:spcBef>
                <a:spcPts val="535"/>
              </a:spcBef>
              <a:spcAft>
                <a:spcPts val="535"/>
              </a:spcAft>
              <a:defRPr sz="3928">
                <a:solidFill>
                  <a:schemeClr val="accent4"/>
                </a:solidFill>
              </a:defRPr>
            </a:lvl1pPr>
          </a:lstStyle>
          <a:p>
            <a:r>
              <a:rPr lang="en-US" dirty="0"/>
              <a:t>Click to edit Master title style</a:t>
            </a:r>
          </a:p>
        </p:txBody>
      </p:sp>
      <p:sp>
        <p:nvSpPr>
          <p:cNvPr id="10"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1"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Tree>
    <p:extLst>
      <p:ext uri="{BB962C8B-B14F-4D97-AF65-F5344CB8AC3E}">
        <p14:creationId xmlns:p14="http://schemas.microsoft.com/office/powerpoint/2010/main" val="30463688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dvanced Title 5">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33625"/>
          <a:stretch/>
        </p:blipFill>
        <p:spPr>
          <a:xfrm>
            <a:off x="9143211" y="1183970"/>
            <a:ext cx="3048791" cy="4440959"/>
          </a:xfrm>
          <a:prstGeom prst="rect">
            <a:avLst/>
          </a:prstGeom>
        </p:spPr>
      </p:pic>
      <p:pic>
        <p:nvPicPr>
          <p:cNvPr id="10" name="Picture 9"/>
          <p:cNvPicPr>
            <a:picLocks noChangeAspect="1"/>
          </p:cNvPicPr>
          <p:nvPr userDrawn="1"/>
        </p:nvPicPr>
        <p:blipFill>
          <a:blip r:embed="rId3"/>
          <a:stretch>
            <a:fillRect/>
          </a:stretch>
        </p:blipFill>
        <p:spPr>
          <a:xfrm>
            <a:off x="9601200" y="5640531"/>
            <a:ext cx="2513541" cy="1144095"/>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p:nvPr>
        </p:nvSpPr>
        <p:spPr>
          <a:xfrm>
            <a:off x="381000" y="1330855"/>
            <a:ext cx="8610600" cy="4381500"/>
          </a:xfrm>
          <a:prstGeom prst="rect">
            <a:avLst/>
          </a:prstGeom>
        </p:spPr>
        <p:txBody>
          <a:bodyPr vert="horz" lIns="0" tIns="0" rIns="0" bIns="0">
            <a:normAutofit/>
          </a:bodyPr>
          <a:lstStyle>
            <a:lvl1pPr>
              <a:lnSpc>
                <a:spcPct val="70000"/>
              </a:lnSpc>
              <a:defRPr sz="8333" b="1" i="0" baseline="0">
                <a:solidFill>
                  <a:schemeClr val="tx1"/>
                </a:solidFill>
                <a:latin typeface="+mj-lt"/>
                <a:cs typeface="Effra"/>
              </a:defRPr>
            </a:lvl1pPr>
            <a:lvl2pPr>
              <a:lnSpc>
                <a:spcPct val="70000"/>
              </a:lnSpc>
              <a:defRPr sz="8333" b="0" baseline="0">
                <a:solidFill>
                  <a:schemeClr val="tx1"/>
                </a:solidFill>
                <a:latin typeface="Effra Light"/>
                <a:cs typeface="Effra Light"/>
              </a:defRPr>
            </a:lvl2pPr>
            <a:lvl3pPr>
              <a:lnSpc>
                <a:spcPct val="70000"/>
              </a:lnSpc>
              <a:defRPr sz="8333" b="1" i="0" baseline="0">
                <a:solidFill>
                  <a:schemeClr val="bg2"/>
                </a:solidFill>
                <a:latin typeface="+mj-lt"/>
              </a:defRPr>
            </a:lvl3pPr>
            <a:lvl4pPr>
              <a:lnSpc>
                <a:spcPct val="70000"/>
              </a:lnSpc>
              <a:defRPr sz="8333" b="1" baseline="0">
                <a:solidFill>
                  <a:schemeClr val="tx1"/>
                </a:solidFill>
                <a:latin typeface="+mj-lt"/>
              </a:defRPr>
            </a:lvl4pPr>
            <a:lvl5pPr>
              <a:lnSpc>
                <a:spcPct val="70000"/>
              </a:lnSpc>
              <a:defRPr sz="8333" baseline="0">
                <a:solidFill>
                  <a:schemeClr val="tx1"/>
                </a:solidFill>
                <a:latin typeface="Effr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381000" y="5932915"/>
            <a:ext cx="6096000" cy="574908"/>
          </a:xfrm>
          <a:prstGeom prst="rect">
            <a:avLst/>
          </a:prstGeom>
        </p:spPr>
        <p:txBody>
          <a:bodyPr vert="horz" lIns="0" tIns="0" rIns="0" bIns="0">
            <a:normAutofit/>
          </a:bodyPr>
          <a:lstStyle>
            <a:lvl1pPr>
              <a:lnSpc>
                <a:spcPts val="1500"/>
              </a:lnSpc>
              <a:defRPr sz="1500" b="0">
                <a:solidFill>
                  <a:schemeClr val="tx1"/>
                </a:solidFill>
                <a:latin typeface="+mn-lt"/>
              </a:defRPr>
            </a:lvl1pPr>
            <a:lvl2pPr>
              <a:lnSpc>
                <a:spcPts val="1500"/>
              </a:lnSpc>
              <a:defRPr sz="1500" b="1">
                <a:solidFill>
                  <a:schemeClr val="tx1"/>
                </a:solidFill>
                <a:latin typeface="+mn-lt"/>
              </a:defRPr>
            </a:lvl2pPr>
            <a:lvl3pPr>
              <a:lnSpc>
                <a:spcPts val="1500"/>
              </a:lnSpc>
              <a:defRPr sz="1500">
                <a:solidFill>
                  <a:schemeClr val="tx1"/>
                </a:solidFill>
                <a:latin typeface="+mn-lt"/>
              </a:defRPr>
            </a:lvl3pPr>
            <a:lvl4pPr>
              <a:lnSpc>
                <a:spcPts val="1500"/>
              </a:lnSpc>
              <a:defRPr sz="1500">
                <a:solidFill>
                  <a:schemeClr val="tx1"/>
                </a:solidFill>
                <a:latin typeface="+mn-lt"/>
              </a:defRPr>
            </a:lvl4pPr>
            <a:lvl5pPr>
              <a:lnSpc>
                <a:spcPts val="1500"/>
              </a:lnSpc>
              <a:defRPr sz="15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381000" y="346466"/>
            <a:ext cx="6096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68176"/>
      </p:ext>
    </p:extLst>
  </p:cSld>
  <p:clrMapOvr>
    <a:overrideClrMapping bg1="dk1" tx1="lt1" bg2="dk2" tx2="lt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Advanced Divider 1">
    <p:bg>
      <p:bgPr>
        <a:solidFill>
          <a:schemeClr val="accent1"/>
        </a:solidFill>
        <a:effectLst/>
      </p:bgPr>
    </p:bg>
    <p:spTree>
      <p:nvGrpSpPr>
        <p:cNvPr id="1" name=""/>
        <p:cNvGrpSpPr/>
        <p:nvPr/>
      </p:nvGrpSpPr>
      <p:grpSpPr>
        <a:xfrm>
          <a:off x="0" y="0"/>
          <a:ext cx="0" cy="0"/>
          <a:chOff x="0" y="0"/>
          <a:chExt cx="0" cy="0"/>
        </a:xfrm>
      </p:grpSpPr>
      <p:sp>
        <p:nvSpPr>
          <p:cNvPr id="8" name="Frame 7"/>
          <p:cNvSpPr/>
          <p:nvPr userDrawn="1"/>
        </p:nvSpPr>
        <p:spPr>
          <a:xfrm>
            <a:off x="381000" y="379679"/>
            <a:ext cx="11430000" cy="5238751"/>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1833" dirty="0">
              <a:solidFill>
                <a:schemeClr val="tx1"/>
              </a:solidFill>
            </a:endParaRPr>
          </a:p>
        </p:txBody>
      </p:sp>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762000" y="762002"/>
            <a:ext cx="7239000" cy="4381500"/>
          </a:xfrm>
          <a:prstGeom prst="rect">
            <a:avLst/>
          </a:prstGeom>
        </p:spPr>
        <p:txBody>
          <a:bodyPr vert="horz" lIns="0" tIns="0" rIns="0" bIns="0"/>
          <a:lstStyle>
            <a:lvl1pPr>
              <a:lnSpc>
                <a:spcPct val="70000"/>
              </a:lnSpc>
              <a:defRPr sz="4333" b="1" i="0">
                <a:solidFill>
                  <a:srgbClr val="FFCE00"/>
                </a:solidFill>
                <a:latin typeface="+mj-lt"/>
              </a:defRPr>
            </a:lvl1pPr>
            <a:lvl2pPr>
              <a:lnSpc>
                <a:spcPct val="70000"/>
              </a:lnSpc>
              <a:defRPr sz="4333" b="0" i="0">
                <a:solidFill>
                  <a:schemeClr val="bg1"/>
                </a:solidFill>
                <a:latin typeface="Effra Light"/>
              </a:defRPr>
            </a:lvl2pPr>
            <a:lvl3pPr>
              <a:lnSpc>
                <a:spcPct val="70000"/>
              </a:lnSpc>
              <a:defRPr sz="4333" b="0" i="0">
                <a:solidFill>
                  <a:schemeClr val="tx1"/>
                </a:solidFill>
                <a:latin typeface="+mj-lt"/>
              </a:defRPr>
            </a:lvl3pPr>
            <a:lvl4pPr>
              <a:lnSpc>
                <a:spcPct val="70000"/>
              </a:lnSpc>
              <a:defRPr sz="4333" b="1" i="0">
                <a:solidFill>
                  <a:schemeClr val="tx2"/>
                </a:solidFill>
                <a:latin typeface="+mj-lt"/>
              </a:defRPr>
            </a:lvl4pPr>
            <a:lvl5pPr>
              <a:lnSpc>
                <a:spcPct val="70000"/>
              </a:lnSpc>
              <a:defRPr sz="4333"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9601200" y="5640531"/>
            <a:ext cx="2513541" cy="1144095"/>
          </a:xfrm>
          <a:prstGeom prst="rect">
            <a:avLst/>
          </a:prstGeom>
        </p:spPr>
      </p:pic>
    </p:spTree>
    <p:extLst>
      <p:ext uri="{BB962C8B-B14F-4D97-AF65-F5344CB8AC3E}">
        <p14:creationId xmlns:p14="http://schemas.microsoft.com/office/powerpoint/2010/main" val="2155651480"/>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Advanced Divider 2">
    <p:bg>
      <p:bgRef idx="1001">
        <a:schemeClr val="bg1"/>
      </p:bgRef>
    </p:bg>
    <p:spTree>
      <p:nvGrpSpPr>
        <p:cNvPr id="1" name=""/>
        <p:cNvGrpSpPr/>
        <p:nvPr/>
      </p:nvGrpSpPr>
      <p:grpSpPr>
        <a:xfrm>
          <a:off x="0" y="0"/>
          <a:ext cx="0" cy="0"/>
          <a:chOff x="0" y="0"/>
          <a:chExt cx="0" cy="0"/>
        </a:xfrm>
      </p:grpSpPr>
      <p:sp>
        <p:nvSpPr>
          <p:cNvPr id="8" name="Frame 7"/>
          <p:cNvSpPr/>
          <p:nvPr userDrawn="1"/>
        </p:nvSpPr>
        <p:spPr>
          <a:xfrm>
            <a:off x="381000" y="379679"/>
            <a:ext cx="11430000" cy="5238751"/>
          </a:xfrm>
          <a:prstGeom prst="frame">
            <a:avLst>
              <a:gd name="adj1" fmla="val 1811"/>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a:endParaRPr lang="en-US" sz="1833" dirty="0">
              <a:solidFill>
                <a:schemeClr val="tx1"/>
              </a:solidFill>
            </a:endParaRPr>
          </a:p>
        </p:txBody>
      </p:sp>
      <p:sp>
        <p:nvSpPr>
          <p:cNvPr id="3" name="Title 2"/>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0"/>
          </p:nvPr>
        </p:nvSpPr>
        <p:spPr>
          <a:xfrm>
            <a:off x="762000" y="761999"/>
            <a:ext cx="7239000" cy="4381500"/>
          </a:xfrm>
          <a:prstGeom prst="rect">
            <a:avLst/>
          </a:prstGeom>
        </p:spPr>
        <p:txBody>
          <a:bodyPr vert="horz" lIns="0" tIns="0" rIns="0" bIns="0"/>
          <a:lstStyle>
            <a:lvl1pPr>
              <a:lnSpc>
                <a:spcPct val="70000"/>
              </a:lnSpc>
              <a:defRPr sz="4333" b="1" i="0">
                <a:solidFill>
                  <a:srgbClr val="77BC1F"/>
                </a:solidFill>
                <a:latin typeface="+mj-lt"/>
              </a:defRPr>
            </a:lvl1pPr>
            <a:lvl2pPr>
              <a:lnSpc>
                <a:spcPct val="70000"/>
              </a:lnSpc>
              <a:defRPr sz="4333" b="0" i="0">
                <a:solidFill>
                  <a:schemeClr val="tx1"/>
                </a:solidFill>
                <a:latin typeface="Effra Light"/>
              </a:defRPr>
            </a:lvl2pPr>
            <a:lvl3pPr>
              <a:lnSpc>
                <a:spcPct val="70000"/>
              </a:lnSpc>
              <a:defRPr sz="4333" b="0" i="0">
                <a:solidFill>
                  <a:schemeClr val="accent3"/>
                </a:solidFill>
                <a:latin typeface="+mj-lt"/>
              </a:defRPr>
            </a:lvl3pPr>
            <a:lvl4pPr>
              <a:lnSpc>
                <a:spcPct val="70000"/>
              </a:lnSpc>
              <a:defRPr sz="4333" b="1" i="0">
                <a:solidFill>
                  <a:schemeClr val="tx2"/>
                </a:solidFill>
                <a:latin typeface="+mj-lt"/>
              </a:defRPr>
            </a:lvl4pPr>
            <a:lvl5pPr>
              <a:lnSpc>
                <a:spcPct val="70000"/>
              </a:lnSpc>
              <a:defRPr sz="4333"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stretch>
            <a:fillRect/>
          </a:stretch>
        </p:blipFill>
        <p:spPr>
          <a:xfrm>
            <a:off x="9601200" y="5640531"/>
            <a:ext cx="2513541" cy="1144095"/>
          </a:xfrm>
          <a:prstGeom prst="rect">
            <a:avLst/>
          </a:prstGeom>
        </p:spPr>
      </p:pic>
    </p:spTree>
    <p:extLst>
      <p:ext uri="{BB962C8B-B14F-4D97-AF65-F5344CB8AC3E}">
        <p14:creationId xmlns:p14="http://schemas.microsoft.com/office/powerpoint/2010/main" val="395283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dvanced Divider 3 (Photo)">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81000" y="379679"/>
            <a:ext cx="4953000" cy="5524500"/>
          </a:xfrm>
          <a:prstGeom prst="rect">
            <a:avLst/>
          </a:prstGeom>
        </p:spPr>
        <p:txBody>
          <a:bodyPr vert="horz" lIns="0" tIns="0" rIns="0" bIns="0"/>
          <a:lstStyle>
            <a:lvl1pPr>
              <a:lnSpc>
                <a:spcPct val="70000"/>
              </a:lnSpc>
              <a:defRPr sz="4333" b="1" i="0">
                <a:solidFill>
                  <a:srgbClr val="B0008E"/>
                </a:solidFill>
                <a:latin typeface="+mj-lt"/>
              </a:defRPr>
            </a:lvl1pPr>
            <a:lvl2pPr>
              <a:lnSpc>
                <a:spcPct val="70000"/>
              </a:lnSpc>
              <a:defRPr sz="4333" b="0" i="0">
                <a:solidFill>
                  <a:schemeClr val="tx1"/>
                </a:solidFill>
                <a:latin typeface="Effra Light"/>
              </a:defRPr>
            </a:lvl2pPr>
            <a:lvl3pPr>
              <a:lnSpc>
                <a:spcPct val="70000"/>
              </a:lnSpc>
              <a:defRPr sz="4333" b="0" i="0">
                <a:solidFill>
                  <a:schemeClr val="accent1"/>
                </a:solidFill>
                <a:latin typeface="+mj-lt"/>
              </a:defRPr>
            </a:lvl3pPr>
            <a:lvl4pPr>
              <a:lnSpc>
                <a:spcPct val="70000"/>
              </a:lnSpc>
              <a:defRPr sz="4333" b="1" i="0">
                <a:solidFill>
                  <a:schemeClr val="tx2"/>
                </a:solidFill>
                <a:latin typeface="+mj-lt"/>
              </a:defRPr>
            </a:lvl4pPr>
            <a:lvl5pPr>
              <a:lnSpc>
                <a:spcPct val="70000"/>
              </a:lnSpc>
              <a:defRPr sz="4333" b="0" i="0">
                <a:solidFill>
                  <a:schemeClr val="bg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6096005" y="0"/>
            <a:ext cx="6095999" cy="6858000"/>
          </a:xfrm>
          <a:prstGeom prst="rect">
            <a:avLst/>
          </a:prstGeom>
        </p:spPr>
        <p:txBody>
          <a:bodyPr vert="horz" lIns="91440" tIns="45720" rIns="91440" bIns="45720">
            <a:normAutofit/>
          </a:bodyPr>
          <a:lstStyle>
            <a:lvl1pPr marL="0" marR="0" indent="0" algn="l" defTabSz="457026" rtl="0" eaLnBrk="1" fontAlgn="auto" latinLnBrk="0" hangingPunct="1">
              <a:lnSpc>
                <a:spcPts val="1500"/>
              </a:lnSpc>
              <a:spcBef>
                <a:spcPts val="0"/>
              </a:spcBef>
              <a:spcAft>
                <a:spcPts val="0"/>
              </a:spcAft>
              <a:buClrTx/>
              <a:buSzTx/>
              <a:buFontTx/>
              <a:buNone/>
              <a:tabLst/>
              <a:defRPr sz="1500" b="0" i="0">
                <a:solidFill>
                  <a:schemeClr val="bg2"/>
                </a:solidFill>
                <a:latin typeface="Effra Light"/>
                <a:cs typeface="Effra Light"/>
              </a:defRPr>
            </a:lvl1pPr>
          </a:lstStyle>
          <a:p>
            <a:r>
              <a:rPr lang="en-US" dirty="0"/>
              <a:t>Note that the plus symbol and Logo sit on top of the slide; they will need to be pasted onto any new design Divider 3 slide; dark photo may require a reversed logo</a:t>
            </a:r>
          </a:p>
        </p:txBody>
      </p:sp>
      <p:pic>
        <p:nvPicPr>
          <p:cNvPr id="8" name="Picture 7"/>
          <p:cNvPicPr>
            <a:picLocks noChangeAspect="1"/>
          </p:cNvPicPr>
          <p:nvPr userDrawn="1"/>
        </p:nvPicPr>
        <p:blipFill>
          <a:blip r:embed="rId2"/>
          <a:stretch>
            <a:fillRect/>
          </a:stretch>
        </p:blipFill>
        <p:spPr>
          <a:xfrm>
            <a:off x="9599704" y="5638802"/>
            <a:ext cx="2513401" cy="1144031"/>
          </a:xfrm>
          <a:prstGeom prst="rect">
            <a:avLst/>
          </a:prstGeom>
        </p:spPr>
      </p:pic>
    </p:spTree>
    <p:extLst>
      <p:ext uri="{BB962C8B-B14F-4D97-AF65-F5344CB8AC3E}">
        <p14:creationId xmlns:p14="http://schemas.microsoft.com/office/powerpoint/2010/main" val="200184020"/>
      </p:ext>
    </p:extLst>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Advanced Divider 4 (Photo)">
    <p:bg>
      <p:bgRef idx="1001">
        <a:schemeClr val="bg2"/>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381000" y="379679"/>
            <a:ext cx="4953000" cy="5043119"/>
          </a:xfrm>
          <a:prstGeom prst="rect">
            <a:avLst/>
          </a:prstGeom>
        </p:spPr>
        <p:txBody>
          <a:bodyPr vert="horz" lIns="0" tIns="0" rIns="0" bIns="0"/>
          <a:lstStyle>
            <a:lvl1pPr>
              <a:lnSpc>
                <a:spcPct val="70000"/>
              </a:lnSpc>
              <a:defRPr sz="4333" b="1" i="0">
                <a:solidFill>
                  <a:schemeClr val="bg1"/>
                </a:solidFill>
                <a:latin typeface="+mj-lt"/>
              </a:defRPr>
            </a:lvl1pPr>
            <a:lvl2pPr>
              <a:lnSpc>
                <a:spcPct val="70000"/>
              </a:lnSpc>
              <a:defRPr sz="4333" b="0" i="0">
                <a:solidFill>
                  <a:schemeClr val="tx1"/>
                </a:solidFill>
                <a:latin typeface="Effra Light"/>
              </a:defRPr>
            </a:lvl2pPr>
            <a:lvl3pPr>
              <a:lnSpc>
                <a:spcPct val="70000"/>
              </a:lnSpc>
              <a:defRPr sz="4333" b="0" i="0">
                <a:solidFill>
                  <a:schemeClr val="accent1"/>
                </a:solidFill>
                <a:latin typeface="+mj-lt"/>
              </a:defRPr>
            </a:lvl3pPr>
            <a:lvl4pPr>
              <a:lnSpc>
                <a:spcPct val="70000"/>
              </a:lnSpc>
              <a:defRPr sz="4333" b="1" i="0">
                <a:solidFill>
                  <a:schemeClr val="tx2"/>
                </a:solidFill>
                <a:latin typeface="+mj-lt"/>
              </a:defRPr>
            </a:lvl4pPr>
            <a:lvl5pPr>
              <a:lnSpc>
                <a:spcPct val="70000"/>
              </a:lnSpc>
              <a:defRPr sz="4333" b="0" i="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1" hasCustomPrompt="1"/>
          </p:nvPr>
        </p:nvSpPr>
        <p:spPr>
          <a:xfrm>
            <a:off x="6096005" y="0"/>
            <a:ext cx="6095999" cy="6858000"/>
          </a:xfrm>
          <a:prstGeom prst="rect">
            <a:avLst/>
          </a:prstGeom>
        </p:spPr>
        <p:txBody>
          <a:bodyPr vert="horz" lIns="91440" tIns="45720" rIns="91440" bIns="45720">
            <a:normAutofit/>
          </a:bodyPr>
          <a:lstStyle>
            <a:lvl1pPr marL="0" marR="0" indent="0" algn="l" defTabSz="457026" rtl="0" eaLnBrk="1" fontAlgn="auto" latinLnBrk="0" hangingPunct="1">
              <a:lnSpc>
                <a:spcPts val="1500"/>
              </a:lnSpc>
              <a:spcBef>
                <a:spcPts val="0"/>
              </a:spcBef>
              <a:spcAft>
                <a:spcPts val="0"/>
              </a:spcAft>
              <a:buClrTx/>
              <a:buSzTx/>
              <a:buFontTx/>
              <a:buNone/>
              <a:tabLst/>
              <a:defRPr sz="1500" b="0" i="0">
                <a:solidFill>
                  <a:schemeClr val="accent1"/>
                </a:solidFill>
                <a:latin typeface="Effra Light"/>
                <a:cs typeface="Effra Light"/>
              </a:defRPr>
            </a:lvl1pPr>
          </a:lstStyle>
          <a:p>
            <a:r>
              <a:rPr lang="en-US" dirty="0"/>
              <a:t>Note that the plus symbol and Logo sit on top of the slide; they will need to be pasted onto any new design Divider 4 slide; dark photo may require a reversed logo</a:t>
            </a:r>
          </a:p>
        </p:txBody>
      </p:sp>
      <p:pic>
        <p:nvPicPr>
          <p:cNvPr id="8" name="Picture 7"/>
          <p:cNvPicPr>
            <a:picLocks noChangeAspect="1"/>
          </p:cNvPicPr>
          <p:nvPr userDrawn="1"/>
        </p:nvPicPr>
        <p:blipFill>
          <a:blip r:embed="rId2"/>
          <a:stretch>
            <a:fillRect/>
          </a:stretch>
        </p:blipFill>
        <p:spPr>
          <a:xfrm>
            <a:off x="9599704" y="5638802"/>
            <a:ext cx="2513401" cy="1144031"/>
          </a:xfrm>
          <a:prstGeom prst="rect">
            <a:avLst/>
          </a:prstGeom>
        </p:spPr>
      </p:pic>
    </p:spTree>
    <p:extLst>
      <p:ext uri="{BB962C8B-B14F-4D97-AF65-F5344CB8AC3E}">
        <p14:creationId xmlns:p14="http://schemas.microsoft.com/office/powerpoint/2010/main" val="1447360253"/>
      </p:ext>
    </p:extLst>
  </p:cSld>
  <p:clrMapOvr>
    <a:overrideClrMapping bg1="lt1" tx1="dk1" bg2="lt2" tx2="dk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Divider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472C5-9763-9541-866C-1E9A185CD8F4}"/>
              </a:ext>
            </a:extLst>
          </p:cNvPr>
          <p:cNvSpPr/>
          <p:nvPr userDrawn="1"/>
        </p:nvSpPr>
        <p:spPr>
          <a:xfrm>
            <a:off x="0" y="4561416"/>
            <a:ext cx="12192000" cy="23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333" dirty="0" err="1"/>
          </a:p>
        </p:txBody>
      </p:sp>
      <p:sp>
        <p:nvSpPr>
          <p:cNvPr id="5" name="Text Placeholder 4">
            <a:extLst>
              <a:ext uri="{FF2B5EF4-FFF2-40B4-BE49-F238E27FC236}">
                <a16:creationId xmlns:a16="http://schemas.microsoft.com/office/drawing/2014/main" id="{EBD74D75-EDC3-49CE-B928-9D7E6E5F6811}"/>
              </a:ext>
            </a:extLst>
          </p:cNvPr>
          <p:cNvSpPr>
            <a:spLocks noGrp="1"/>
          </p:cNvSpPr>
          <p:nvPr>
            <p:ph type="body" sz="quarter" idx="12"/>
          </p:nvPr>
        </p:nvSpPr>
        <p:spPr>
          <a:xfrm>
            <a:off x="254000" y="4920629"/>
            <a:ext cx="6085416" cy="18097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7">
            <a:extLst>
              <a:ext uri="{FF2B5EF4-FFF2-40B4-BE49-F238E27FC236}">
                <a16:creationId xmlns:a16="http://schemas.microsoft.com/office/drawing/2014/main" id="{5F30955E-0B37-46FE-BC14-E03A3386020D}"/>
              </a:ext>
            </a:extLst>
          </p:cNvPr>
          <p:cNvSpPr>
            <a:spLocks noGrp="1"/>
          </p:cNvSpPr>
          <p:nvPr>
            <p:ph type="body" sz="quarter" idx="13" hasCustomPrompt="1"/>
          </p:nvPr>
        </p:nvSpPr>
        <p:spPr>
          <a:xfrm>
            <a:off x="839165" y="810230"/>
            <a:ext cx="7985859" cy="2919148"/>
          </a:xfrm>
          <a:prstGeom prst="rect">
            <a:avLst/>
          </a:prstGeom>
        </p:spPr>
        <p:txBody>
          <a:bodyPr/>
          <a:lstStyle>
            <a:lvl1pPr marL="0" indent="0">
              <a:buNone/>
              <a:defRPr sz="2667" b="1" cap="none">
                <a:solidFill>
                  <a:srgbClr val="77BC1F"/>
                </a:solidFill>
              </a:defRPr>
            </a:lvl1pPr>
            <a:lvl2pPr marL="187846" indent="0">
              <a:buNone/>
              <a:defRPr/>
            </a:lvl2pPr>
            <a:lvl3pPr marL="380981" indent="0">
              <a:buNone/>
              <a:defRPr/>
            </a:lvl3pPr>
            <a:lvl4pPr marL="571472" indent="0">
              <a:buNone/>
              <a:defRPr/>
            </a:lvl4pPr>
            <a:lvl5pPr marL="764608" indent="0">
              <a:buNone/>
              <a:defRPr/>
            </a:lvl5pPr>
          </a:lstStyle>
          <a:p>
            <a:pPr lvl="0"/>
            <a:r>
              <a:rPr lang="en-US" dirty="0"/>
              <a:t>Supplemental text (optional)</a:t>
            </a:r>
          </a:p>
        </p:txBody>
      </p:sp>
      <p:pic>
        <p:nvPicPr>
          <p:cNvPr id="6" name="Picture 5">
            <a:extLst>
              <a:ext uri="{FF2B5EF4-FFF2-40B4-BE49-F238E27FC236}">
                <a16:creationId xmlns:a16="http://schemas.microsoft.com/office/drawing/2014/main" id="{F3BCD99D-BDD0-44CB-9358-9B0C7C916CBE}"/>
              </a:ext>
            </a:extLst>
          </p:cNvPr>
          <p:cNvPicPr>
            <a:picLocks noChangeAspect="1"/>
          </p:cNvPicPr>
          <p:nvPr userDrawn="1"/>
        </p:nvPicPr>
        <p:blipFill>
          <a:blip r:embed="rId2"/>
          <a:stretch>
            <a:fillRect/>
          </a:stretch>
        </p:blipFill>
        <p:spPr>
          <a:xfrm>
            <a:off x="9601200" y="5640531"/>
            <a:ext cx="2513541" cy="1144095"/>
          </a:xfrm>
          <a:prstGeom prst="rect">
            <a:avLst/>
          </a:prstGeom>
        </p:spPr>
      </p:pic>
    </p:spTree>
    <p:extLst>
      <p:ext uri="{BB962C8B-B14F-4D97-AF65-F5344CB8AC3E}">
        <p14:creationId xmlns:p14="http://schemas.microsoft.com/office/powerpoint/2010/main" val="39934212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635D8F-DB15-B145-82F4-DD592BC6D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430" y="5059898"/>
            <a:ext cx="2697820" cy="1178879"/>
          </a:xfrm>
          <a:prstGeom prst="rect">
            <a:avLst/>
          </a:prstGeom>
        </p:spPr>
      </p:pic>
      <p:sp>
        <p:nvSpPr>
          <p:cNvPr id="16" name="Text Placeholder 17">
            <a:extLst>
              <a:ext uri="{FF2B5EF4-FFF2-40B4-BE49-F238E27FC236}">
                <a16:creationId xmlns:a16="http://schemas.microsoft.com/office/drawing/2014/main" id="{E1562908-4545-584B-91A6-3C9BE8AE7214}"/>
              </a:ext>
            </a:extLst>
          </p:cNvPr>
          <p:cNvSpPr>
            <a:spLocks noGrp="1"/>
          </p:cNvSpPr>
          <p:nvPr>
            <p:ph type="body" sz="quarter" idx="14" hasCustomPrompt="1"/>
          </p:nvPr>
        </p:nvSpPr>
        <p:spPr>
          <a:xfrm>
            <a:off x="423125" y="3495022"/>
            <a:ext cx="11385168" cy="924713"/>
          </a:xfrm>
          <a:prstGeom prst="rect">
            <a:avLst/>
          </a:prstGeom>
        </p:spPr>
        <p:txBody>
          <a:bodyPr lIns="0">
            <a:normAutofit/>
          </a:bodyPr>
          <a:lstStyle>
            <a:lvl1pPr marL="0" indent="0" algn="l">
              <a:buNone/>
              <a:defRPr sz="3200" b="1">
                <a:solidFill>
                  <a:schemeClr val="accent5"/>
                </a:solidFill>
              </a:defRPr>
            </a:lvl1pPr>
          </a:lstStyle>
          <a:p>
            <a:pPr lvl="0"/>
            <a:r>
              <a:rPr lang="en-US" dirty="0"/>
              <a:t>Presenter Name(s)</a:t>
            </a:r>
          </a:p>
        </p:txBody>
      </p:sp>
      <p:sp>
        <p:nvSpPr>
          <p:cNvPr id="22" name="Text Placeholder 17">
            <a:extLst>
              <a:ext uri="{FF2B5EF4-FFF2-40B4-BE49-F238E27FC236}">
                <a16:creationId xmlns:a16="http://schemas.microsoft.com/office/drawing/2014/main" id="{24691CE8-AFBA-C94A-B13E-7A7BA4932033}"/>
              </a:ext>
            </a:extLst>
          </p:cNvPr>
          <p:cNvSpPr>
            <a:spLocks noGrp="1"/>
          </p:cNvSpPr>
          <p:nvPr>
            <p:ph type="body" sz="quarter" idx="15" hasCustomPrompt="1"/>
          </p:nvPr>
        </p:nvSpPr>
        <p:spPr>
          <a:xfrm>
            <a:off x="423125" y="4422831"/>
            <a:ext cx="11385168" cy="487132"/>
          </a:xfrm>
          <a:prstGeom prst="rect">
            <a:avLst/>
          </a:prstGeom>
        </p:spPr>
        <p:txBody>
          <a:bodyPr lIns="0" tIns="0" rIns="0" bIns="0">
            <a:normAutofit/>
          </a:bodyPr>
          <a:lstStyle>
            <a:lvl1pPr marL="0" indent="0" algn="l">
              <a:buNone/>
              <a:defRPr sz="2133" b="0" spc="-40" baseline="0">
                <a:solidFill>
                  <a:schemeClr val="tx2"/>
                </a:solidFill>
              </a:defRPr>
            </a:lvl1pPr>
          </a:lstStyle>
          <a:p>
            <a:pPr lvl="0"/>
            <a:r>
              <a:rPr lang="en-US" dirty="0"/>
              <a:t>DATE (Month DD, YYYY)</a:t>
            </a:r>
          </a:p>
        </p:txBody>
      </p:sp>
      <p:grpSp>
        <p:nvGrpSpPr>
          <p:cNvPr id="23" name="Group 22">
            <a:extLst>
              <a:ext uri="{FF2B5EF4-FFF2-40B4-BE49-F238E27FC236}">
                <a16:creationId xmlns:a16="http://schemas.microsoft.com/office/drawing/2014/main" id="{996C2E48-4A12-AC4A-9C08-6E63590BCA83}"/>
              </a:ext>
            </a:extLst>
          </p:cNvPr>
          <p:cNvGrpSpPr/>
          <p:nvPr userDrawn="1"/>
        </p:nvGrpSpPr>
        <p:grpSpPr>
          <a:xfrm>
            <a:off x="-18457" y="4"/>
            <a:ext cx="12210457" cy="3513129"/>
            <a:chOff x="-13843" y="0"/>
            <a:chExt cx="9157843" cy="2634846"/>
          </a:xfrm>
        </p:grpSpPr>
        <p:sp>
          <p:nvSpPr>
            <p:cNvPr id="24" name="Rectangle 4">
              <a:extLst>
                <a:ext uri="{FF2B5EF4-FFF2-40B4-BE49-F238E27FC236}">
                  <a16:creationId xmlns:a16="http://schemas.microsoft.com/office/drawing/2014/main" id="{7121C7EE-76E3-5544-A1F4-F7897190FEE9}"/>
                </a:ext>
              </a:extLst>
            </p:cNvPr>
            <p:cNvSpPr/>
            <p:nvPr userDrawn="1"/>
          </p:nvSpPr>
          <p:spPr>
            <a:xfrm>
              <a:off x="-6970" y="0"/>
              <a:ext cx="9144096" cy="157302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5" name="Rectangle 4">
              <a:extLst>
                <a:ext uri="{FF2B5EF4-FFF2-40B4-BE49-F238E27FC236}">
                  <a16:creationId xmlns:a16="http://schemas.microsoft.com/office/drawing/2014/main" id="{60D2EAB3-F1AE-544E-BA76-457426AA1478}"/>
                </a:ext>
              </a:extLst>
            </p:cNvPr>
            <p:cNvSpPr/>
            <p:nvPr userDrawn="1"/>
          </p:nvSpPr>
          <p:spPr>
            <a:xfrm flipH="1">
              <a:off x="2194" y="0"/>
              <a:ext cx="9141805" cy="139999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6" name="Rectangle 4">
              <a:extLst>
                <a:ext uri="{FF2B5EF4-FFF2-40B4-BE49-F238E27FC236}">
                  <a16:creationId xmlns:a16="http://schemas.microsoft.com/office/drawing/2014/main" id="{58585E10-677E-5E43-B79E-31384590CDE3}"/>
                </a:ext>
              </a:extLst>
            </p:cNvPr>
            <p:cNvSpPr/>
            <p:nvPr userDrawn="1"/>
          </p:nvSpPr>
          <p:spPr>
            <a:xfrm>
              <a:off x="3127364" y="0"/>
              <a:ext cx="6016636" cy="131111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cxnSp>
          <p:nvCxnSpPr>
            <p:cNvPr id="28" name="Straight Connector 27">
              <a:extLst>
                <a:ext uri="{FF2B5EF4-FFF2-40B4-BE49-F238E27FC236}">
                  <a16:creationId xmlns:a16="http://schemas.microsoft.com/office/drawing/2014/main" id="{B4EBBB98-B9D4-1442-BF16-1754187A96B2}"/>
                </a:ext>
              </a:extLst>
            </p:cNvPr>
            <p:cNvCxnSpPr/>
            <p:nvPr userDrawn="1"/>
          </p:nvCxnSpPr>
          <p:spPr>
            <a:xfrm flipH="1" flipV="1">
              <a:off x="77804" y="448336"/>
              <a:ext cx="7193157" cy="2076398"/>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507F0A-37EA-8545-9E84-DFA9C30900A5}"/>
                </a:ext>
              </a:extLst>
            </p:cNvPr>
            <p:cNvCxnSpPr/>
            <p:nvPr userDrawn="1"/>
          </p:nvCxnSpPr>
          <p:spPr>
            <a:xfrm flipH="1" flipV="1">
              <a:off x="-13843" y="448336"/>
              <a:ext cx="6240026" cy="218651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sp>
        <p:nvSpPr>
          <p:cNvPr id="30" name="Rectangle 4">
            <a:extLst>
              <a:ext uri="{FF2B5EF4-FFF2-40B4-BE49-F238E27FC236}">
                <a16:creationId xmlns:a16="http://schemas.microsoft.com/office/drawing/2014/main" id="{FE1411D8-6EE9-6540-A0A6-99FD56B2FF2D}"/>
              </a:ext>
            </a:extLst>
          </p:cNvPr>
          <p:cNvSpPr/>
          <p:nvPr userDrawn="1"/>
        </p:nvSpPr>
        <p:spPr>
          <a:xfrm flipV="1">
            <a:off x="-11596" y="5796154"/>
            <a:ext cx="12200571" cy="106794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6783 w 4445636"/>
              <a:gd name="connsiteY3" fmla="*/ 181998 h 817247"/>
              <a:gd name="connsiteX4" fmla="*/ 0 w 4445636"/>
              <a:gd name="connsiteY4" fmla="*/ 0 h 817247"/>
              <a:gd name="connsiteX0" fmla="*/ 12569 w 4458205"/>
              <a:gd name="connsiteY0" fmla="*/ 0 h 817247"/>
              <a:gd name="connsiteX1" fmla="*/ 4458205 w 4458205"/>
              <a:gd name="connsiteY1" fmla="*/ 0 h 817247"/>
              <a:gd name="connsiteX2" fmla="*/ 4458205 w 4458205"/>
              <a:gd name="connsiteY2" fmla="*/ 817247 h 817247"/>
              <a:gd name="connsiteX3" fmla="*/ 0 w 4458205"/>
              <a:gd name="connsiteY3" fmla="*/ 173172 h 817247"/>
              <a:gd name="connsiteX4" fmla="*/ 12569 w 4458205"/>
              <a:gd name="connsiteY4" fmla="*/ 0 h 817247"/>
              <a:gd name="connsiteX0" fmla="*/ 0 w 4469826"/>
              <a:gd name="connsiteY0" fmla="*/ 0 h 826074"/>
              <a:gd name="connsiteX1" fmla="*/ 4469826 w 4469826"/>
              <a:gd name="connsiteY1" fmla="*/ 8827 h 826074"/>
              <a:gd name="connsiteX2" fmla="*/ 4469826 w 4469826"/>
              <a:gd name="connsiteY2" fmla="*/ 826074 h 826074"/>
              <a:gd name="connsiteX3" fmla="*/ 11621 w 4469826"/>
              <a:gd name="connsiteY3" fmla="*/ 181999 h 826074"/>
              <a:gd name="connsiteX4" fmla="*/ 0 w 4469826"/>
              <a:gd name="connsiteY4" fmla="*/ 0 h 826074"/>
              <a:gd name="connsiteX0" fmla="*/ 0 w 4469826"/>
              <a:gd name="connsiteY0" fmla="*/ 0 h 720152"/>
              <a:gd name="connsiteX1" fmla="*/ 4469826 w 4469826"/>
              <a:gd name="connsiteY1" fmla="*/ 8827 h 720152"/>
              <a:gd name="connsiteX2" fmla="*/ 4469826 w 4469826"/>
              <a:gd name="connsiteY2" fmla="*/ 720152 h 720152"/>
              <a:gd name="connsiteX3" fmla="*/ 11621 w 4469826"/>
              <a:gd name="connsiteY3" fmla="*/ 181999 h 720152"/>
              <a:gd name="connsiteX4" fmla="*/ 0 w 4469826"/>
              <a:gd name="connsiteY4" fmla="*/ 0 h 720152"/>
              <a:gd name="connsiteX0" fmla="*/ 1394 w 4458205"/>
              <a:gd name="connsiteY0" fmla="*/ 0 h 739147"/>
              <a:gd name="connsiteX1" fmla="*/ 4458205 w 4458205"/>
              <a:gd name="connsiteY1" fmla="*/ 27822 h 739147"/>
              <a:gd name="connsiteX2" fmla="*/ 4458205 w 4458205"/>
              <a:gd name="connsiteY2" fmla="*/ 739147 h 739147"/>
              <a:gd name="connsiteX3" fmla="*/ 0 w 4458205"/>
              <a:gd name="connsiteY3" fmla="*/ 200994 h 739147"/>
              <a:gd name="connsiteX4" fmla="*/ 1394 w 4458205"/>
              <a:gd name="connsiteY4" fmla="*/ 0 h 739147"/>
              <a:gd name="connsiteX0" fmla="*/ 22 w 4456833"/>
              <a:gd name="connsiteY0" fmla="*/ 0 h 739147"/>
              <a:gd name="connsiteX1" fmla="*/ 4456833 w 4456833"/>
              <a:gd name="connsiteY1" fmla="*/ 27822 h 739147"/>
              <a:gd name="connsiteX2" fmla="*/ 4456833 w 4456833"/>
              <a:gd name="connsiteY2" fmla="*/ 739147 h 739147"/>
              <a:gd name="connsiteX3" fmla="*/ 6437 w 4456833"/>
              <a:gd name="connsiteY3" fmla="*/ 191496 h 739147"/>
              <a:gd name="connsiteX4" fmla="*/ 22 w 4456833"/>
              <a:gd name="connsiteY4" fmla="*/ 0 h 739147"/>
              <a:gd name="connsiteX0" fmla="*/ 3997 w 4450396"/>
              <a:gd name="connsiteY0" fmla="*/ 0 h 739147"/>
              <a:gd name="connsiteX1" fmla="*/ 4450396 w 4450396"/>
              <a:gd name="connsiteY1" fmla="*/ 27822 h 739147"/>
              <a:gd name="connsiteX2" fmla="*/ 4450396 w 4450396"/>
              <a:gd name="connsiteY2" fmla="*/ 739147 h 739147"/>
              <a:gd name="connsiteX3" fmla="*/ 0 w 4450396"/>
              <a:gd name="connsiteY3" fmla="*/ 191496 h 739147"/>
              <a:gd name="connsiteX4" fmla="*/ 3997 w 4450396"/>
              <a:gd name="connsiteY4" fmla="*/ 0 h 739147"/>
              <a:gd name="connsiteX0" fmla="*/ 92498 w 4450396"/>
              <a:gd name="connsiteY0" fmla="*/ 105148 h 711325"/>
              <a:gd name="connsiteX1" fmla="*/ 4450396 w 4450396"/>
              <a:gd name="connsiteY1" fmla="*/ 0 h 711325"/>
              <a:gd name="connsiteX2" fmla="*/ 4450396 w 4450396"/>
              <a:gd name="connsiteY2" fmla="*/ 711325 h 711325"/>
              <a:gd name="connsiteX3" fmla="*/ 0 w 4450396"/>
              <a:gd name="connsiteY3" fmla="*/ 163674 h 711325"/>
              <a:gd name="connsiteX4" fmla="*/ 92498 w 4450396"/>
              <a:gd name="connsiteY4" fmla="*/ 105148 h 711325"/>
              <a:gd name="connsiteX0" fmla="*/ 21 w 4456832"/>
              <a:gd name="connsiteY0" fmla="*/ 5420 h 711325"/>
              <a:gd name="connsiteX1" fmla="*/ 4456832 w 4456832"/>
              <a:gd name="connsiteY1" fmla="*/ 0 h 711325"/>
              <a:gd name="connsiteX2" fmla="*/ 4456832 w 4456832"/>
              <a:gd name="connsiteY2" fmla="*/ 711325 h 711325"/>
              <a:gd name="connsiteX3" fmla="*/ 6436 w 4456832"/>
              <a:gd name="connsiteY3" fmla="*/ 163674 h 711325"/>
              <a:gd name="connsiteX4" fmla="*/ 21 w 4456832"/>
              <a:gd name="connsiteY4" fmla="*/ 5420 h 711325"/>
              <a:gd name="connsiteX0" fmla="*/ 0 w 4456811"/>
              <a:gd name="connsiteY0" fmla="*/ 5420 h 711325"/>
              <a:gd name="connsiteX1" fmla="*/ 4456811 w 4456811"/>
              <a:gd name="connsiteY1" fmla="*/ 0 h 711325"/>
              <a:gd name="connsiteX2" fmla="*/ 4456811 w 4456811"/>
              <a:gd name="connsiteY2" fmla="*/ 711325 h 711325"/>
              <a:gd name="connsiteX3" fmla="*/ 6415 w 4456811"/>
              <a:gd name="connsiteY3" fmla="*/ 163674 h 711325"/>
              <a:gd name="connsiteX4" fmla="*/ 0 w 4456811"/>
              <a:gd name="connsiteY4" fmla="*/ 5420 h 711325"/>
              <a:gd name="connsiteX0" fmla="*/ 0 w 4454208"/>
              <a:gd name="connsiteY0" fmla="*/ 5420 h 711325"/>
              <a:gd name="connsiteX1" fmla="*/ 4454208 w 4454208"/>
              <a:gd name="connsiteY1" fmla="*/ 0 h 711325"/>
              <a:gd name="connsiteX2" fmla="*/ 4454208 w 4454208"/>
              <a:gd name="connsiteY2" fmla="*/ 711325 h 711325"/>
              <a:gd name="connsiteX3" fmla="*/ 3812 w 4454208"/>
              <a:gd name="connsiteY3" fmla="*/ 163674 h 711325"/>
              <a:gd name="connsiteX4" fmla="*/ 0 w 4454208"/>
              <a:gd name="connsiteY4" fmla="*/ 5420 h 711325"/>
              <a:gd name="connsiteX0" fmla="*/ 0 w 4454208"/>
              <a:gd name="connsiteY0" fmla="*/ 5420 h 711325"/>
              <a:gd name="connsiteX1" fmla="*/ 4454208 w 4454208"/>
              <a:gd name="connsiteY1" fmla="*/ 0 h 711325"/>
              <a:gd name="connsiteX2" fmla="*/ 4454208 w 4454208"/>
              <a:gd name="connsiteY2" fmla="*/ 711325 h 711325"/>
              <a:gd name="connsiteX3" fmla="*/ 1209 w 4454208"/>
              <a:gd name="connsiteY3" fmla="*/ 158926 h 711325"/>
              <a:gd name="connsiteX4" fmla="*/ 0 w 4454208"/>
              <a:gd name="connsiteY4" fmla="*/ 5420 h 71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208" h="711325">
                <a:moveTo>
                  <a:pt x="0" y="5420"/>
                </a:moveTo>
                <a:lnTo>
                  <a:pt x="4454208" y="0"/>
                </a:lnTo>
                <a:lnTo>
                  <a:pt x="4454208" y="711325"/>
                </a:lnTo>
                <a:lnTo>
                  <a:pt x="1209" y="158926"/>
                </a:lnTo>
                <a:cubicBezTo>
                  <a:pt x="1674" y="91928"/>
                  <a:pt x="3207" y="84547"/>
                  <a:pt x="0" y="5420"/>
                </a:cubicBezTo>
                <a:close/>
              </a:path>
            </a:pathLst>
          </a:cu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1" name="Title Placeholder 1">
            <a:extLst>
              <a:ext uri="{FF2B5EF4-FFF2-40B4-BE49-F238E27FC236}">
                <a16:creationId xmlns:a16="http://schemas.microsoft.com/office/drawing/2014/main" id="{48A7D14F-7079-8A4D-9BA7-7AF6C20D53BE}"/>
              </a:ext>
            </a:extLst>
          </p:cNvPr>
          <p:cNvSpPr>
            <a:spLocks noGrp="1"/>
          </p:cNvSpPr>
          <p:nvPr>
            <p:ph type="title" hasCustomPrompt="1"/>
          </p:nvPr>
        </p:nvSpPr>
        <p:spPr>
          <a:xfrm>
            <a:off x="423125" y="1992991"/>
            <a:ext cx="11395467" cy="1428267"/>
          </a:xfrm>
          <a:prstGeom prst="rect">
            <a:avLst/>
          </a:prstGeom>
        </p:spPr>
        <p:txBody>
          <a:bodyPr vert="horz" lIns="0" tIns="0" rIns="0" bIns="0" rtlCol="0" anchor="ctr">
            <a:noAutofit/>
          </a:bodyPr>
          <a:lstStyle>
            <a:lvl1pPr>
              <a:defRPr sz="5867">
                <a:solidFill>
                  <a:schemeClr val="accent6"/>
                </a:solidFill>
              </a:defRPr>
            </a:lvl1pPr>
          </a:lstStyle>
          <a:p>
            <a:r>
              <a:rPr lang="en-US" dirty="0"/>
              <a:t>Presentation Title - First line</a:t>
            </a:r>
            <a:br>
              <a:rPr lang="en-US" dirty="0"/>
            </a:br>
            <a:r>
              <a:rPr lang="en-US" dirty="0"/>
              <a:t>Title - Second Line</a:t>
            </a:r>
          </a:p>
        </p:txBody>
      </p:sp>
    </p:spTree>
    <p:extLst>
      <p:ext uri="{BB962C8B-B14F-4D97-AF65-F5344CB8AC3E}">
        <p14:creationId xmlns:p14="http://schemas.microsoft.com/office/powerpoint/2010/main" val="13018773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Welcome Pa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9FF413F-7E5D-844F-BD7A-F8F05041158F}"/>
              </a:ext>
            </a:extLst>
          </p:cNvPr>
          <p:cNvSpPr/>
          <p:nvPr userDrawn="1"/>
        </p:nvSpPr>
        <p:spPr>
          <a:xfrm>
            <a:off x="12217" y="0"/>
            <a:ext cx="12192000" cy="6864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 Placeholder 12">
            <a:extLst>
              <a:ext uri="{FF2B5EF4-FFF2-40B4-BE49-F238E27FC236}">
                <a16:creationId xmlns:a16="http://schemas.microsoft.com/office/drawing/2014/main" id="{AD2FDC4D-6BA1-F049-B34B-F3813AFF5AE0}"/>
              </a:ext>
            </a:extLst>
          </p:cNvPr>
          <p:cNvSpPr>
            <a:spLocks noGrp="1"/>
          </p:cNvSpPr>
          <p:nvPr>
            <p:ph type="body" sz="quarter" idx="11" hasCustomPrompt="1"/>
          </p:nvPr>
        </p:nvSpPr>
        <p:spPr>
          <a:xfrm>
            <a:off x="1272597" y="3992549"/>
            <a:ext cx="9646187" cy="1295401"/>
          </a:xfrm>
          <a:prstGeom prst="rect">
            <a:avLst/>
          </a:prstGeom>
        </p:spPr>
        <p:txBody>
          <a:bodyPr>
            <a:normAutofit/>
          </a:bodyPr>
          <a:lstStyle>
            <a:lvl1pPr marL="0" indent="0" algn="ctr">
              <a:buNone/>
              <a:defRPr sz="48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Presenter Name</a:t>
            </a:r>
          </a:p>
        </p:txBody>
      </p:sp>
      <p:grpSp>
        <p:nvGrpSpPr>
          <p:cNvPr id="21" name="Group 20">
            <a:extLst>
              <a:ext uri="{FF2B5EF4-FFF2-40B4-BE49-F238E27FC236}">
                <a16:creationId xmlns:a16="http://schemas.microsoft.com/office/drawing/2014/main" id="{23C452F6-3120-6A40-BB6F-5C2A7D5839F7}"/>
              </a:ext>
            </a:extLst>
          </p:cNvPr>
          <p:cNvGrpSpPr/>
          <p:nvPr userDrawn="1"/>
        </p:nvGrpSpPr>
        <p:grpSpPr>
          <a:xfrm>
            <a:off x="-18457" y="4"/>
            <a:ext cx="12210457" cy="3513129"/>
            <a:chOff x="-13843" y="0"/>
            <a:chExt cx="9157843" cy="2634846"/>
          </a:xfrm>
        </p:grpSpPr>
        <p:sp>
          <p:nvSpPr>
            <p:cNvPr id="22" name="Rectangle 4">
              <a:extLst>
                <a:ext uri="{FF2B5EF4-FFF2-40B4-BE49-F238E27FC236}">
                  <a16:creationId xmlns:a16="http://schemas.microsoft.com/office/drawing/2014/main" id="{331A7F50-FEF0-944F-B528-EAEA00A87E30}"/>
                </a:ext>
              </a:extLst>
            </p:cNvPr>
            <p:cNvSpPr/>
            <p:nvPr userDrawn="1"/>
          </p:nvSpPr>
          <p:spPr>
            <a:xfrm>
              <a:off x="-6970" y="0"/>
              <a:ext cx="9144096" cy="157302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3" name="Rectangle 4">
              <a:extLst>
                <a:ext uri="{FF2B5EF4-FFF2-40B4-BE49-F238E27FC236}">
                  <a16:creationId xmlns:a16="http://schemas.microsoft.com/office/drawing/2014/main" id="{E6A3D17E-0C7F-E447-B529-DF8C745A9511}"/>
                </a:ext>
              </a:extLst>
            </p:cNvPr>
            <p:cNvSpPr/>
            <p:nvPr userDrawn="1"/>
          </p:nvSpPr>
          <p:spPr>
            <a:xfrm flipH="1">
              <a:off x="2194" y="0"/>
              <a:ext cx="9141805" cy="139999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4" name="Rectangle 4">
              <a:extLst>
                <a:ext uri="{FF2B5EF4-FFF2-40B4-BE49-F238E27FC236}">
                  <a16:creationId xmlns:a16="http://schemas.microsoft.com/office/drawing/2014/main" id="{0C5E8179-B891-D44F-A14F-CE1A4982BF2B}"/>
                </a:ext>
              </a:extLst>
            </p:cNvPr>
            <p:cNvSpPr/>
            <p:nvPr userDrawn="1"/>
          </p:nvSpPr>
          <p:spPr>
            <a:xfrm>
              <a:off x="3127364" y="0"/>
              <a:ext cx="6016636" cy="131111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5" name="Straight Connector 24">
              <a:extLst>
                <a:ext uri="{FF2B5EF4-FFF2-40B4-BE49-F238E27FC236}">
                  <a16:creationId xmlns:a16="http://schemas.microsoft.com/office/drawing/2014/main" id="{E4EB482D-F19B-0E45-A6A0-5FEFA68E526C}"/>
                </a:ext>
              </a:extLst>
            </p:cNvPr>
            <p:cNvCxnSpPr>
              <a:cxnSpLocks/>
            </p:cNvCxnSpPr>
            <p:nvPr userDrawn="1"/>
          </p:nvCxnSpPr>
          <p:spPr>
            <a:xfrm flipH="1" flipV="1">
              <a:off x="0" y="448336"/>
              <a:ext cx="7270962" cy="2076399"/>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CE5081-8D92-3E42-A855-A3A21A888958}"/>
                </a:ext>
              </a:extLst>
            </p:cNvPr>
            <p:cNvCxnSpPr/>
            <p:nvPr userDrawn="1"/>
          </p:nvCxnSpPr>
          <p:spPr>
            <a:xfrm flipH="1" flipV="1">
              <a:off x="-13843" y="448336"/>
              <a:ext cx="6240026" cy="218651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sp>
        <p:nvSpPr>
          <p:cNvPr id="27" name="Rectangle 4">
            <a:extLst>
              <a:ext uri="{FF2B5EF4-FFF2-40B4-BE49-F238E27FC236}">
                <a16:creationId xmlns:a16="http://schemas.microsoft.com/office/drawing/2014/main" id="{D7F0FB5C-D175-2D47-8590-7537D1182BAD}"/>
              </a:ext>
            </a:extLst>
          </p:cNvPr>
          <p:cNvSpPr/>
          <p:nvPr userDrawn="1"/>
        </p:nvSpPr>
        <p:spPr>
          <a:xfrm flipV="1">
            <a:off x="0" y="4956097"/>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8" name="Rectangle 4">
            <a:extLst>
              <a:ext uri="{FF2B5EF4-FFF2-40B4-BE49-F238E27FC236}">
                <a16:creationId xmlns:a16="http://schemas.microsoft.com/office/drawing/2014/main" id="{CD52C927-DC3E-494F-BAFA-254DD245D8A5}"/>
              </a:ext>
            </a:extLst>
          </p:cNvPr>
          <p:cNvSpPr/>
          <p:nvPr userDrawn="1"/>
        </p:nvSpPr>
        <p:spPr>
          <a:xfrm flipH="1" flipV="1">
            <a:off x="0" y="4897295"/>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9" name="Rectangle 4">
            <a:extLst>
              <a:ext uri="{FF2B5EF4-FFF2-40B4-BE49-F238E27FC236}">
                <a16:creationId xmlns:a16="http://schemas.microsoft.com/office/drawing/2014/main" id="{8E0D13E9-6FDD-AB45-8FFF-9F5293EDC92D}"/>
              </a:ext>
            </a:extLst>
          </p:cNvPr>
          <p:cNvSpPr/>
          <p:nvPr userDrawn="1"/>
        </p:nvSpPr>
        <p:spPr>
          <a:xfrm flipV="1">
            <a:off x="4229759" y="5028898"/>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rgbClr val="73C0D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0" name="Content Placeholder 10">
            <a:extLst>
              <a:ext uri="{FF2B5EF4-FFF2-40B4-BE49-F238E27FC236}">
                <a16:creationId xmlns:a16="http://schemas.microsoft.com/office/drawing/2014/main" id="{3121FBD1-1846-F14E-BE81-2CAD69431C6F}"/>
              </a:ext>
            </a:extLst>
          </p:cNvPr>
          <p:cNvSpPr>
            <a:spLocks noGrp="1"/>
          </p:cNvSpPr>
          <p:nvPr>
            <p:ph sz="quarter" idx="10" hasCustomPrompt="1"/>
          </p:nvPr>
        </p:nvSpPr>
        <p:spPr>
          <a:xfrm>
            <a:off x="1273221" y="2050453"/>
            <a:ext cx="9645569" cy="1869300"/>
          </a:xfrm>
          <a:prstGeom prst="rect">
            <a:avLst/>
          </a:prstGeom>
        </p:spPr>
        <p:txBody>
          <a:bodyPr>
            <a:normAutofit/>
          </a:bodyPr>
          <a:lstStyle>
            <a:lvl1pPr marL="0" indent="0" algn="ctr">
              <a:buNone/>
              <a:defRPr sz="128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Welcome</a:t>
            </a:r>
          </a:p>
        </p:txBody>
      </p:sp>
    </p:spTree>
    <p:extLst>
      <p:ext uri="{BB962C8B-B14F-4D97-AF65-F5344CB8AC3E}">
        <p14:creationId xmlns:p14="http://schemas.microsoft.com/office/powerpoint/2010/main" val="22494551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wo columns with Subheading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798CD71-169E-6C46-961D-25CEC41E4CDC}"/>
              </a:ext>
            </a:extLst>
          </p:cNvPr>
          <p:cNvSpPr>
            <a:spLocks noGrp="1"/>
          </p:cNvSpPr>
          <p:nvPr>
            <p:ph type="body" idx="1" hasCustomPrompt="1"/>
          </p:nvPr>
        </p:nvSpPr>
        <p:spPr>
          <a:xfrm>
            <a:off x="848812" y="2425374"/>
            <a:ext cx="10475539"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15" name="Content Placeholder 3">
            <a:extLst>
              <a:ext uri="{FF2B5EF4-FFF2-40B4-BE49-F238E27FC236}">
                <a16:creationId xmlns:a16="http://schemas.microsoft.com/office/drawing/2014/main" id="{A90A8DDC-2CAA-6042-A76B-224884017495}"/>
              </a:ext>
            </a:extLst>
          </p:cNvPr>
          <p:cNvSpPr>
            <a:spLocks noGrp="1"/>
          </p:cNvSpPr>
          <p:nvPr>
            <p:ph sz="half" idx="2"/>
          </p:nvPr>
        </p:nvSpPr>
        <p:spPr>
          <a:xfrm>
            <a:off x="848817" y="3080077"/>
            <a:ext cx="10504988"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7C0E03C6-5137-084D-9637-5A8ADB4D3EF9}"/>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2" name="Flowchart: Off-page Connector 9">
            <a:extLst>
              <a:ext uri="{FF2B5EF4-FFF2-40B4-BE49-F238E27FC236}">
                <a16:creationId xmlns:a16="http://schemas.microsoft.com/office/drawing/2014/main" id="{5A2F4B3C-D31B-994F-917B-0CF81AE27FDF}"/>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grpSp>
        <p:nvGrpSpPr>
          <p:cNvPr id="23" name="Group 22">
            <a:extLst>
              <a:ext uri="{FF2B5EF4-FFF2-40B4-BE49-F238E27FC236}">
                <a16:creationId xmlns:a16="http://schemas.microsoft.com/office/drawing/2014/main" id="{08AF18F9-64E5-6E4F-ADBF-75A676B1102C}"/>
              </a:ext>
            </a:extLst>
          </p:cNvPr>
          <p:cNvGrpSpPr/>
          <p:nvPr userDrawn="1"/>
        </p:nvGrpSpPr>
        <p:grpSpPr>
          <a:xfrm>
            <a:off x="-1" y="-1"/>
            <a:ext cx="12192001" cy="1546524"/>
            <a:chOff x="-1" y="-1"/>
            <a:chExt cx="9144001" cy="1159893"/>
          </a:xfrm>
        </p:grpSpPr>
        <p:cxnSp>
          <p:nvCxnSpPr>
            <p:cNvPr id="24" name="Straight Connector 23">
              <a:extLst>
                <a:ext uri="{FF2B5EF4-FFF2-40B4-BE49-F238E27FC236}">
                  <a16:creationId xmlns:a16="http://schemas.microsoft.com/office/drawing/2014/main" id="{E4DDBE4D-21C5-E048-9E97-C386D2DF9DB4}"/>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5" name="Rectangle 4">
              <a:extLst>
                <a:ext uri="{FF2B5EF4-FFF2-40B4-BE49-F238E27FC236}">
                  <a16:creationId xmlns:a16="http://schemas.microsoft.com/office/drawing/2014/main" id="{65B8EFDE-20FB-444A-B21F-3A517893A99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6" name="Rectangle 4">
              <a:extLst>
                <a:ext uri="{FF2B5EF4-FFF2-40B4-BE49-F238E27FC236}">
                  <a16:creationId xmlns:a16="http://schemas.microsoft.com/office/drawing/2014/main" id="{D649DBAB-C367-B94A-B748-7050156B862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59648766-AC01-224F-B850-690C20FA0E13}"/>
              </a:ext>
            </a:extLst>
          </p:cNvPr>
          <p:cNvSpPr>
            <a:spLocks noGrp="1"/>
          </p:cNvSpPr>
          <p:nvPr>
            <p:ph type="title" hasCustomPrompt="1"/>
          </p:nvPr>
        </p:nvSpPr>
        <p:spPr>
          <a:xfrm>
            <a:off x="838200" y="1240663"/>
            <a:ext cx="10515600"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spTree>
    <p:extLst>
      <p:ext uri="{BB962C8B-B14F-4D97-AF65-F5344CB8AC3E}">
        <p14:creationId xmlns:p14="http://schemas.microsoft.com/office/powerpoint/2010/main" val="217194518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Heading with picture only">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D4C3611-BEB4-2D45-8C2C-1CD908CC239A}"/>
              </a:ext>
            </a:extLst>
          </p:cNvPr>
          <p:cNvGrpSpPr/>
          <p:nvPr userDrawn="1"/>
        </p:nvGrpSpPr>
        <p:grpSpPr>
          <a:xfrm>
            <a:off x="-1" y="-1"/>
            <a:ext cx="12192001" cy="1546524"/>
            <a:chOff x="-1" y="-1"/>
            <a:chExt cx="9144001" cy="1159893"/>
          </a:xfrm>
        </p:grpSpPr>
        <p:sp>
          <p:nvSpPr>
            <p:cNvPr id="20" name="Rectangle 4">
              <a:extLst>
                <a:ext uri="{FF2B5EF4-FFF2-40B4-BE49-F238E27FC236}">
                  <a16:creationId xmlns:a16="http://schemas.microsoft.com/office/drawing/2014/main" id="{D5B85C5C-F169-9A45-8C03-EDDF7BADAFCE}"/>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1" name="Straight Connector 20">
              <a:extLst>
                <a:ext uri="{FF2B5EF4-FFF2-40B4-BE49-F238E27FC236}">
                  <a16:creationId xmlns:a16="http://schemas.microsoft.com/office/drawing/2014/main" id="{322BB90F-A0E0-234E-98CE-2967A95E7C21}"/>
                </a:ext>
              </a:extLst>
            </p:cNvPr>
            <p:cNvCxnSpPr>
              <a:cxnSpLocks/>
              <a:endCxn id="22"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2" name="Rectangle 4">
              <a:extLst>
                <a:ext uri="{FF2B5EF4-FFF2-40B4-BE49-F238E27FC236}">
                  <a16:creationId xmlns:a16="http://schemas.microsoft.com/office/drawing/2014/main" id="{E9D3BAB0-7AC4-DB44-A3FA-74CCAAB33E1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3" name="Picture Placeholder 2">
            <a:extLst>
              <a:ext uri="{FF2B5EF4-FFF2-40B4-BE49-F238E27FC236}">
                <a16:creationId xmlns:a16="http://schemas.microsoft.com/office/drawing/2014/main" id="{B5D3C332-B095-C449-95A5-F60EA9B5DF2F}"/>
              </a:ext>
            </a:extLst>
          </p:cNvPr>
          <p:cNvSpPr>
            <a:spLocks noGrp="1" noChangeAspect="1"/>
          </p:cNvSpPr>
          <p:nvPr>
            <p:ph type="pic" idx="1"/>
          </p:nvPr>
        </p:nvSpPr>
        <p:spPr>
          <a:xfrm>
            <a:off x="838205" y="2222799"/>
            <a:ext cx="10486151" cy="3444693"/>
          </a:xfrm>
          <a:prstGeom prst="rect">
            <a:avLst/>
          </a:prstGeom>
        </p:spPr>
        <p:txBody>
          <a:bodyPr lIns="0" tIns="0" rIns="0" bIns="0" anchor="t">
            <a:normAutofit/>
          </a:bodyPr>
          <a:lstStyle>
            <a:lvl1pPr marL="0" indent="0">
              <a:buNone/>
              <a:defRPr sz="3733" b="0">
                <a:solidFill>
                  <a:schemeClr val="tx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24" name="Title 1">
            <a:extLst>
              <a:ext uri="{FF2B5EF4-FFF2-40B4-BE49-F238E27FC236}">
                <a16:creationId xmlns:a16="http://schemas.microsoft.com/office/drawing/2014/main" id="{9AFAFD80-DBF5-F14D-9786-2A3B35174386}"/>
              </a:ext>
            </a:extLst>
          </p:cNvPr>
          <p:cNvSpPr>
            <a:spLocks noGrp="1"/>
          </p:cNvSpPr>
          <p:nvPr>
            <p:ph type="title" hasCustomPrompt="1"/>
          </p:nvPr>
        </p:nvSpPr>
        <p:spPr>
          <a:xfrm>
            <a:off x="838200" y="1240662"/>
            <a:ext cx="10515600" cy="982137"/>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pic>
        <p:nvPicPr>
          <p:cNvPr id="25" name="Picture 24">
            <a:extLst>
              <a:ext uri="{FF2B5EF4-FFF2-40B4-BE49-F238E27FC236}">
                <a16:creationId xmlns:a16="http://schemas.microsoft.com/office/drawing/2014/main" id="{7EE95112-FC47-4441-94DD-855A8431B804}"/>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6" name="Flowchart: Off-page Connector 9">
            <a:extLst>
              <a:ext uri="{FF2B5EF4-FFF2-40B4-BE49-F238E27FC236}">
                <a16:creationId xmlns:a16="http://schemas.microsoft.com/office/drawing/2014/main" id="{1AB9D9B7-0EB1-334C-A953-03122372D0C8}"/>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175928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5" imgW="439" imgH="438" progId="TCLayout.ActiveDocument.1">
                  <p:embed/>
                </p:oleObj>
              </mc:Choice>
              <mc:Fallback>
                <p:oleObj name="think-cell Slide" r:id="rId5" imgW="439" imgH="438"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9F69CE2-47D9-4C8B-9081-285F9C8DBE4B}"/>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21"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9" y="-3342"/>
            <a:ext cx="12179952" cy="6864691"/>
          </a:xfrm>
          <a:prstGeom prst="rect">
            <a:avLst/>
          </a:prstGeom>
        </p:spPr>
      </p:pic>
      <p:sp>
        <p:nvSpPr>
          <p:cNvPr id="9" name="Freeform 8"/>
          <p:cNvSpPr/>
          <p:nvPr/>
        </p:nvSpPr>
        <p:spPr>
          <a:xfrm>
            <a:off x="-1069" y="324"/>
            <a:ext cx="12194137" cy="6857352"/>
          </a:xfrm>
          <a:custGeom>
            <a:avLst/>
            <a:gdLst>
              <a:gd name="connsiteX0" fmla="*/ 0 w 11949112"/>
              <a:gd name="connsiteY0" fmla="*/ 0 h 6743150"/>
              <a:gd name="connsiteX1" fmla="*/ 11949112 w 11949112"/>
              <a:gd name="connsiteY1" fmla="*/ 0 h 6743150"/>
              <a:gd name="connsiteX2" fmla="*/ 11949112 w 11949112"/>
              <a:gd name="connsiteY2" fmla="*/ 1679583 h 6743150"/>
              <a:gd name="connsiteX3" fmla="*/ 11914343 w 11949112"/>
              <a:gd name="connsiteY3" fmla="*/ 1756112 h 6743150"/>
              <a:gd name="connsiteX4" fmla="*/ 9019557 w 11949112"/>
              <a:gd name="connsiteY4" fmla="*/ 6743150 h 6743150"/>
              <a:gd name="connsiteX5" fmla="*/ 155448 w 11949112"/>
              <a:gd name="connsiteY5" fmla="*/ 6743150 h 6743150"/>
              <a:gd name="connsiteX6" fmla="*/ 155448 w 11949112"/>
              <a:gd name="connsiteY6" fmla="*/ 6740994 h 6743150"/>
              <a:gd name="connsiteX7" fmla="*/ 0 w 11949112"/>
              <a:gd name="connsiteY7" fmla="*/ 6740994 h 6743150"/>
              <a:gd name="connsiteX8" fmla="*/ 0 w 11949112"/>
              <a:gd name="connsiteY8" fmla="*/ 0 h 6743150"/>
              <a:gd name="connsiteX0" fmla="*/ 0 w 11949112"/>
              <a:gd name="connsiteY0" fmla="*/ 0 h 6743150"/>
              <a:gd name="connsiteX1" fmla="*/ 11949112 w 11949112"/>
              <a:gd name="connsiteY1" fmla="*/ 0 h 6743150"/>
              <a:gd name="connsiteX2" fmla="*/ 11949112 w 11949112"/>
              <a:gd name="connsiteY2" fmla="*/ 1679583 h 6743150"/>
              <a:gd name="connsiteX3" fmla="*/ 9019557 w 11949112"/>
              <a:gd name="connsiteY3" fmla="*/ 6743150 h 6743150"/>
              <a:gd name="connsiteX4" fmla="*/ 155448 w 11949112"/>
              <a:gd name="connsiteY4" fmla="*/ 6743150 h 6743150"/>
              <a:gd name="connsiteX5" fmla="*/ 155448 w 11949112"/>
              <a:gd name="connsiteY5" fmla="*/ 6740994 h 6743150"/>
              <a:gd name="connsiteX6" fmla="*/ 0 w 11949112"/>
              <a:gd name="connsiteY6" fmla="*/ 6740994 h 6743150"/>
              <a:gd name="connsiteX7" fmla="*/ 0 w 11949112"/>
              <a:gd name="connsiteY7" fmla="*/ 0 h 67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9112" h="6743150">
                <a:moveTo>
                  <a:pt x="0" y="0"/>
                </a:moveTo>
                <a:lnTo>
                  <a:pt x="11949112" y="0"/>
                </a:lnTo>
                <a:lnTo>
                  <a:pt x="11949112" y="1679583"/>
                </a:lnTo>
                <a:lnTo>
                  <a:pt x="9019557" y="6743150"/>
                </a:lnTo>
                <a:lnTo>
                  <a:pt x="155448" y="6743150"/>
                </a:lnTo>
                <a:lnTo>
                  <a:pt x="155448" y="6740994"/>
                </a:lnTo>
                <a:lnTo>
                  <a:pt x="0" y="6740994"/>
                </a:lnTo>
                <a:lnTo>
                  <a:pt x="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10" name="Freeform 9"/>
          <p:cNvSpPr/>
          <p:nvPr/>
        </p:nvSpPr>
        <p:spPr>
          <a:xfrm>
            <a:off x="10326108" y="1"/>
            <a:ext cx="1865892" cy="4316453"/>
          </a:xfrm>
          <a:custGeom>
            <a:avLst/>
            <a:gdLst>
              <a:gd name="connsiteX0" fmla="*/ 0 w 1802982"/>
              <a:gd name="connsiteY0" fmla="*/ 0 h 4230523"/>
              <a:gd name="connsiteX1" fmla="*/ 170360 w 1802982"/>
              <a:gd name="connsiteY1" fmla="*/ 0 h 4230523"/>
              <a:gd name="connsiteX2" fmla="*/ 1802982 w 1802982"/>
              <a:gd name="connsiteY2" fmla="*/ 0 h 4230523"/>
              <a:gd name="connsiteX3" fmla="*/ 1802982 w 1802982"/>
              <a:gd name="connsiteY3" fmla="*/ 4230523 h 4230523"/>
              <a:gd name="connsiteX4" fmla="*/ 170360 w 1802982"/>
              <a:gd name="connsiteY4" fmla="*/ 1346762 h 4230523"/>
              <a:gd name="connsiteX5" fmla="*/ 0 w 1802982"/>
              <a:gd name="connsiteY5" fmla="*/ 1050586 h 4230523"/>
              <a:gd name="connsiteX6" fmla="*/ 0 w 1802982"/>
              <a:gd name="connsiteY6" fmla="*/ 0 h 423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982" h="4230523">
                <a:moveTo>
                  <a:pt x="0" y="0"/>
                </a:moveTo>
                <a:lnTo>
                  <a:pt x="170360" y="0"/>
                </a:lnTo>
                <a:lnTo>
                  <a:pt x="1802982" y="0"/>
                </a:lnTo>
                <a:lnTo>
                  <a:pt x="1802982" y="4230523"/>
                </a:lnTo>
                <a:lnTo>
                  <a:pt x="170360" y="1346762"/>
                </a:lnTo>
                <a:lnTo>
                  <a:pt x="0" y="1050586"/>
                </a:lnTo>
                <a:lnTo>
                  <a:pt x="0"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13" name="Text Placeholder 12"/>
          <p:cNvSpPr>
            <a:spLocks noGrp="1"/>
          </p:cNvSpPr>
          <p:nvPr>
            <p:ph type="body" sz="quarter" idx="10"/>
          </p:nvPr>
        </p:nvSpPr>
        <p:spPr>
          <a:xfrm>
            <a:off x="485152" y="1652140"/>
            <a:ext cx="9304730" cy="1455347"/>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5" name="SlideLogoText"/>
          <p:cNvSpPr>
            <a:spLocks noChangeArrowheads="1"/>
          </p:cNvSpPr>
          <p:nvPr>
            <p:custDataLst>
              <p:tags r:id="rId3"/>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2" name="2. Slide Title"/>
          <p:cNvSpPr>
            <a:spLocks noGrp="1"/>
          </p:cNvSpPr>
          <p:nvPr>
            <p:ph type="title"/>
          </p:nvPr>
        </p:nvSpPr>
        <p:spPr bwMode="gray">
          <a:xfrm>
            <a:off x="485153" y="234865"/>
            <a:ext cx="9304728" cy="357236"/>
          </a:xfrm>
        </p:spPr>
        <p:txBody>
          <a:bodyPr wrap="square">
            <a:spAutoFit/>
          </a:bodyPr>
          <a:lstStyle/>
          <a:p>
            <a:r>
              <a:rPr lang="en-US" dirty="0"/>
              <a:t>Click to edit Master title style</a:t>
            </a:r>
            <a:endParaRPr lang="x-none" dirty="0"/>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36816938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Divider - Med Contras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4AB73EF-1BED-A045-8476-942A20C0D47B}"/>
              </a:ext>
            </a:extLst>
          </p:cNvPr>
          <p:cNvSpPr/>
          <p:nvPr userDrawn="1"/>
        </p:nvSpPr>
        <p:spPr>
          <a:xfrm>
            <a:off x="-1" y="1"/>
            <a:ext cx="12192000" cy="68640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9" name="Group 28">
            <a:extLst>
              <a:ext uri="{FF2B5EF4-FFF2-40B4-BE49-F238E27FC236}">
                <a16:creationId xmlns:a16="http://schemas.microsoft.com/office/drawing/2014/main" id="{706123AB-E4EB-954E-8F40-7CA487E96FC9}"/>
              </a:ext>
            </a:extLst>
          </p:cNvPr>
          <p:cNvGrpSpPr/>
          <p:nvPr userDrawn="1"/>
        </p:nvGrpSpPr>
        <p:grpSpPr>
          <a:xfrm>
            <a:off x="-18457" y="4"/>
            <a:ext cx="12210457" cy="3513129"/>
            <a:chOff x="-13843" y="0"/>
            <a:chExt cx="9157843" cy="2634846"/>
          </a:xfrm>
        </p:grpSpPr>
        <p:sp>
          <p:nvSpPr>
            <p:cNvPr id="30" name="Rectangle 4">
              <a:extLst>
                <a:ext uri="{FF2B5EF4-FFF2-40B4-BE49-F238E27FC236}">
                  <a16:creationId xmlns:a16="http://schemas.microsoft.com/office/drawing/2014/main" id="{A52323DB-699E-E340-8EB4-934B87927BA6}"/>
                </a:ext>
              </a:extLst>
            </p:cNvPr>
            <p:cNvSpPr/>
            <p:nvPr userDrawn="1"/>
          </p:nvSpPr>
          <p:spPr>
            <a:xfrm>
              <a:off x="-6970" y="0"/>
              <a:ext cx="9144096" cy="157302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31" name="Rectangle 4">
              <a:extLst>
                <a:ext uri="{FF2B5EF4-FFF2-40B4-BE49-F238E27FC236}">
                  <a16:creationId xmlns:a16="http://schemas.microsoft.com/office/drawing/2014/main" id="{AA2202C8-4F24-7346-95C2-5F1C53DF64E2}"/>
                </a:ext>
              </a:extLst>
            </p:cNvPr>
            <p:cNvSpPr/>
            <p:nvPr userDrawn="1"/>
          </p:nvSpPr>
          <p:spPr>
            <a:xfrm flipH="1">
              <a:off x="2194" y="0"/>
              <a:ext cx="9141805" cy="139999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32" name="Rectangle 4">
              <a:extLst>
                <a:ext uri="{FF2B5EF4-FFF2-40B4-BE49-F238E27FC236}">
                  <a16:creationId xmlns:a16="http://schemas.microsoft.com/office/drawing/2014/main" id="{D1B0C863-117F-1E48-960B-48451FD06BA0}"/>
                </a:ext>
              </a:extLst>
            </p:cNvPr>
            <p:cNvSpPr/>
            <p:nvPr userDrawn="1"/>
          </p:nvSpPr>
          <p:spPr>
            <a:xfrm>
              <a:off x="3127364" y="0"/>
              <a:ext cx="6016636" cy="131111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33" name="Straight Connector 32">
              <a:extLst>
                <a:ext uri="{FF2B5EF4-FFF2-40B4-BE49-F238E27FC236}">
                  <a16:creationId xmlns:a16="http://schemas.microsoft.com/office/drawing/2014/main" id="{E967FEBA-E8F2-0943-AB5C-147DE1E99612}"/>
                </a:ext>
              </a:extLst>
            </p:cNvPr>
            <p:cNvCxnSpPr/>
            <p:nvPr userDrawn="1"/>
          </p:nvCxnSpPr>
          <p:spPr>
            <a:xfrm flipH="1" flipV="1">
              <a:off x="77804" y="448336"/>
              <a:ext cx="7193157" cy="2076398"/>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C12FC7-1D1C-4D43-B891-2EDB115C7623}"/>
                </a:ext>
              </a:extLst>
            </p:cNvPr>
            <p:cNvCxnSpPr/>
            <p:nvPr userDrawn="1"/>
          </p:nvCxnSpPr>
          <p:spPr>
            <a:xfrm flipH="1" flipV="1">
              <a:off x="-13843" y="448336"/>
              <a:ext cx="6240026" cy="218651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sp>
        <p:nvSpPr>
          <p:cNvPr id="35" name="Rectangle 4">
            <a:extLst>
              <a:ext uri="{FF2B5EF4-FFF2-40B4-BE49-F238E27FC236}">
                <a16:creationId xmlns:a16="http://schemas.microsoft.com/office/drawing/2014/main" id="{72D5C8E6-05CB-5547-806E-AACD9EC49DE5}"/>
              </a:ext>
            </a:extLst>
          </p:cNvPr>
          <p:cNvSpPr/>
          <p:nvPr userDrawn="1"/>
        </p:nvSpPr>
        <p:spPr>
          <a:xfrm flipV="1">
            <a:off x="0" y="4971478"/>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6" name="Rectangle 4">
            <a:extLst>
              <a:ext uri="{FF2B5EF4-FFF2-40B4-BE49-F238E27FC236}">
                <a16:creationId xmlns:a16="http://schemas.microsoft.com/office/drawing/2014/main" id="{BD513EA0-DB7B-AE46-A175-8A8C54B81088}"/>
              </a:ext>
            </a:extLst>
          </p:cNvPr>
          <p:cNvSpPr/>
          <p:nvPr userDrawn="1"/>
        </p:nvSpPr>
        <p:spPr>
          <a:xfrm flipH="1" flipV="1">
            <a:off x="0" y="4912677"/>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7" name="Rectangle 4">
            <a:extLst>
              <a:ext uri="{FF2B5EF4-FFF2-40B4-BE49-F238E27FC236}">
                <a16:creationId xmlns:a16="http://schemas.microsoft.com/office/drawing/2014/main" id="{97F0DADA-4A3E-7347-8EBF-6452751522C1}"/>
              </a:ext>
            </a:extLst>
          </p:cNvPr>
          <p:cNvSpPr/>
          <p:nvPr userDrawn="1"/>
        </p:nvSpPr>
        <p:spPr>
          <a:xfrm flipV="1">
            <a:off x="4229759" y="5044279"/>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rgbClr val="73C0D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8" name="Text Placeholder 12">
            <a:extLst>
              <a:ext uri="{FF2B5EF4-FFF2-40B4-BE49-F238E27FC236}">
                <a16:creationId xmlns:a16="http://schemas.microsoft.com/office/drawing/2014/main" id="{B388E4C6-917D-024A-B306-972DA05354A6}"/>
              </a:ext>
            </a:extLst>
          </p:cNvPr>
          <p:cNvSpPr>
            <a:spLocks noGrp="1"/>
          </p:cNvSpPr>
          <p:nvPr>
            <p:ph type="body" sz="quarter" idx="11" hasCustomPrompt="1"/>
          </p:nvPr>
        </p:nvSpPr>
        <p:spPr>
          <a:xfrm>
            <a:off x="1272597" y="3966489"/>
            <a:ext cx="9646187" cy="946187"/>
          </a:xfrm>
          <a:prstGeom prst="rect">
            <a:avLst/>
          </a:prstGeom>
        </p:spPr>
        <p:txBody>
          <a:bodyPr>
            <a:normAutofit/>
          </a:bodyPr>
          <a:lstStyle>
            <a:lvl1pPr marL="0" indent="0" algn="ctr">
              <a:buNone/>
              <a:defRPr sz="48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Section Subtitle or Presenter Name </a:t>
            </a:r>
          </a:p>
        </p:txBody>
      </p:sp>
      <p:sp>
        <p:nvSpPr>
          <p:cNvPr id="39" name="Content Placeholder 10">
            <a:extLst>
              <a:ext uri="{FF2B5EF4-FFF2-40B4-BE49-F238E27FC236}">
                <a16:creationId xmlns:a16="http://schemas.microsoft.com/office/drawing/2014/main" id="{B4020A0A-508D-1041-BB39-0E00BC128CB0}"/>
              </a:ext>
            </a:extLst>
          </p:cNvPr>
          <p:cNvSpPr>
            <a:spLocks noGrp="1"/>
          </p:cNvSpPr>
          <p:nvPr>
            <p:ph sz="quarter" idx="10" hasCustomPrompt="1"/>
          </p:nvPr>
        </p:nvSpPr>
        <p:spPr>
          <a:xfrm>
            <a:off x="1273221" y="1925468"/>
            <a:ext cx="9645569" cy="2035009"/>
          </a:xfrm>
          <a:prstGeom prst="rect">
            <a:avLst/>
          </a:prstGeom>
        </p:spPr>
        <p:txBody>
          <a:bodyPr>
            <a:normAutofit/>
          </a:bodyPr>
          <a:lstStyle>
            <a:lvl1pPr marL="0" indent="0" algn="ctr">
              <a:buNone/>
              <a:defRPr sz="80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SECTION TITLE</a:t>
            </a:r>
          </a:p>
        </p:txBody>
      </p:sp>
    </p:spTree>
    <p:extLst>
      <p:ext uri="{BB962C8B-B14F-4D97-AF65-F5344CB8AC3E}">
        <p14:creationId xmlns:p14="http://schemas.microsoft.com/office/powerpoint/2010/main" val="415329408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lumn pag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AABAD3C-7882-EE4C-9E7D-BFA4B8BFB9CE}"/>
              </a:ext>
            </a:extLst>
          </p:cNvPr>
          <p:cNvGrpSpPr/>
          <p:nvPr userDrawn="1"/>
        </p:nvGrpSpPr>
        <p:grpSpPr>
          <a:xfrm>
            <a:off x="-1" y="-1"/>
            <a:ext cx="12192001" cy="1546524"/>
            <a:chOff x="-1" y="-1"/>
            <a:chExt cx="9144001" cy="1159893"/>
          </a:xfrm>
        </p:grpSpPr>
        <p:sp>
          <p:nvSpPr>
            <p:cNvPr id="17" name="Rectangle 4">
              <a:extLst>
                <a:ext uri="{FF2B5EF4-FFF2-40B4-BE49-F238E27FC236}">
                  <a16:creationId xmlns:a16="http://schemas.microsoft.com/office/drawing/2014/main" id="{A2F116D0-8320-9844-8CE6-36FDE8E7662D}"/>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18" name="Straight Connector 17">
              <a:extLst>
                <a:ext uri="{FF2B5EF4-FFF2-40B4-BE49-F238E27FC236}">
                  <a16:creationId xmlns:a16="http://schemas.microsoft.com/office/drawing/2014/main" id="{F484EA26-C93D-D34B-BB6E-C1C8397BA80F}"/>
                </a:ext>
              </a:extLst>
            </p:cNvPr>
            <p:cNvCxnSpPr>
              <a:cxnSpLocks/>
              <a:endCxn id="23"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3" name="Rectangle 4">
              <a:extLst>
                <a:ext uri="{FF2B5EF4-FFF2-40B4-BE49-F238E27FC236}">
                  <a16:creationId xmlns:a16="http://schemas.microsoft.com/office/drawing/2014/main" id="{7F34E7CB-26FE-D74E-AFC5-1815E6E697DF}"/>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5" name="Content Placeholder 2">
            <a:extLst>
              <a:ext uri="{FF2B5EF4-FFF2-40B4-BE49-F238E27FC236}">
                <a16:creationId xmlns:a16="http://schemas.microsoft.com/office/drawing/2014/main" id="{AE74E987-D5A3-9A41-B9E5-434A01999E2C}"/>
              </a:ext>
            </a:extLst>
          </p:cNvPr>
          <p:cNvSpPr>
            <a:spLocks noGrp="1"/>
          </p:cNvSpPr>
          <p:nvPr>
            <p:ph sz="half" idx="1"/>
          </p:nvPr>
        </p:nvSpPr>
        <p:spPr>
          <a:xfrm>
            <a:off x="838200" y="2434167"/>
            <a:ext cx="5181600" cy="3233327"/>
          </a:xfrm>
          <a:prstGeom prst="rect">
            <a:avLst/>
          </a:prstGeom>
        </p:spPr>
        <p:txBody>
          <a:bodyPr lIns="0" tIns="0" rIns="0" bIns="0"/>
          <a:lstStyle>
            <a:lvl1pPr marL="0" indent="0">
              <a:buNone/>
              <a:defRPr b="0" i="0">
                <a:solidFill>
                  <a:schemeClr val="tx1"/>
                </a:solidFill>
                <a:latin typeface="+mn-lt"/>
                <a:cs typeface="Calibri" panose="020F0502020204030204" pitchFamily="34" charset="0"/>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3">
            <a:extLst>
              <a:ext uri="{FF2B5EF4-FFF2-40B4-BE49-F238E27FC236}">
                <a16:creationId xmlns:a16="http://schemas.microsoft.com/office/drawing/2014/main" id="{56B2A228-66A0-5F4E-B9FF-0959A3462802}"/>
              </a:ext>
            </a:extLst>
          </p:cNvPr>
          <p:cNvSpPr>
            <a:spLocks noGrp="1"/>
          </p:cNvSpPr>
          <p:nvPr>
            <p:ph sz="half" idx="2"/>
          </p:nvPr>
        </p:nvSpPr>
        <p:spPr>
          <a:xfrm>
            <a:off x="6172200" y="2434167"/>
            <a:ext cx="5181600" cy="3233327"/>
          </a:xfrm>
          <a:prstGeom prst="rect">
            <a:avLst/>
          </a:prstGeom>
        </p:spPr>
        <p:txBody>
          <a:bodyPr lIns="0" tIns="0" rIns="0" bIns="0"/>
          <a:lstStyle>
            <a:lvl1pPr marL="0" indent="0">
              <a:buNone/>
              <a:defRPr b="0" i="0">
                <a:solidFill>
                  <a:schemeClr val="tx1"/>
                </a:solidFill>
                <a:latin typeface="+mn-lt"/>
                <a:cs typeface="Calibri" panose="020F0502020204030204" pitchFamily="34" charset="0"/>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93D25EA9-791E-E74E-92B2-8CD1DA6D9E77}"/>
              </a:ext>
            </a:extLst>
          </p:cNvPr>
          <p:cNvSpPr>
            <a:spLocks noGrp="1"/>
          </p:cNvSpPr>
          <p:nvPr>
            <p:ph type="title" hasCustomPrompt="1"/>
          </p:nvPr>
        </p:nvSpPr>
        <p:spPr>
          <a:xfrm>
            <a:off x="838200" y="1240663"/>
            <a:ext cx="10515600" cy="1137260"/>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pic>
        <p:nvPicPr>
          <p:cNvPr id="28" name="Picture 27">
            <a:extLst>
              <a:ext uri="{FF2B5EF4-FFF2-40B4-BE49-F238E27FC236}">
                <a16:creationId xmlns:a16="http://schemas.microsoft.com/office/drawing/2014/main" id="{3A9C6C53-D909-0F42-ADF7-DC75A9220BC0}"/>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9" name="Flowchart: Off-page Connector 9">
            <a:extLst>
              <a:ext uri="{FF2B5EF4-FFF2-40B4-BE49-F238E27FC236}">
                <a16:creationId xmlns:a16="http://schemas.microsoft.com/office/drawing/2014/main" id="{D73C6B19-E29F-654D-9A7E-DD644DFF1DA4}"/>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11063980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o columns with Subheadings">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C6AA005E-40A5-AB4A-A62E-33761D554405}"/>
              </a:ext>
            </a:extLst>
          </p:cNvPr>
          <p:cNvSpPr>
            <a:spLocks noGrp="1"/>
          </p:cNvSpPr>
          <p:nvPr>
            <p:ph type="body" idx="1" hasCustomPrompt="1"/>
          </p:nvPr>
        </p:nvSpPr>
        <p:spPr>
          <a:xfrm>
            <a:off x="848812" y="2425374"/>
            <a:ext cx="5157787"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24" name="Content Placeholder 3">
            <a:extLst>
              <a:ext uri="{FF2B5EF4-FFF2-40B4-BE49-F238E27FC236}">
                <a16:creationId xmlns:a16="http://schemas.microsoft.com/office/drawing/2014/main" id="{F2E3C12B-D410-2B4B-A45D-D9E5F632020E}"/>
              </a:ext>
            </a:extLst>
          </p:cNvPr>
          <p:cNvSpPr>
            <a:spLocks noGrp="1"/>
          </p:cNvSpPr>
          <p:nvPr>
            <p:ph sz="half" idx="2"/>
          </p:nvPr>
        </p:nvSpPr>
        <p:spPr>
          <a:xfrm>
            <a:off x="848812" y="3080077"/>
            <a:ext cx="5157787"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DE3AC62B-A579-6E4B-A199-03CD587D3070}"/>
              </a:ext>
            </a:extLst>
          </p:cNvPr>
          <p:cNvSpPr>
            <a:spLocks noGrp="1"/>
          </p:cNvSpPr>
          <p:nvPr>
            <p:ph type="body" sz="quarter" idx="3" hasCustomPrompt="1"/>
          </p:nvPr>
        </p:nvSpPr>
        <p:spPr>
          <a:xfrm>
            <a:off x="6181227" y="2425374"/>
            <a:ext cx="5183188"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26" name="Content Placeholder 5">
            <a:extLst>
              <a:ext uri="{FF2B5EF4-FFF2-40B4-BE49-F238E27FC236}">
                <a16:creationId xmlns:a16="http://schemas.microsoft.com/office/drawing/2014/main" id="{B668471F-7741-314E-B2B7-0AFB4D0E2C60}"/>
              </a:ext>
            </a:extLst>
          </p:cNvPr>
          <p:cNvSpPr>
            <a:spLocks noGrp="1"/>
          </p:cNvSpPr>
          <p:nvPr>
            <p:ph sz="quarter" idx="4"/>
          </p:nvPr>
        </p:nvSpPr>
        <p:spPr>
          <a:xfrm>
            <a:off x="6181227" y="3080077"/>
            <a:ext cx="5183188" cy="2587417"/>
          </a:xfrm>
          <a:prstGeom prst="rect">
            <a:avLst/>
          </a:prstGeom>
        </p:spPr>
        <p:txBody>
          <a:bodyPr lIns="0" tIns="0" rIns="0" bIns="0"/>
          <a:lstStyle>
            <a:lvl1pPr marL="0" indent="0">
              <a:buNone/>
              <a:defRPr sz="3200" b="0">
                <a:solidFill>
                  <a:schemeClr val="tx1"/>
                </a:solidFill>
                <a:latin typeface="+mn-lt"/>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7" name="Group 26">
            <a:extLst>
              <a:ext uri="{FF2B5EF4-FFF2-40B4-BE49-F238E27FC236}">
                <a16:creationId xmlns:a16="http://schemas.microsoft.com/office/drawing/2014/main" id="{7F130D7E-B155-5149-AB0A-B65DB1B6C228}"/>
              </a:ext>
            </a:extLst>
          </p:cNvPr>
          <p:cNvGrpSpPr/>
          <p:nvPr userDrawn="1"/>
        </p:nvGrpSpPr>
        <p:grpSpPr>
          <a:xfrm>
            <a:off x="-1" y="-1"/>
            <a:ext cx="12192001" cy="1546524"/>
            <a:chOff x="-1" y="-1"/>
            <a:chExt cx="9144001" cy="1159893"/>
          </a:xfrm>
        </p:grpSpPr>
        <p:cxnSp>
          <p:nvCxnSpPr>
            <p:cNvPr id="28" name="Straight Connector 27">
              <a:extLst>
                <a:ext uri="{FF2B5EF4-FFF2-40B4-BE49-F238E27FC236}">
                  <a16:creationId xmlns:a16="http://schemas.microsoft.com/office/drawing/2014/main" id="{721D398F-3416-224B-903E-5CCB4BC5384A}"/>
                </a:ext>
              </a:extLst>
            </p:cNvPr>
            <p:cNvCxnSpPr>
              <a:cxnSpLocks/>
              <a:endCxn id="30"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9" name="Rectangle 4">
              <a:extLst>
                <a:ext uri="{FF2B5EF4-FFF2-40B4-BE49-F238E27FC236}">
                  <a16:creationId xmlns:a16="http://schemas.microsoft.com/office/drawing/2014/main" id="{467E0369-136B-C747-A3F9-3E33CBF3616A}"/>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30" name="Rectangle 4">
              <a:extLst>
                <a:ext uri="{FF2B5EF4-FFF2-40B4-BE49-F238E27FC236}">
                  <a16:creationId xmlns:a16="http://schemas.microsoft.com/office/drawing/2014/main" id="{C30C23DF-6FCB-D44B-B23D-5838BABC2C2B}"/>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31" name="Title 1">
            <a:extLst>
              <a:ext uri="{FF2B5EF4-FFF2-40B4-BE49-F238E27FC236}">
                <a16:creationId xmlns:a16="http://schemas.microsoft.com/office/drawing/2014/main" id="{38A2F252-B12E-7549-BB0A-4F1BB6679383}"/>
              </a:ext>
            </a:extLst>
          </p:cNvPr>
          <p:cNvSpPr>
            <a:spLocks noGrp="1"/>
          </p:cNvSpPr>
          <p:nvPr>
            <p:ph type="title" hasCustomPrompt="1"/>
          </p:nvPr>
        </p:nvSpPr>
        <p:spPr>
          <a:xfrm>
            <a:off x="848817" y="1240663"/>
            <a:ext cx="10504988"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pic>
        <p:nvPicPr>
          <p:cNvPr id="32" name="Picture 31">
            <a:extLst>
              <a:ext uri="{FF2B5EF4-FFF2-40B4-BE49-F238E27FC236}">
                <a16:creationId xmlns:a16="http://schemas.microsoft.com/office/drawing/2014/main" id="{9D1729EA-F57D-9040-A757-9E27595BE7ED}"/>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3" name="Flowchart: Off-page Connector 9">
            <a:extLst>
              <a:ext uri="{FF2B5EF4-FFF2-40B4-BE49-F238E27FC236}">
                <a16:creationId xmlns:a16="http://schemas.microsoft.com/office/drawing/2014/main" id="{848DD150-DBB9-1843-B53F-92A41001B02B}"/>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274460286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Divider -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FB067B-53F6-9E40-8D38-CE9359F78698}"/>
              </a:ext>
            </a:extLst>
          </p:cNvPr>
          <p:cNvSpPr/>
          <p:nvPr userDrawn="1"/>
        </p:nvSpPr>
        <p:spPr>
          <a:xfrm>
            <a:off x="-1" y="3"/>
            <a:ext cx="12192000" cy="68640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12">
            <a:extLst>
              <a:ext uri="{FF2B5EF4-FFF2-40B4-BE49-F238E27FC236}">
                <a16:creationId xmlns:a16="http://schemas.microsoft.com/office/drawing/2014/main" id="{0E15719D-389F-4F4B-85F2-73F1175249B1}"/>
              </a:ext>
            </a:extLst>
          </p:cNvPr>
          <p:cNvSpPr>
            <a:spLocks noGrp="1"/>
          </p:cNvSpPr>
          <p:nvPr>
            <p:ph type="body" sz="quarter" idx="11" hasCustomPrompt="1"/>
          </p:nvPr>
        </p:nvSpPr>
        <p:spPr>
          <a:xfrm>
            <a:off x="1272597" y="3966489"/>
            <a:ext cx="9646187" cy="946187"/>
          </a:xfrm>
          <a:prstGeom prst="rect">
            <a:avLst/>
          </a:prstGeom>
        </p:spPr>
        <p:txBody>
          <a:bodyPr>
            <a:normAutofit/>
          </a:bodyPr>
          <a:lstStyle>
            <a:lvl1pPr marL="0" indent="0" algn="ctr">
              <a:buNone/>
              <a:defRPr sz="480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Section Subtitle or Presenter Name </a:t>
            </a:r>
          </a:p>
        </p:txBody>
      </p:sp>
      <p:sp>
        <p:nvSpPr>
          <p:cNvPr id="17" name="Rectangle 4">
            <a:extLst>
              <a:ext uri="{FF2B5EF4-FFF2-40B4-BE49-F238E27FC236}">
                <a16:creationId xmlns:a16="http://schemas.microsoft.com/office/drawing/2014/main" id="{99D4E732-18BB-FF4B-86AC-404534162A70}"/>
              </a:ext>
            </a:extLst>
          </p:cNvPr>
          <p:cNvSpPr/>
          <p:nvPr userDrawn="1"/>
        </p:nvSpPr>
        <p:spPr>
          <a:xfrm>
            <a:off x="-9293" y="1"/>
            <a:ext cx="12192128" cy="20973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18" name="Rectangle 4">
            <a:extLst>
              <a:ext uri="{FF2B5EF4-FFF2-40B4-BE49-F238E27FC236}">
                <a16:creationId xmlns:a16="http://schemas.microsoft.com/office/drawing/2014/main" id="{8C01D950-6251-8841-AC25-A818CCB2D18B}"/>
              </a:ext>
            </a:extLst>
          </p:cNvPr>
          <p:cNvSpPr/>
          <p:nvPr userDrawn="1"/>
        </p:nvSpPr>
        <p:spPr>
          <a:xfrm flipH="1">
            <a:off x="2931" y="2"/>
            <a:ext cx="12189073" cy="186666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dirty="0"/>
          </a:p>
        </p:txBody>
      </p:sp>
      <p:sp>
        <p:nvSpPr>
          <p:cNvPr id="24" name="Rectangle 4">
            <a:extLst>
              <a:ext uri="{FF2B5EF4-FFF2-40B4-BE49-F238E27FC236}">
                <a16:creationId xmlns:a16="http://schemas.microsoft.com/office/drawing/2014/main" id="{E615E1CE-1226-244B-A07B-5ED82E6F1637}"/>
              </a:ext>
            </a:extLst>
          </p:cNvPr>
          <p:cNvSpPr/>
          <p:nvPr userDrawn="1"/>
        </p:nvSpPr>
        <p:spPr>
          <a:xfrm>
            <a:off x="4169819" y="4"/>
            <a:ext cx="8022181" cy="174815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28" name="Straight Connector 27">
            <a:extLst>
              <a:ext uri="{FF2B5EF4-FFF2-40B4-BE49-F238E27FC236}">
                <a16:creationId xmlns:a16="http://schemas.microsoft.com/office/drawing/2014/main" id="{E61EC1FB-4B2A-9A47-80AA-98ACC021936A}"/>
              </a:ext>
            </a:extLst>
          </p:cNvPr>
          <p:cNvCxnSpPr/>
          <p:nvPr userDrawn="1"/>
        </p:nvCxnSpPr>
        <p:spPr>
          <a:xfrm flipH="1" flipV="1">
            <a:off x="26578" y="597785"/>
            <a:ext cx="9590876" cy="2768532"/>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054342-9363-174C-B964-9D4A33ECA619}"/>
              </a:ext>
            </a:extLst>
          </p:cNvPr>
          <p:cNvCxnSpPr/>
          <p:nvPr userDrawn="1"/>
        </p:nvCxnSpPr>
        <p:spPr>
          <a:xfrm flipH="1" flipV="1">
            <a:off x="-95624" y="597785"/>
            <a:ext cx="8320035" cy="2915348"/>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Rectangle 4">
            <a:extLst>
              <a:ext uri="{FF2B5EF4-FFF2-40B4-BE49-F238E27FC236}">
                <a16:creationId xmlns:a16="http://schemas.microsoft.com/office/drawing/2014/main" id="{535C108C-BAEE-CC4F-B784-43C38CB6968D}"/>
              </a:ext>
            </a:extLst>
          </p:cNvPr>
          <p:cNvSpPr/>
          <p:nvPr userDrawn="1"/>
        </p:nvSpPr>
        <p:spPr>
          <a:xfrm flipV="1">
            <a:off x="0" y="4971482"/>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1" name="Rectangle 4">
            <a:extLst>
              <a:ext uri="{FF2B5EF4-FFF2-40B4-BE49-F238E27FC236}">
                <a16:creationId xmlns:a16="http://schemas.microsoft.com/office/drawing/2014/main" id="{CC0C7A41-8410-C046-8252-7E793A7DD531}"/>
              </a:ext>
            </a:extLst>
          </p:cNvPr>
          <p:cNvSpPr/>
          <p:nvPr userDrawn="1"/>
        </p:nvSpPr>
        <p:spPr>
          <a:xfrm flipH="1" flipV="1">
            <a:off x="0" y="4912679"/>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2" name="Rectangle 4">
            <a:extLst>
              <a:ext uri="{FF2B5EF4-FFF2-40B4-BE49-F238E27FC236}">
                <a16:creationId xmlns:a16="http://schemas.microsoft.com/office/drawing/2014/main" id="{A28648D9-BCFA-684B-ABFD-587CAB0AA2B8}"/>
              </a:ext>
            </a:extLst>
          </p:cNvPr>
          <p:cNvSpPr/>
          <p:nvPr userDrawn="1"/>
        </p:nvSpPr>
        <p:spPr>
          <a:xfrm flipV="1">
            <a:off x="4229759" y="5044281"/>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33" name="Content Placeholder 10">
            <a:extLst>
              <a:ext uri="{FF2B5EF4-FFF2-40B4-BE49-F238E27FC236}">
                <a16:creationId xmlns:a16="http://schemas.microsoft.com/office/drawing/2014/main" id="{B272E498-DBA6-5345-A39A-55F7285E5651}"/>
              </a:ext>
            </a:extLst>
          </p:cNvPr>
          <p:cNvSpPr>
            <a:spLocks noGrp="1"/>
          </p:cNvSpPr>
          <p:nvPr>
            <p:ph sz="quarter" idx="10" hasCustomPrompt="1"/>
          </p:nvPr>
        </p:nvSpPr>
        <p:spPr>
          <a:xfrm>
            <a:off x="1273221" y="1925468"/>
            <a:ext cx="9645569" cy="2035009"/>
          </a:xfrm>
          <a:prstGeom prst="rect">
            <a:avLst/>
          </a:prstGeom>
        </p:spPr>
        <p:txBody>
          <a:bodyPr>
            <a:normAutofit/>
          </a:bodyPr>
          <a:lstStyle>
            <a:lvl1pPr marL="0" indent="0" algn="ctr">
              <a:buNone/>
              <a:defRPr sz="80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SECTION TITLE</a:t>
            </a:r>
          </a:p>
        </p:txBody>
      </p:sp>
    </p:spTree>
    <p:extLst>
      <p:ext uri="{BB962C8B-B14F-4D97-AF65-F5344CB8AC3E}">
        <p14:creationId xmlns:p14="http://schemas.microsoft.com/office/powerpoint/2010/main" val="29992074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D4085BB-4C04-A241-B01D-3CC317AC6C0D}"/>
              </a:ext>
            </a:extLst>
          </p:cNvPr>
          <p:cNvGrpSpPr/>
          <p:nvPr userDrawn="1"/>
        </p:nvGrpSpPr>
        <p:grpSpPr>
          <a:xfrm>
            <a:off x="-1" y="-1"/>
            <a:ext cx="12192001" cy="1546524"/>
            <a:chOff x="-1" y="-1"/>
            <a:chExt cx="9144001" cy="1159893"/>
          </a:xfrm>
        </p:grpSpPr>
        <p:sp>
          <p:nvSpPr>
            <p:cNvPr id="24" name="Rectangle 4">
              <a:extLst>
                <a:ext uri="{FF2B5EF4-FFF2-40B4-BE49-F238E27FC236}">
                  <a16:creationId xmlns:a16="http://schemas.microsoft.com/office/drawing/2014/main" id="{306F48AC-3929-5542-913A-3DDF8EF265D6}"/>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5" name="Straight Connector 24">
              <a:extLst>
                <a:ext uri="{FF2B5EF4-FFF2-40B4-BE49-F238E27FC236}">
                  <a16:creationId xmlns:a16="http://schemas.microsoft.com/office/drawing/2014/main" id="{6C36DA67-1B8C-7C40-A421-C99D5303433B}"/>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C06DDBEF-6571-ED4E-B859-16829849F96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016D0ABF-A655-494B-A236-9D4FC8864002}"/>
              </a:ext>
            </a:extLst>
          </p:cNvPr>
          <p:cNvSpPr>
            <a:spLocks noGrp="1"/>
          </p:cNvSpPr>
          <p:nvPr>
            <p:ph type="title" hasCustomPrompt="1"/>
          </p:nvPr>
        </p:nvSpPr>
        <p:spPr>
          <a:xfrm>
            <a:off x="839788" y="1316570"/>
            <a:ext cx="4312363" cy="1426633"/>
          </a:xfrm>
          <a:prstGeom prst="rect">
            <a:avLst/>
          </a:prstGeom>
        </p:spPr>
        <p:txBody>
          <a:bodyPr lIns="0" tIns="0" rIns="0" bIns="0" anchor="t" anchorCtr="0">
            <a:noAutofit/>
          </a:bodyPr>
          <a:lstStyle>
            <a:lvl1pPr>
              <a:lnSpc>
                <a:spcPts val="4800"/>
              </a:lnSpc>
              <a:defRPr sz="4800" b="1">
                <a:solidFill>
                  <a:srgbClr val="005CA8"/>
                </a:solidFill>
                <a:latin typeface="+mn-lt"/>
              </a:defRPr>
            </a:lvl1pPr>
          </a:lstStyle>
          <a:p>
            <a:r>
              <a:rPr lang="en-US" dirty="0"/>
              <a:t>Main Heading Goes Here</a:t>
            </a:r>
          </a:p>
        </p:txBody>
      </p:sp>
      <p:sp>
        <p:nvSpPr>
          <p:cNvPr id="28" name="Content Placeholder 2">
            <a:extLst>
              <a:ext uri="{FF2B5EF4-FFF2-40B4-BE49-F238E27FC236}">
                <a16:creationId xmlns:a16="http://schemas.microsoft.com/office/drawing/2014/main" id="{8C9E690D-85D8-4B49-B02E-EA75C1767D91}"/>
              </a:ext>
            </a:extLst>
          </p:cNvPr>
          <p:cNvSpPr>
            <a:spLocks noGrp="1"/>
          </p:cNvSpPr>
          <p:nvPr>
            <p:ph idx="1"/>
          </p:nvPr>
        </p:nvSpPr>
        <p:spPr>
          <a:xfrm>
            <a:off x="5463256" y="1316571"/>
            <a:ext cx="5892137" cy="4474148"/>
          </a:xfrm>
          <a:prstGeom prst="rect">
            <a:avLst/>
          </a:prstGeom>
        </p:spPr>
        <p:txBody>
          <a:bodyPr lIns="0" tIns="0" rIns="0" bIns="0"/>
          <a:lstStyle>
            <a:lvl1pPr marL="0" indent="0">
              <a:buNone/>
              <a:defRPr sz="3733" b="0" i="0">
                <a:solidFill>
                  <a:schemeClr val="tx1"/>
                </a:solidFill>
                <a:latin typeface="+mn-lt"/>
                <a:cs typeface="Calibri" panose="020F0502020204030204" pitchFamily="34" charset="0"/>
              </a:defRPr>
            </a:lvl1pPr>
            <a:lvl2pPr>
              <a:defRPr sz="3200" b="0">
                <a:solidFill>
                  <a:schemeClr val="tx1"/>
                </a:solidFill>
                <a:latin typeface="+mn-lt"/>
              </a:defRPr>
            </a:lvl2pPr>
            <a:lvl3pPr>
              <a:defRPr sz="2667" b="0">
                <a:solidFill>
                  <a:schemeClr val="tx1"/>
                </a:solidFill>
                <a:latin typeface="+mn-lt"/>
              </a:defRPr>
            </a:lvl3pPr>
            <a:lvl4pPr>
              <a:defRPr sz="2667" b="0">
                <a:solidFill>
                  <a:schemeClr val="tx1"/>
                </a:solidFill>
                <a:latin typeface="+mn-lt"/>
              </a:defRPr>
            </a:lvl4pPr>
            <a:lvl5pPr>
              <a:defRPr sz="2667" b="0">
                <a:solidFill>
                  <a:schemeClr val="tx1"/>
                </a:solidFill>
                <a:latin typeface="+mn-lt"/>
              </a:defRPr>
            </a:lvl5pPr>
            <a:lvl6pPr>
              <a:defRPr sz="2667"/>
            </a:lvl6pPr>
            <a:lvl7pPr>
              <a:defRPr sz="2667"/>
            </a:lvl7pPr>
            <a:lvl8pPr>
              <a:defRPr sz="2667"/>
            </a:lvl8pPr>
            <a:lvl9pPr>
              <a:defRPr sz="26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2">
            <a:extLst>
              <a:ext uri="{FF2B5EF4-FFF2-40B4-BE49-F238E27FC236}">
                <a16:creationId xmlns:a16="http://schemas.microsoft.com/office/drawing/2014/main" id="{2332694A-CAF0-C74E-9447-5A307BC66F28}"/>
              </a:ext>
            </a:extLst>
          </p:cNvPr>
          <p:cNvSpPr>
            <a:spLocks noGrp="1" noChangeAspect="1"/>
          </p:cNvSpPr>
          <p:nvPr>
            <p:ph type="pic" idx="10"/>
          </p:nvPr>
        </p:nvSpPr>
        <p:spPr>
          <a:xfrm>
            <a:off x="839794" y="2743201"/>
            <a:ext cx="4312361" cy="3047516"/>
          </a:xfrm>
          <a:prstGeom prst="rect">
            <a:avLst/>
          </a:prstGeom>
        </p:spPr>
        <p:txBody>
          <a:bodyPr lIns="0" tIns="0" rIns="0" bIns="0" anchor="t">
            <a:normAutofit/>
          </a:bodyPr>
          <a:lstStyle>
            <a:lvl1pPr marL="0" indent="0" algn="l">
              <a:buNone/>
              <a:defRPr sz="3200" b="0">
                <a:solidFill>
                  <a:schemeClr val="tx2"/>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pic>
        <p:nvPicPr>
          <p:cNvPr id="30" name="Picture 29">
            <a:extLst>
              <a:ext uri="{FF2B5EF4-FFF2-40B4-BE49-F238E27FC236}">
                <a16:creationId xmlns:a16="http://schemas.microsoft.com/office/drawing/2014/main" id="{7BE49A17-90B2-8547-8C0B-B93779C1537A}"/>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1" name="Flowchart: Off-page Connector 9">
            <a:extLst>
              <a:ext uri="{FF2B5EF4-FFF2-40B4-BE49-F238E27FC236}">
                <a16:creationId xmlns:a16="http://schemas.microsoft.com/office/drawing/2014/main" id="{CD3D310A-BCEA-D945-8168-3B393069104D}"/>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6522791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2D023B0-2D82-9C42-88F7-B226F2705120}"/>
              </a:ext>
            </a:extLst>
          </p:cNvPr>
          <p:cNvGrpSpPr/>
          <p:nvPr userDrawn="1"/>
        </p:nvGrpSpPr>
        <p:grpSpPr>
          <a:xfrm>
            <a:off x="-1" y="-1"/>
            <a:ext cx="12192001" cy="1546524"/>
            <a:chOff x="-1" y="-1"/>
            <a:chExt cx="9144001" cy="1159893"/>
          </a:xfrm>
        </p:grpSpPr>
        <p:sp>
          <p:nvSpPr>
            <p:cNvPr id="24" name="Rectangle 4">
              <a:extLst>
                <a:ext uri="{FF2B5EF4-FFF2-40B4-BE49-F238E27FC236}">
                  <a16:creationId xmlns:a16="http://schemas.microsoft.com/office/drawing/2014/main" id="{8117037D-C0BF-7C48-A285-A305B0ED8B3D}"/>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5" name="Straight Connector 24">
              <a:extLst>
                <a:ext uri="{FF2B5EF4-FFF2-40B4-BE49-F238E27FC236}">
                  <a16:creationId xmlns:a16="http://schemas.microsoft.com/office/drawing/2014/main" id="{3FC7512C-0C97-C148-A06B-CD30934261D2}"/>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C5BA75A9-D763-644B-9163-A16275063B3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E874D463-FEB1-6447-8583-98C4B5B3AA3E}"/>
              </a:ext>
            </a:extLst>
          </p:cNvPr>
          <p:cNvSpPr>
            <a:spLocks noGrp="1"/>
          </p:cNvSpPr>
          <p:nvPr>
            <p:ph type="title" hasCustomPrompt="1"/>
          </p:nvPr>
        </p:nvSpPr>
        <p:spPr>
          <a:xfrm>
            <a:off x="839794" y="1316570"/>
            <a:ext cx="4312361" cy="1426633"/>
          </a:xfrm>
          <a:prstGeom prst="rect">
            <a:avLst/>
          </a:prstGeom>
        </p:spPr>
        <p:txBody>
          <a:bodyPr lIns="0" tIns="0" rIns="0" bIns="0" anchor="t" anchorCtr="0">
            <a:noAutofit/>
          </a:bodyPr>
          <a:lstStyle>
            <a:lvl1pPr>
              <a:lnSpc>
                <a:spcPts val="4800"/>
              </a:lnSpc>
              <a:defRPr sz="4800" b="1">
                <a:solidFill>
                  <a:srgbClr val="005CA8"/>
                </a:solidFill>
                <a:latin typeface="+mn-lt"/>
              </a:defRPr>
            </a:lvl1pPr>
          </a:lstStyle>
          <a:p>
            <a:r>
              <a:rPr lang="en-US" dirty="0"/>
              <a:t>Main Heading Goes Here</a:t>
            </a:r>
          </a:p>
        </p:txBody>
      </p:sp>
      <p:sp>
        <p:nvSpPr>
          <p:cNvPr id="28" name="Content Placeholder 2">
            <a:extLst>
              <a:ext uri="{FF2B5EF4-FFF2-40B4-BE49-F238E27FC236}">
                <a16:creationId xmlns:a16="http://schemas.microsoft.com/office/drawing/2014/main" id="{F6591F3B-C31B-3F4B-B31C-B55946EDDB71}"/>
              </a:ext>
            </a:extLst>
          </p:cNvPr>
          <p:cNvSpPr>
            <a:spLocks noGrp="1"/>
          </p:cNvSpPr>
          <p:nvPr>
            <p:ph idx="1"/>
          </p:nvPr>
        </p:nvSpPr>
        <p:spPr>
          <a:xfrm>
            <a:off x="839789" y="2743202"/>
            <a:ext cx="4312363" cy="2924292"/>
          </a:xfrm>
          <a:prstGeom prst="rect">
            <a:avLst/>
          </a:prstGeom>
        </p:spPr>
        <p:txBody>
          <a:bodyPr lIns="0" tIns="0" rIns="0" bIns="0"/>
          <a:lstStyle>
            <a:lvl1pPr marL="0" indent="0">
              <a:buNone/>
              <a:defRPr sz="3733" b="0" i="0">
                <a:solidFill>
                  <a:schemeClr val="tx1"/>
                </a:solidFill>
                <a:latin typeface="+mn-lt"/>
                <a:cs typeface="Calibri" panose="020F0502020204030204" pitchFamily="34" charset="0"/>
              </a:defRPr>
            </a:lvl1pPr>
            <a:lvl2pPr>
              <a:defRPr sz="3200" b="0">
                <a:solidFill>
                  <a:schemeClr val="tx1"/>
                </a:solidFill>
                <a:latin typeface="+mn-lt"/>
              </a:defRPr>
            </a:lvl2pPr>
            <a:lvl3pPr>
              <a:defRPr sz="2667" b="0">
                <a:solidFill>
                  <a:schemeClr val="tx1"/>
                </a:solidFill>
                <a:latin typeface="+mn-lt"/>
              </a:defRPr>
            </a:lvl3pPr>
            <a:lvl4pPr>
              <a:defRPr sz="2667" b="0">
                <a:solidFill>
                  <a:schemeClr val="tx1"/>
                </a:solidFill>
                <a:latin typeface="+mn-lt"/>
              </a:defRPr>
            </a:lvl4pPr>
            <a:lvl5pPr>
              <a:defRPr sz="2667" b="0">
                <a:solidFill>
                  <a:schemeClr val="tx1"/>
                </a:solidFill>
                <a:latin typeface="+mn-lt"/>
              </a:defRPr>
            </a:lvl5pPr>
            <a:lvl6pPr>
              <a:defRPr sz="2667"/>
            </a:lvl6pPr>
            <a:lvl7pPr>
              <a:defRPr sz="2667"/>
            </a:lvl7pPr>
            <a:lvl8pPr>
              <a:defRPr sz="2667"/>
            </a:lvl8pPr>
            <a:lvl9pPr>
              <a:defRPr sz="26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2">
            <a:extLst>
              <a:ext uri="{FF2B5EF4-FFF2-40B4-BE49-F238E27FC236}">
                <a16:creationId xmlns:a16="http://schemas.microsoft.com/office/drawing/2014/main" id="{752972E4-AFAF-5442-81C2-0EF8BFC25CD0}"/>
              </a:ext>
            </a:extLst>
          </p:cNvPr>
          <p:cNvSpPr>
            <a:spLocks noGrp="1" noChangeAspect="1"/>
          </p:cNvSpPr>
          <p:nvPr>
            <p:ph type="pic" idx="10"/>
          </p:nvPr>
        </p:nvSpPr>
        <p:spPr>
          <a:xfrm>
            <a:off x="5432214" y="1316573"/>
            <a:ext cx="5892137" cy="4350924"/>
          </a:xfrm>
          <a:prstGeom prst="rect">
            <a:avLst/>
          </a:prstGeom>
        </p:spPr>
        <p:txBody>
          <a:bodyPr lIns="0" tIns="0" rIns="0" bIns="0" anchor="t">
            <a:normAutofit/>
          </a:bodyPr>
          <a:lstStyle>
            <a:lvl1pPr marL="0" indent="0">
              <a:buNone/>
              <a:defRPr sz="3200" b="0">
                <a:solidFill>
                  <a:schemeClr val="tx2"/>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pic>
        <p:nvPicPr>
          <p:cNvPr id="30" name="Picture 29">
            <a:extLst>
              <a:ext uri="{FF2B5EF4-FFF2-40B4-BE49-F238E27FC236}">
                <a16:creationId xmlns:a16="http://schemas.microsoft.com/office/drawing/2014/main" id="{98ED4CE0-9D20-E044-B178-3F909BE4192D}"/>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1" name="Flowchart: Off-page Connector 9">
            <a:extLst>
              <a:ext uri="{FF2B5EF4-FFF2-40B4-BE49-F238E27FC236}">
                <a16:creationId xmlns:a16="http://schemas.microsoft.com/office/drawing/2014/main" id="{8629E4E7-CB92-5844-82A5-4AEFF9D11FA0}"/>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39794912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Divider  - Go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7EE30D8-3217-C84B-86AC-C0FEE7C894D7}"/>
              </a:ext>
            </a:extLst>
          </p:cNvPr>
          <p:cNvSpPr/>
          <p:nvPr userDrawn="1"/>
        </p:nvSpPr>
        <p:spPr>
          <a:xfrm>
            <a:off x="-1" y="1"/>
            <a:ext cx="12192000" cy="68640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 Placeholder 12">
            <a:extLst>
              <a:ext uri="{FF2B5EF4-FFF2-40B4-BE49-F238E27FC236}">
                <a16:creationId xmlns:a16="http://schemas.microsoft.com/office/drawing/2014/main" id="{1566B673-6BB2-DA49-8FB3-EC436E1E0540}"/>
              </a:ext>
            </a:extLst>
          </p:cNvPr>
          <p:cNvSpPr>
            <a:spLocks noGrp="1"/>
          </p:cNvSpPr>
          <p:nvPr>
            <p:ph type="body" sz="quarter" idx="11" hasCustomPrompt="1"/>
          </p:nvPr>
        </p:nvSpPr>
        <p:spPr>
          <a:xfrm>
            <a:off x="1272597" y="2749373"/>
            <a:ext cx="9646187" cy="722457"/>
          </a:xfrm>
          <a:prstGeom prst="rect">
            <a:avLst/>
          </a:prstGeom>
        </p:spPr>
        <p:txBody>
          <a:bodyPr>
            <a:normAutofit/>
          </a:bodyPr>
          <a:lstStyle>
            <a:lvl1pPr marL="0" indent="0" algn="ctr">
              <a:buNone/>
              <a:defRPr sz="4267">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Subtitle or Contact Information</a:t>
            </a:r>
          </a:p>
        </p:txBody>
      </p:sp>
      <p:sp>
        <p:nvSpPr>
          <p:cNvPr id="21" name="Rectangle 4">
            <a:extLst>
              <a:ext uri="{FF2B5EF4-FFF2-40B4-BE49-F238E27FC236}">
                <a16:creationId xmlns:a16="http://schemas.microsoft.com/office/drawing/2014/main" id="{237CE768-077D-BA4A-A5B1-D133F768CF92}"/>
              </a:ext>
            </a:extLst>
          </p:cNvPr>
          <p:cNvSpPr/>
          <p:nvPr userDrawn="1"/>
        </p:nvSpPr>
        <p:spPr>
          <a:xfrm>
            <a:off x="-9293" y="1"/>
            <a:ext cx="12192128" cy="20973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2" name="Rectangle 4">
            <a:extLst>
              <a:ext uri="{FF2B5EF4-FFF2-40B4-BE49-F238E27FC236}">
                <a16:creationId xmlns:a16="http://schemas.microsoft.com/office/drawing/2014/main" id="{C7C4C2BB-4422-A547-8BB5-C097BCC76CDD}"/>
              </a:ext>
            </a:extLst>
          </p:cNvPr>
          <p:cNvSpPr/>
          <p:nvPr userDrawn="1"/>
        </p:nvSpPr>
        <p:spPr>
          <a:xfrm flipH="1">
            <a:off x="2931" y="2"/>
            <a:ext cx="12189073" cy="186666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dirty="0"/>
          </a:p>
        </p:txBody>
      </p:sp>
      <p:sp>
        <p:nvSpPr>
          <p:cNvPr id="23" name="Rectangle 4">
            <a:extLst>
              <a:ext uri="{FF2B5EF4-FFF2-40B4-BE49-F238E27FC236}">
                <a16:creationId xmlns:a16="http://schemas.microsoft.com/office/drawing/2014/main" id="{8AFDC58F-C33C-8347-BF72-813D028CF608}"/>
              </a:ext>
            </a:extLst>
          </p:cNvPr>
          <p:cNvSpPr/>
          <p:nvPr userDrawn="1"/>
        </p:nvSpPr>
        <p:spPr>
          <a:xfrm>
            <a:off x="4169819" y="4"/>
            <a:ext cx="8022181" cy="1748159"/>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cxnSp>
        <p:nvCxnSpPr>
          <p:cNvPr id="24" name="Straight Connector 23">
            <a:extLst>
              <a:ext uri="{FF2B5EF4-FFF2-40B4-BE49-F238E27FC236}">
                <a16:creationId xmlns:a16="http://schemas.microsoft.com/office/drawing/2014/main" id="{CF20A9D5-5CD4-984F-82DB-BA251629EA74}"/>
              </a:ext>
            </a:extLst>
          </p:cNvPr>
          <p:cNvCxnSpPr/>
          <p:nvPr userDrawn="1"/>
        </p:nvCxnSpPr>
        <p:spPr>
          <a:xfrm flipH="1" flipV="1">
            <a:off x="103745" y="597785"/>
            <a:ext cx="9590876" cy="2768532"/>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AC84F8-CC3D-5942-9294-75AA817EDFA0}"/>
              </a:ext>
            </a:extLst>
          </p:cNvPr>
          <p:cNvCxnSpPr/>
          <p:nvPr userDrawn="1"/>
        </p:nvCxnSpPr>
        <p:spPr>
          <a:xfrm flipH="1" flipV="1">
            <a:off x="-18458" y="597785"/>
            <a:ext cx="8320035" cy="2915348"/>
          </a:xfrm>
          <a:prstGeom prst="line">
            <a:avLst/>
          </a:prstGeom>
          <a:ln w="25400" cap="flat">
            <a:solidFill>
              <a:schemeClr val="bg1">
                <a:alpha val="30000"/>
              </a:schemeClr>
            </a:solidFill>
            <a:headEnd type="oval"/>
          </a:ln>
        </p:spPr>
        <p:style>
          <a:lnRef idx="1">
            <a:schemeClr val="accent1"/>
          </a:lnRef>
          <a:fillRef idx="0">
            <a:schemeClr val="accent1"/>
          </a:fillRef>
          <a:effectRef idx="0">
            <a:schemeClr val="accent1"/>
          </a:effectRef>
          <a:fontRef idx="minor">
            <a:schemeClr val="tx1"/>
          </a:fontRef>
        </p:style>
      </p:cxnSp>
      <p:sp>
        <p:nvSpPr>
          <p:cNvPr id="26" name="Rectangle 4">
            <a:extLst>
              <a:ext uri="{FF2B5EF4-FFF2-40B4-BE49-F238E27FC236}">
                <a16:creationId xmlns:a16="http://schemas.microsoft.com/office/drawing/2014/main" id="{3A2DFB7D-5D39-7040-B936-FC198BD7F0EC}"/>
              </a:ext>
            </a:extLst>
          </p:cNvPr>
          <p:cNvSpPr/>
          <p:nvPr userDrawn="1"/>
        </p:nvSpPr>
        <p:spPr>
          <a:xfrm flipV="1">
            <a:off x="0" y="4971478"/>
            <a:ext cx="12192000" cy="1892615"/>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7" name="Rectangle 4">
            <a:extLst>
              <a:ext uri="{FF2B5EF4-FFF2-40B4-BE49-F238E27FC236}">
                <a16:creationId xmlns:a16="http://schemas.microsoft.com/office/drawing/2014/main" id="{59DF35E8-C703-B947-B29E-B25E9135A1CF}"/>
              </a:ext>
            </a:extLst>
          </p:cNvPr>
          <p:cNvSpPr/>
          <p:nvPr userDrawn="1"/>
        </p:nvSpPr>
        <p:spPr>
          <a:xfrm flipH="1" flipV="1">
            <a:off x="0" y="4912677"/>
            <a:ext cx="12192000" cy="195142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8" name="Rectangle 4">
            <a:extLst>
              <a:ext uri="{FF2B5EF4-FFF2-40B4-BE49-F238E27FC236}">
                <a16:creationId xmlns:a16="http://schemas.microsoft.com/office/drawing/2014/main" id="{FE876A7C-DBE2-D84F-8602-4EABC4D7A320}"/>
              </a:ext>
            </a:extLst>
          </p:cNvPr>
          <p:cNvSpPr/>
          <p:nvPr userDrawn="1"/>
        </p:nvSpPr>
        <p:spPr>
          <a:xfrm flipV="1">
            <a:off x="4229759" y="5044279"/>
            <a:ext cx="7962247" cy="1819820"/>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Lst>
            <a:ahLst/>
            <a:cxnLst>
              <a:cxn ang="0">
                <a:pos x="connsiteX0" y="connsiteY0"/>
              </a:cxn>
              <a:cxn ang="0">
                <a:pos x="connsiteX1" y="connsiteY1"/>
              </a:cxn>
              <a:cxn ang="0">
                <a:pos x="connsiteX2" y="connsiteY2"/>
              </a:cxn>
              <a:cxn ang="0">
                <a:pos x="connsiteX3" y="connsiteY3"/>
              </a:cxn>
            </a:cxnLst>
            <a:rect l="l" t="t" r="r" b="b"/>
            <a:pathLst>
              <a:path w="4445636" h="817247">
                <a:moveTo>
                  <a:pt x="0" y="0"/>
                </a:moveTo>
                <a:lnTo>
                  <a:pt x="4445636" y="0"/>
                </a:lnTo>
                <a:lnTo>
                  <a:pt x="4445636" y="817247"/>
                </a:lnTo>
                <a:lnTo>
                  <a:pt x="0" y="0"/>
                </a:ln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US" sz="2400"/>
          </a:p>
        </p:txBody>
      </p:sp>
      <p:sp>
        <p:nvSpPr>
          <p:cNvPr id="29" name="Content Placeholder 10">
            <a:extLst>
              <a:ext uri="{FF2B5EF4-FFF2-40B4-BE49-F238E27FC236}">
                <a16:creationId xmlns:a16="http://schemas.microsoft.com/office/drawing/2014/main" id="{1F982214-7117-3348-99AA-6FDC66C977CE}"/>
              </a:ext>
            </a:extLst>
          </p:cNvPr>
          <p:cNvSpPr>
            <a:spLocks noGrp="1"/>
          </p:cNvSpPr>
          <p:nvPr>
            <p:ph sz="quarter" idx="10" hasCustomPrompt="1"/>
          </p:nvPr>
        </p:nvSpPr>
        <p:spPr>
          <a:xfrm>
            <a:off x="1272913" y="1608183"/>
            <a:ext cx="9645569" cy="1141184"/>
          </a:xfrm>
          <a:prstGeom prst="rect">
            <a:avLst/>
          </a:prstGeom>
        </p:spPr>
        <p:txBody>
          <a:bodyPr>
            <a:normAutofit/>
          </a:bodyPr>
          <a:lstStyle>
            <a:lvl1pPr marL="0" indent="0" algn="ctr">
              <a:buNone/>
              <a:defRPr sz="7200" b="1">
                <a:solidFill>
                  <a:schemeClr val="bg1"/>
                </a:solidFill>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en-US" dirty="0"/>
              <a:t>END PAGE</a:t>
            </a:r>
          </a:p>
        </p:txBody>
      </p:sp>
      <p:pic>
        <p:nvPicPr>
          <p:cNvPr id="30" name="Picture 29">
            <a:extLst>
              <a:ext uri="{FF2B5EF4-FFF2-40B4-BE49-F238E27FC236}">
                <a16:creationId xmlns:a16="http://schemas.microsoft.com/office/drawing/2014/main" id="{3FC6C4BB-F020-1243-BFF8-E27D67D5153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128037" y="3803378"/>
            <a:ext cx="3722688" cy="1612257"/>
          </a:xfrm>
          <a:prstGeom prst="rect">
            <a:avLst/>
          </a:prstGeom>
        </p:spPr>
      </p:pic>
    </p:spTree>
    <p:extLst>
      <p:ext uri="{BB962C8B-B14F-4D97-AF65-F5344CB8AC3E}">
        <p14:creationId xmlns:p14="http://schemas.microsoft.com/office/powerpoint/2010/main" val="13582667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act: General">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E19E568-1D9B-0E44-8DDC-7FA05290A492}"/>
              </a:ext>
            </a:extLst>
          </p:cNvPr>
          <p:cNvPicPr>
            <a:picLocks noChangeAspect="1"/>
          </p:cNvPicPr>
          <p:nvPr userDrawn="1"/>
        </p:nvPicPr>
        <p:blipFill rotWithShape="1">
          <a:blip r:embed="rId2"/>
          <a:srcRect t="-11966" b="13850"/>
          <a:stretch/>
        </p:blipFill>
        <p:spPr>
          <a:xfrm>
            <a:off x="6" y="1731727"/>
            <a:ext cx="12213167" cy="4998720"/>
          </a:xfrm>
          <a:prstGeom prst="rect">
            <a:avLst/>
          </a:prstGeom>
        </p:spPr>
      </p:pic>
      <p:grpSp>
        <p:nvGrpSpPr>
          <p:cNvPr id="41" name="Group 40">
            <a:extLst>
              <a:ext uri="{FF2B5EF4-FFF2-40B4-BE49-F238E27FC236}">
                <a16:creationId xmlns:a16="http://schemas.microsoft.com/office/drawing/2014/main" id="{42583C35-FD84-FD48-B6D0-E19B2C979B7C}"/>
              </a:ext>
            </a:extLst>
          </p:cNvPr>
          <p:cNvGrpSpPr/>
          <p:nvPr userDrawn="1"/>
        </p:nvGrpSpPr>
        <p:grpSpPr>
          <a:xfrm>
            <a:off x="-1" y="-1"/>
            <a:ext cx="12192001" cy="1546524"/>
            <a:chOff x="-1" y="-1"/>
            <a:chExt cx="9144001" cy="1159893"/>
          </a:xfrm>
        </p:grpSpPr>
        <p:sp>
          <p:nvSpPr>
            <p:cNvPr id="43" name="Rectangle 4">
              <a:extLst>
                <a:ext uri="{FF2B5EF4-FFF2-40B4-BE49-F238E27FC236}">
                  <a16:creationId xmlns:a16="http://schemas.microsoft.com/office/drawing/2014/main" id="{0016939B-A2BC-A548-9C0C-75BCE6433EA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44" name="Straight Connector 43">
              <a:extLst>
                <a:ext uri="{FF2B5EF4-FFF2-40B4-BE49-F238E27FC236}">
                  <a16:creationId xmlns:a16="http://schemas.microsoft.com/office/drawing/2014/main" id="{A822022D-105C-454C-AFC5-A9AE4D26EFAC}"/>
                </a:ext>
              </a:extLst>
            </p:cNvPr>
            <p:cNvCxnSpPr>
              <a:cxnSpLocks/>
              <a:endCxn id="45"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45" name="Rectangle 4">
              <a:extLst>
                <a:ext uri="{FF2B5EF4-FFF2-40B4-BE49-F238E27FC236}">
                  <a16:creationId xmlns:a16="http://schemas.microsoft.com/office/drawing/2014/main" id="{C3667E40-1F21-BB4D-9B19-79F2C8466EE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grpSp>
        <p:nvGrpSpPr>
          <p:cNvPr id="46" name="Group 45">
            <a:extLst>
              <a:ext uri="{FF2B5EF4-FFF2-40B4-BE49-F238E27FC236}">
                <a16:creationId xmlns:a16="http://schemas.microsoft.com/office/drawing/2014/main" id="{C85D903B-22A0-1942-84B9-C909637AF323}"/>
              </a:ext>
            </a:extLst>
          </p:cNvPr>
          <p:cNvGrpSpPr>
            <a:grpSpLocks/>
          </p:cNvGrpSpPr>
          <p:nvPr userDrawn="1"/>
        </p:nvGrpSpPr>
        <p:grpSpPr bwMode="auto">
          <a:xfrm>
            <a:off x="9165167" y="5873500"/>
            <a:ext cx="3048000" cy="990602"/>
            <a:chOff x="6858000" y="4171948"/>
            <a:chExt cx="2286000" cy="742952"/>
          </a:xfrm>
        </p:grpSpPr>
        <p:sp>
          <p:nvSpPr>
            <p:cNvPr id="47" name="Rectangle 46">
              <a:extLst>
                <a:ext uri="{FF2B5EF4-FFF2-40B4-BE49-F238E27FC236}">
                  <a16:creationId xmlns:a16="http://schemas.microsoft.com/office/drawing/2014/main" id="{24FA4E22-CBB9-8447-9F2C-8ECCD9464A5B}"/>
                </a:ext>
              </a:extLst>
            </p:cNvPr>
            <p:cNvSpPr/>
            <p:nvPr/>
          </p:nvSpPr>
          <p:spPr>
            <a:xfrm>
              <a:off x="6858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48" name="Rectangle 47">
              <a:extLst>
                <a:ext uri="{FF2B5EF4-FFF2-40B4-BE49-F238E27FC236}">
                  <a16:creationId xmlns:a16="http://schemas.microsoft.com/office/drawing/2014/main" id="{85D408E0-5330-A647-B447-8458F8CF07EB}"/>
                </a:ext>
              </a:extLst>
            </p:cNvPr>
            <p:cNvSpPr/>
            <p:nvPr/>
          </p:nvSpPr>
          <p:spPr>
            <a:xfrm>
              <a:off x="6858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49" name="Group 48">
              <a:extLst>
                <a:ext uri="{FF2B5EF4-FFF2-40B4-BE49-F238E27FC236}">
                  <a16:creationId xmlns:a16="http://schemas.microsoft.com/office/drawing/2014/main" id="{A8BCA35A-4946-5949-A768-C9ED5B8A3459}"/>
                </a:ext>
              </a:extLst>
            </p:cNvPr>
            <p:cNvGrpSpPr/>
            <p:nvPr/>
          </p:nvGrpSpPr>
          <p:grpSpPr>
            <a:xfrm>
              <a:off x="7017562" y="4371662"/>
              <a:ext cx="366676" cy="343525"/>
              <a:chOff x="4020223" y="2790429"/>
              <a:chExt cx="366676" cy="343525"/>
            </a:xfrm>
            <a:solidFill>
              <a:schemeClr val="bg1"/>
            </a:solidFill>
          </p:grpSpPr>
          <p:sp>
            <p:nvSpPr>
              <p:cNvPr id="51" name="AutoShape 110">
                <a:extLst>
                  <a:ext uri="{FF2B5EF4-FFF2-40B4-BE49-F238E27FC236}">
                    <a16:creationId xmlns:a16="http://schemas.microsoft.com/office/drawing/2014/main" id="{BDBA387A-902B-3349-B9F0-84C67DB62C79}"/>
                  </a:ext>
                </a:extLst>
              </p:cNvPr>
              <p:cNvSpPr>
                <a:spLocks/>
              </p:cNvSpPr>
              <p:nvPr/>
            </p:nvSpPr>
            <p:spPr bwMode="auto">
              <a:xfrm>
                <a:off x="4066529" y="2836108"/>
                <a:ext cx="274069" cy="18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2" name="AutoShape 111">
                <a:extLst>
                  <a:ext uri="{FF2B5EF4-FFF2-40B4-BE49-F238E27FC236}">
                    <a16:creationId xmlns:a16="http://schemas.microsoft.com/office/drawing/2014/main" id="{95048BAA-500B-6248-943A-4B7FD52FF2C3}"/>
                  </a:ext>
                </a:extLst>
              </p:cNvPr>
              <p:cNvSpPr>
                <a:spLocks/>
              </p:cNvSpPr>
              <p:nvPr/>
            </p:nvSpPr>
            <p:spPr bwMode="auto">
              <a:xfrm>
                <a:off x="4020223" y="2790429"/>
                <a:ext cx="366676"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50" name="TextBox 24">
              <a:extLst>
                <a:ext uri="{FF2B5EF4-FFF2-40B4-BE49-F238E27FC236}">
                  <a16:creationId xmlns:a16="http://schemas.microsoft.com/office/drawing/2014/main" id="{3E1F9B3C-F567-F14F-B72A-F0BEC0A28853}"/>
                </a:ext>
              </a:extLst>
            </p:cNvPr>
            <p:cNvSpPr txBox="1">
              <a:spLocks noChangeArrowheads="1"/>
            </p:cNvSpPr>
            <p:nvPr/>
          </p:nvSpPr>
          <p:spPr bwMode="auto">
            <a:xfrm>
              <a:off x="7612838" y="4401630"/>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www.mdic.org</a:t>
              </a:r>
              <a:endParaRPr lang="en-US" sz="1467" b="1" dirty="0">
                <a:solidFill>
                  <a:srgbClr val="005CA8"/>
                </a:solidFill>
                <a:latin typeface="+mn-lt"/>
                <a:cs typeface="Open Sans" pitchFamily="34" charset="0"/>
              </a:endParaRPr>
            </a:p>
          </p:txBody>
        </p:sp>
      </p:grpSp>
      <p:grpSp>
        <p:nvGrpSpPr>
          <p:cNvPr id="53" name="Group 52">
            <a:extLst>
              <a:ext uri="{FF2B5EF4-FFF2-40B4-BE49-F238E27FC236}">
                <a16:creationId xmlns:a16="http://schemas.microsoft.com/office/drawing/2014/main" id="{C4150018-DC4D-4842-82C9-BE17B9D67AAD}"/>
              </a:ext>
            </a:extLst>
          </p:cNvPr>
          <p:cNvGrpSpPr>
            <a:grpSpLocks/>
          </p:cNvGrpSpPr>
          <p:nvPr userDrawn="1"/>
        </p:nvGrpSpPr>
        <p:grpSpPr bwMode="auto">
          <a:xfrm>
            <a:off x="3069167" y="5873500"/>
            <a:ext cx="3048000" cy="990602"/>
            <a:chOff x="2286000" y="4171948"/>
            <a:chExt cx="2286000" cy="742952"/>
          </a:xfrm>
        </p:grpSpPr>
        <p:sp>
          <p:nvSpPr>
            <p:cNvPr id="54" name="Rectangle 53">
              <a:extLst>
                <a:ext uri="{FF2B5EF4-FFF2-40B4-BE49-F238E27FC236}">
                  <a16:creationId xmlns:a16="http://schemas.microsoft.com/office/drawing/2014/main" id="{54B362C9-30A2-2D46-B1A7-DC58A2A7F665}"/>
                </a:ext>
              </a:extLst>
            </p:cNvPr>
            <p:cNvSpPr/>
            <p:nvPr/>
          </p:nvSpPr>
          <p:spPr>
            <a:xfrm>
              <a:off x="2286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5" name="Rectangle 54">
              <a:extLst>
                <a:ext uri="{FF2B5EF4-FFF2-40B4-BE49-F238E27FC236}">
                  <a16:creationId xmlns:a16="http://schemas.microsoft.com/office/drawing/2014/main" id="{1CC30C99-8883-F64C-B817-4E388D195358}"/>
                </a:ext>
              </a:extLst>
            </p:cNvPr>
            <p:cNvSpPr/>
            <p:nvPr/>
          </p:nvSpPr>
          <p:spPr>
            <a:xfrm>
              <a:off x="2286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6" name="AutoShape 83">
              <a:extLst>
                <a:ext uri="{FF2B5EF4-FFF2-40B4-BE49-F238E27FC236}">
                  <a16:creationId xmlns:a16="http://schemas.microsoft.com/office/drawing/2014/main" id="{244BACD1-3403-CF44-B781-194546EF8693}"/>
                </a:ext>
              </a:extLst>
            </p:cNvPr>
            <p:cNvSpPr>
              <a:spLocks/>
            </p:cNvSpPr>
            <p:nvPr/>
          </p:nvSpPr>
          <p:spPr bwMode="auto">
            <a:xfrm>
              <a:off x="2446338" y="4422774"/>
              <a:ext cx="365125" cy="241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7" name="TextBox 26">
              <a:extLst>
                <a:ext uri="{FF2B5EF4-FFF2-40B4-BE49-F238E27FC236}">
                  <a16:creationId xmlns:a16="http://schemas.microsoft.com/office/drawing/2014/main" id="{C0052D24-C83A-4F42-BD37-DBFAE5701E77}"/>
                </a:ext>
              </a:extLst>
            </p:cNvPr>
            <p:cNvSpPr txBox="1">
              <a:spLocks noChangeArrowheads="1"/>
            </p:cNvSpPr>
            <p:nvPr/>
          </p:nvSpPr>
          <p:spPr bwMode="auto">
            <a:xfrm>
              <a:off x="3026881" y="4402464"/>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info@mdic.org</a:t>
              </a:r>
              <a:endParaRPr lang="en-US" sz="1467" b="1" dirty="0">
                <a:solidFill>
                  <a:srgbClr val="005CA8"/>
                </a:solidFill>
                <a:latin typeface="+mn-lt"/>
                <a:cs typeface="Open Sans" pitchFamily="34" charset="0"/>
              </a:endParaRPr>
            </a:p>
          </p:txBody>
        </p:sp>
      </p:grpSp>
      <p:grpSp>
        <p:nvGrpSpPr>
          <p:cNvPr id="58" name="Group 57">
            <a:extLst>
              <a:ext uri="{FF2B5EF4-FFF2-40B4-BE49-F238E27FC236}">
                <a16:creationId xmlns:a16="http://schemas.microsoft.com/office/drawing/2014/main" id="{E04B6B7B-AED7-F24D-B3C0-DED5A645971E}"/>
              </a:ext>
            </a:extLst>
          </p:cNvPr>
          <p:cNvGrpSpPr>
            <a:grpSpLocks/>
          </p:cNvGrpSpPr>
          <p:nvPr userDrawn="1"/>
        </p:nvGrpSpPr>
        <p:grpSpPr bwMode="auto">
          <a:xfrm>
            <a:off x="6" y="5873487"/>
            <a:ext cx="3069167" cy="990599"/>
            <a:chOff x="-15244" y="4171948"/>
            <a:chExt cx="2301244" cy="742952"/>
          </a:xfrm>
        </p:grpSpPr>
        <p:sp>
          <p:nvSpPr>
            <p:cNvPr id="59" name="Rectangle 58">
              <a:extLst>
                <a:ext uri="{FF2B5EF4-FFF2-40B4-BE49-F238E27FC236}">
                  <a16:creationId xmlns:a16="http://schemas.microsoft.com/office/drawing/2014/main" id="{FF67E2D5-55B4-E94F-AC3B-95BD0AE33015}"/>
                </a:ext>
              </a:extLst>
            </p:cNvPr>
            <p:cNvSpPr/>
            <p:nvPr/>
          </p:nvSpPr>
          <p:spPr>
            <a:xfrm>
              <a:off x="627" y="4171948"/>
              <a:ext cx="2285373"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60" name="Rectangle 59">
              <a:extLst>
                <a:ext uri="{FF2B5EF4-FFF2-40B4-BE49-F238E27FC236}">
                  <a16:creationId xmlns:a16="http://schemas.microsoft.com/office/drawing/2014/main" id="{0FAFD80A-50F5-0E4F-909B-4E39710C4E5A}"/>
                </a:ext>
              </a:extLst>
            </p:cNvPr>
            <p:cNvSpPr/>
            <p:nvPr/>
          </p:nvSpPr>
          <p:spPr>
            <a:xfrm>
              <a:off x="-15244" y="4171948"/>
              <a:ext cx="685612"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1" name="Group 60">
              <a:extLst>
                <a:ext uri="{FF2B5EF4-FFF2-40B4-BE49-F238E27FC236}">
                  <a16:creationId xmlns:a16="http://schemas.microsoft.com/office/drawing/2014/main" id="{E93E755E-675E-654E-B9AE-21F9C429A75A}"/>
                </a:ext>
              </a:extLst>
            </p:cNvPr>
            <p:cNvGrpSpPr/>
            <p:nvPr/>
          </p:nvGrpSpPr>
          <p:grpSpPr>
            <a:xfrm>
              <a:off x="190309" y="4360087"/>
              <a:ext cx="274694" cy="366676"/>
              <a:chOff x="404768" y="3500004"/>
              <a:chExt cx="274694" cy="366676"/>
            </a:xfrm>
            <a:solidFill>
              <a:schemeClr val="bg1"/>
            </a:solidFill>
          </p:grpSpPr>
          <p:sp>
            <p:nvSpPr>
              <p:cNvPr id="63" name="AutoShape 108">
                <a:extLst>
                  <a:ext uri="{FF2B5EF4-FFF2-40B4-BE49-F238E27FC236}">
                    <a16:creationId xmlns:a16="http://schemas.microsoft.com/office/drawing/2014/main" id="{E02883B3-4DA1-0B4B-9209-8E6B261F8BC4}"/>
                  </a:ext>
                </a:extLst>
              </p:cNvPr>
              <p:cNvSpPr>
                <a:spLocks/>
              </p:cNvSpPr>
              <p:nvPr/>
            </p:nvSpPr>
            <p:spPr bwMode="auto">
              <a:xfrm>
                <a:off x="472972" y="3568834"/>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64" name="AutoShape 109">
                <a:extLst>
                  <a:ext uri="{FF2B5EF4-FFF2-40B4-BE49-F238E27FC236}">
                    <a16:creationId xmlns:a16="http://schemas.microsoft.com/office/drawing/2014/main" id="{5531D04A-A1A8-0043-8D91-9530FF07402C}"/>
                  </a:ext>
                </a:extLst>
              </p:cNvPr>
              <p:cNvSpPr>
                <a:spLocks/>
              </p:cNvSpPr>
              <p:nvPr/>
            </p:nvSpPr>
            <p:spPr bwMode="auto">
              <a:xfrm>
                <a:off x="404768" y="3500004"/>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2" name="TextBox 27">
              <a:extLst>
                <a:ext uri="{FF2B5EF4-FFF2-40B4-BE49-F238E27FC236}">
                  <a16:creationId xmlns:a16="http://schemas.microsoft.com/office/drawing/2014/main" id="{ECC3C17C-5014-8B46-A97A-E59DBA1C7FAA}"/>
                </a:ext>
              </a:extLst>
            </p:cNvPr>
            <p:cNvSpPr txBox="1">
              <a:spLocks noChangeArrowheads="1"/>
            </p:cNvSpPr>
            <p:nvPr/>
          </p:nvSpPr>
          <p:spPr bwMode="auto">
            <a:xfrm>
              <a:off x="741921" y="4266495"/>
              <a:ext cx="1455760" cy="5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1501 Wilson Blvd.</a:t>
              </a:r>
            </a:p>
            <a:p>
              <a:r>
                <a:rPr lang="en-US" sz="1467" b="1" dirty="0">
                  <a:solidFill>
                    <a:srgbClr val="005CA8"/>
                  </a:solidFill>
                  <a:latin typeface="+mn-lt"/>
                  <a:cs typeface="Open Sans" pitchFamily="34" charset="0"/>
                </a:rPr>
                <a:t>Suite 910</a:t>
              </a:r>
            </a:p>
            <a:p>
              <a:r>
                <a:rPr lang="en-US" sz="1467" b="1" dirty="0">
                  <a:solidFill>
                    <a:srgbClr val="005CA8"/>
                  </a:solidFill>
                  <a:latin typeface="+mn-lt"/>
                  <a:cs typeface="Open Sans" pitchFamily="34" charset="0"/>
                </a:rPr>
                <a:t>Arlington, VA 22209</a:t>
              </a:r>
            </a:p>
          </p:txBody>
        </p:sp>
      </p:grpSp>
      <p:grpSp>
        <p:nvGrpSpPr>
          <p:cNvPr id="65" name="Group 64">
            <a:extLst>
              <a:ext uri="{FF2B5EF4-FFF2-40B4-BE49-F238E27FC236}">
                <a16:creationId xmlns:a16="http://schemas.microsoft.com/office/drawing/2014/main" id="{C7272525-2325-5B40-A246-04462822F69A}"/>
              </a:ext>
            </a:extLst>
          </p:cNvPr>
          <p:cNvGrpSpPr>
            <a:grpSpLocks/>
          </p:cNvGrpSpPr>
          <p:nvPr userDrawn="1"/>
        </p:nvGrpSpPr>
        <p:grpSpPr bwMode="auto">
          <a:xfrm>
            <a:off x="6117167" y="5873498"/>
            <a:ext cx="3048000" cy="990601"/>
            <a:chOff x="4572000" y="4171949"/>
            <a:chExt cx="2286000" cy="742951"/>
          </a:xfrm>
        </p:grpSpPr>
        <p:sp>
          <p:nvSpPr>
            <p:cNvPr id="66" name="Rectangle 65">
              <a:extLst>
                <a:ext uri="{FF2B5EF4-FFF2-40B4-BE49-F238E27FC236}">
                  <a16:creationId xmlns:a16="http://schemas.microsoft.com/office/drawing/2014/main" id="{704C491F-2E16-A34F-8703-C60AFF4F0B59}"/>
                </a:ext>
              </a:extLst>
            </p:cNvPr>
            <p:cNvSpPr/>
            <p:nvPr/>
          </p:nvSpPr>
          <p:spPr>
            <a:xfrm>
              <a:off x="4572000" y="4171949"/>
              <a:ext cx="2286000" cy="7429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67" name="Rectangle 66">
              <a:extLst>
                <a:ext uri="{FF2B5EF4-FFF2-40B4-BE49-F238E27FC236}">
                  <a16:creationId xmlns:a16="http://schemas.microsoft.com/office/drawing/2014/main" id="{CC93E859-5A84-5D4E-ACE5-55AA8424F606}"/>
                </a:ext>
              </a:extLst>
            </p:cNvPr>
            <p:cNvSpPr/>
            <p:nvPr/>
          </p:nvSpPr>
          <p:spPr>
            <a:xfrm>
              <a:off x="4572000" y="4171949"/>
              <a:ext cx="685800" cy="742951"/>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8" name="Group 67">
              <a:extLst>
                <a:ext uri="{FF2B5EF4-FFF2-40B4-BE49-F238E27FC236}">
                  <a16:creationId xmlns:a16="http://schemas.microsoft.com/office/drawing/2014/main" id="{49784FDA-4650-C34E-BD98-F7E15AC51ABC}"/>
                </a:ext>
              </a:extLst>
            </p:cNvPr>
            <p:cNvGrpSpPr/>
            <p:nvPr/>
          </p:nvGrpSpPr>
          <p:grpSpPr>
            <a:xfrm>
              <a:off x="4789128" y="4360086"/>
              <a:ext cx="251543" cy="366676"/>
              <a:chOff x="4077792" y="3500004"/>
              <a:chExt cx="251543" cy="366676"/>
            </a:xfrm>
            <a:solidFill>
              <a:schemeClr val="bg1"/>
            </a:solidFill>
          </p:grpSpPr>
          <p:sp>
            <p:nvSpPr>
              <p:cNvPr id="70" name="AutoShape 97">
                <a:extLst>
                  <a:ext uri="{FF2B5EF4-FFF2-40B4-BE49-F238E27FC236}">
                    <a16:creationId xmlns:a16="http://schemas.microsoft.com/office/drawing/2014/main" id="{66E9BB0F-4B36-5C48-BD9D-42B41B498F9C}"/>
                  </a:ext>
                </a:extLst>
              </p:cNvPr>
              <p:cNvSpPr>
                <a:spLocks/>
              </p:cNvSpPr>
              <p:nvPr/>
            </p:nvSpPr>
            <p:spPr bwMode="auto">
              <a:xfrm>
                <a:off x="4077792" y="35000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1" name="AutoShape 98">
                <a:extLst>
                  <a:ext uri="{FF2B5EF4-FFF2-40B4-BE49-F238E27FC236}">
                    <a16:creationId xmlns:a16="http://schemas.microsoft.com/office/drawing/2014/main" id="{ED89B811-8315-0A48-901A-6F47DFFF8A74}"/>
                  </a:ext>
                </a:extLst>
              </p:cNvPr>
              <p:cNvSpPr>
                <a:spLocks/>
              </p:cNvSpPr>
              <p:nvPr/>
            </p:nvSpPr>
            <p:spPr bwMode="auto">
              <a:xfrm>
                <a:off x="4180409" y="3534420"/>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2" name="AutoShape 99">
                <a:extLst>
                  <a:ext uri="{FF2B5EF4-FFF2-40B4-BE49-F238E27FC236}">
                    <a16:creationId xmlns:a16="http://schemas.microsoft.com/office/drawing/2014/main" id="{8FD6AFA5-67F4-E949-9DD1-F86BC7C7A5DC}"/>
                  </a:ext>
                </a:extLst>
              </p:cNvPr>
              <p:cNvSpPr>
                <a:spLocks/>
              </p:cNvSpPr>
              <p:nvPr/>
            </p:nvSpPr>
            <p:spPr bwMode="auto">
              <a:xfrm>
                <a:off x="4192298" y="3821003"/>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9" name="TextBox 68">
              <a:extLst>
                <a:ext uri="{FF2B5EF4-FFF2-40B4-BE49-F238E27FC236}">
                  <a16:creationId xmlns:a16="http://schemas.microsoft.com/office/drawing/2014/main" id="{2FC47F88-FEA4-EF49-891B-DDD69B0858A9}"/>
                </a:ext>
              </a:extLst>
            </p:cNvPr>
            <p:cNvSpPr txBox="1">
              <a:spLocks noChangeArrowheads="1"/>
            </p:cNvSpPr>
            <p:nvPr/>
          </p:nvSpPr>
          <p:spPr bwMode="auto">
            <a:xfrm>
              <a:off x="5334000" y="4429857"/>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202-828-1600</a:t>
              </a:r>
            </a:p>
          </p:txBody>
        </p:sp>
      </p:grpSp>
      <p:pic>
        <p:nvPicPr>
          <p:cNvPr id="73" name="Picture 72">
            <a:extLst>
              <a:ext uri="{FF2B5EF4-FFF2-40B4-BE49-F238E27FC236}">
                <a16:creationId xmlns:a16="http://schemas.microsoft.com/office/drawing/2014/main" id="{736725E3-2418-4D40-B8A9-98B1F001DB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539" y="880471"/>
            <a:ext cx="2876779" cy="1257079"/>
          </a:xfrm>
          <a:prstGeom prst="rect">
            <a:avLst/>
          </a:prstGeom>
        </p:spPr>
      </p:pic>
    </p:spTree>
    <p:extLst>
      <p:ext uri="{BB962C8B-B14F-4D97-AF65-F5344CB8AC3E}">
        <p14:creationId xmlns:p14="http://schemas.microsoft.com/office/powerpoint/2010/main" val="23968079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act: Specific Name">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7C989FB-CE9A-7041-BB05-1824B86BE19F}"/>
              </a:ext>
            </a:extLst>
          </p:cNvPr>
          <p:cNvPicPr>
            <a:picLocks noChangeAspect="1"/>
          </p:cNvPicPr>
          <p:nvPr userDrawn="1"/>
        </p:nvPicPr>
        <p:blipFill rotWithShape="1">
          <a:blip r:embed="rId2"/>
          <a:srcRect t="6661" b="23942"/>
          <a:stretch/>
        </p:blipFill>
        <p:spPr>
          <a:xfrm>
            <a:off x="6" y="3291840"/>
            <a:ext cx="12213167" cy="3535680"/>
          </a:xfrm>
          <a:prstGeom prst="rect">
            <a:avLst/>
          </a:prstGeom>
        </p:spPr>
      </p:pic>
      <p:grpSp>
        <p:nvGrpSpPr>
          <p:cNvPr id="41" name="Group 40">
            <a:extLst>
              <a:ext uri="{FF2B5EF4-FFF2-40B4-BE49-F238E27FC236}">
                <a16:creationId xmlns:a16="http://schemas.microsoft.com/office/drawing/2014/main" id="{05CB3269-C2B6-B249-8B89-9F8A8DC99CED}"/>
              </a:ext>
            </a:extLst>
          </p:cNvPr>
          <p:cNvGrpSpPr/>
          <p:nvPr userDrawn="1"/>
        </p:nvGrpSpPr>
        <p:grpSpPr>
          <a:xfrm>
            <a:off x="-1" y="-1"/>
            <a:ext cx="12192001" cy="1546524"/>
            <a:chOff x="-1" y="-1"/>
            <a:chExt cx="9144001" cy="1159893"/>
          </a:xfrm>
        </p:grpSpPr>
        <p:sp>
          <p:nvSpPr>
            <p:cNvPr id="42" name="Rectangle 4">
              <a:extLst>
                <a:ext uri="{FF2B5EF4-FFF2-40B4-BE49-F238E27FC236}">
                  <a16:creationId xmlns:a16="http://schemas.microsoft.com/office/drawing/2014/main" id="{C5CF338D-439F-0449-80E6-143C7A17E78B}"/>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43" name="Rectangle 4">
              <a:extLst>
                <a:ext uri="{FF2B5EF4-FFF2-40B4-BE49-F238E27FC236}">
                  <a16:creationId xmlns:a16="http://schemas.microsoft.com/office/drawing/2014/main" id="{32B61493-0373-F540-939B-8EB85C66E81B}"/>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44" name="Straight Connector 43">
              <a:extLst>
                <a:ext uri="{FF2B5EF4-FFF2-40B4-BE49-F238E27FC236}">
                  <a16:creationId xmlns:a16="http://schemas.microsoft.com/office/drawing/2014/main" id="{F5CA38F8-0359-AE4D-8A14-7E92AD133903}"/>
                </a:ext>
              </a:extLst>
            </p:cNvPr>
            <p:cNvCxnSpPr>
              <a:cxnSpLocks/>
              <a:endCxn id="43"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6AA5B82-F4BC-DE41-8B6A-4F27A14C02E2}"/>
              </a:ext>
            </a:extLst>
          </p:cNvPr>
          <p:cNvGrpSpPr>
            <a:grpSpLocks/>
          </p:cNvGrpSpPr>
          <p:nvPr userDrawn="1"/>
        </p:nvGrpSpPr>
        <p:grpSpPr bwMode="auto">
          <a:xfrm>
            <a:off x="9165167" y="5873500"/>
            <a:ext cx="3048000" cy="990602"/>
            <a:chOff x="6858000" y="4171948"/>
            <a:chExt cx="2286000" cy="742952"/>
          </a:xfrm>
        </p:grpSpPr>
        <p:sp>
          <p:nvSpPr>
            <p:cNvPr id="46" name="Rectangle 45">
              <a:extLst>
                <a:ext uri="{FF2B5EF4-FFF2-40B4-BE49-F238E27FC236}">
                  <a16:creationId xmlns:a16="http://schemas.microsoft.com/office/drawing/2014/main" id="{9DA6B50C-EA84-DF4F-948C-F3996C6A9DBD}"/>
                </a:ext>
              </a:extLst>
            </p:cNvPr>
            <p:cNvSpPr/>
            <p:nvPr/>
          </p:nvSpPr>
          <p:spPr>
            <a:xfrm>
              <a:off x="6858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47" name="Rectangle 46">
              <a:extLst>
                <a:ext uri="{FF2B5EF4-FFF2-40B4-BE49-F238E27FC236}">
                  <a16:creationId xmlns:a16="http://schemas.microsoft.com/office/drawing/2014/main" id="{96F7E3EE-9E4A-6A48-A0D6-00260F59B6C2}"/>
                </a:ext>
              </a:extLst>
            </p:cNvPr>
            <p:cNvSpPr/>
            <p:nvPr/>
          </p:nvSpPr>
          <p:spPr>
            <a:xfrm>
              <a:off x="6858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48" name="Group 47">
              <a:extLst>
                <a:ext uri="{FF2B5EF4-FFF2-40B4-BE49-F238E27FC236}">
                  <a16:creationId xmlns:a16="http://schemas.microsoft.com/office/drawing/2014/main" id="{0FE7DE5E-FAF1-0A42-B63D-3834044FC4D0}"/>
                </a:ext>
              </a:extLst>
            </p:cNvPr>
            <p:cNvGrpSpPr/>
            <p:nvPr/>
          </p:nvGrpSpPr>
          <p:grpSpPr>
            <a:xfrm>
              <a:off x="7017562" y="4371662"/>
              <a:ext cx="366676" cy="343525"/>
              <a:chOff x="4020223" y="2790429"/>
              <a:chExt cx="366676" cy="343525"/>
            </a:xfrm>
            <a:solidFill>
              <a:schemeClr val="bg1"/>
            </a:solidFill>
          </p:grpSpPr>
          <p:sp>
            <p:nvSpPr>
              <p:cNvPr id="50" name="AutoShape 110">
                <a:extLst>
                  <a:ext uri="{FF2B5EF4-FFF2-40B4-BE49-F238E27FC236}">
                    <a16:creationId xmlns:a16="http://schemas.microsoft.com/office/drawing/2014/main" id="{E799238F-D29D-254D-B3A9-07620265E6BC}"/>
                  </a:ext>
                </a:extLst>
              </p:cNvPr>
              <p:cNvSpPr>
                <a:spLocks/>
              </p:cNvSpPr>
              <p:nvPr/>
            </p:nvSpPr>
            <p:spPr bwMode="auto">
              <a:xfrm>
                <a:off x="4066529" y="2836108"/>
                <a:ext cx="274069" cy="183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1" name="AutoShape 111">
                <a:extLst>
                  <a:ext uri="{FF2B5EF4-FFF2-40B4-BE49-F238E27FC236}">
                    <a16:creationId xmlns:a16="http://schemas.microsoft.com/office/drawing/2014/main" id="{888F8662-6DFB-1F4D-88C0-9DEDC8B54C30}"/>
                  </a:ext>
                </a:extLst>
              </p:cNvPr>
              <p:cNvSpPr>
                <a:spLocks/>
              </p:cNvSpPr>
              <p:nvPr/>
            </p:nvSpPr>
            <p:spPr bwMode="auto">
              <a:xfrm>
                <a:off x="4020223" y="2790429"/>
                <a:ext cx="366676"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49" name="TextBox 24">
              <a:extLst>
                <a:ext uri="{FF2B5EF4-FFF2-40B4-BE49-F238E27FC236}">
                  <a16:creationId xmlns:a16="http://schemas.microsoft.com/office/drawing/2014/main" id="{F41B6933-B00F-C14A-B5BB-1D9026E63C3D}"/>
                </a:ext>
              </a:extLst>
            </p:cNvPr>
            <p:cNvSpPr txBox="1">
              <a:spLocks noChangeArrowheads="1"/>
            </p:cNvSpPr>
            <p:nvPr/>
          </p:nvSpPr>
          <p:spPr bwMode="auto">
            <a:xfrm>
              <a:off x="7612838" y="4401630"/>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www.mdic.org</a:t>
              </a:r>
              <a:endParaRPr lang="en-US" sz="1467" b="1" dirty="0">
                <a:solidFill>
                  <a:srgbClr val="005CA8"/>
                </a:solidFill>
                <a:latin typeface="+mn-lt"/>
                <a:cs typeface="Open Sans" pitchFamily="34" charset="0"/>
              </a:endParaRPr>
            </a:p>
          </p:txBody>
        </p:sp>
      </p:grpSp>
      <p:grpSp>
        <p:nvGrpSpPr>
          <p:cNvPr id="52" name="Group 51">
            <a:extLst>
              <a:ext uri="{FF2B5EF4-FFF2-40B4-BE49-F238E27FC236}">
                <a16:creationId xmlns:a16="http://schemas.microsoft.com/office/drawing/2014/main" id="{43336AB2-E487-0448-946A-04C110BCD283}"/>
              </a:ext>
            </a:extLst>
          </p:cNvPr>
          <p:cNvGrpSpPr>
            <a:grpSpLocks/>
          </p:cNvGrpSpPr>
          <p:nvPr userDrawn="1"/>
        </p:nvGrpSpPr>
        <p:grpSpPr bwMode="auto">
          <a:xfrm>
            <a:off x="3069167" y="5873498"/>
            <a:ext cx="3048000" cy="990601"/>
            <a:chOff x="2286000" y="4171948"/>
            <a:chExt cx="2286000" cy="742952"/>
          </a:xfrm>
        </p:grpSpPr>
        <p:sp>
          <p:nvSpPr>
            <p:cNvPr id="53" name="Rectangle 52">
              <a:extLst>
                <a:ext uri="{FF2B5EF4-FFF2-40B4-BE49-F238E27FC236}">
                  <a16:creationId xmlns:a16="http://schemas.microsoft.com/office/drawing/2014/main" id="{D3C49C24-2EAB-9846-AE05-AB6319E6112F}"/>
                </a:ext>
              </a:extLst>
            </p:cNvPr>
            <p:cNvSpPr/>
            <p:nvPr/>
          </p:nvSpPr>
          <p:spPr>
            <a:xfrm>
              <a:off x="2286000" y="4171948"/>
              <a:ext cx="2286000"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4" name="Rectangle 53">
              <a:extLst>
                <a:ext uri="{FF2B5EF4-FFF2-40B4-BE49-F238E27FC236}">
                  <a16:creationId xmlns:a16="http://schemas.microsoft.com/office/drawing/2014/main" id="{625284F2-8533-8F41-83B7-534C09B310F3}"/>
                </a:ext>
              </a:extLst>
            </p:cNvPr>
            <p:cNvSpPr/>
            <p:nvPr/>
          </p:nvSpPr>
          <p:spPr>
            <a:xfrm>
              <a:off x="2286000" y="4171948"/>
              <a:ext cx="685800"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5" name="AutoShape 83">
              <a:extLst>
                <a:ext uri="{FF2B5EF4-FFF2-40B4-BE49-F238E27FC236}">
                  <a16:creationId xmlns:a16="http://schemas.microsoft.com/office/drawing/2014/main" id="{6AE0C2D1-E8D5-514A-A31A-87340818CF79}"/>
                </a:ext>
              </a:extLst>
            </p:cNvPr>
            <p:cNvSpPr>
              <a:spLocks/>
            </p:cNvSpPr>
            <p:nvPr/>
          </p:nvSpPr>
          <p:spPr bwMode="auto">
            <a:xfrm>
              <a:off x="2446338" y="4422774"/>
              <a:ext cx="365125" cy="241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56" name="TextBox 26">
              <a:extLst>
                <a:ext uri="{FF2B5EF4-FFF2-40B4-BE49-F238E27FC236}">
                  <a16:creationId xmlns:a16="http://schemas.microsoft.com/office/drawing/2014/main" id="{C303F2C2-E16B-9249-AFE9-EA0B8DD00060}"/>
                </a:ext>
              </a:extLst>
            </p:cNvPr>
            <p:cNvSpPr txBox="1">
              <a:spLocks noChangeArrowheads="1"/>
            </p:cNvSpPr>
            <p:nvPr/>
          </p:nvSpPr>
          <p:spPr bwMode="auto">
            <a:xfrm>
              <a:off x="3026881" y="4402464"/>
              <a:ext cx="1545118"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err="1">
                  <a:solidFill>
                    <a:srgbClr val="005CA8"/>
                  </a:solidFill>
                  <a:latin typeface="+mn-lt"/>
                  <a:cs typeface="Open Sans" pitchFamily="34" charset="0"/>
                </a:rPr>
                <a:t>name@mdic.org</a:t>
              </a:r>
              <a:endParaRPr lang="en-US" sz="1467" b="1" dirty="0">
                <a:solidFill>
                  <a:srgbClr val="005CA8"/>
                </a:solidFill>
                <a:latin typeface="+mn-lt"/>
                <a:cs typeface="Open Sans" pitchFamily="34" charset="0"/>
              </a:endParaRPr>
            </a:p>
          </p:txBody>
        </p:sp>
      </p:grpSp>
      <p:grpSp>
        <p:nvGrpSpPr>
          <p:cNvPr id="57" name="Group 56">
            <a:extLst>
              <a:ext uri="{FF2B5EF4-FFF2-40B4-BE49-F238E27FC236}">
                <a16:creationId xmlns:a16="http://schemas.microsoft.com/office/drawing/2014/main" id="{0A3DA074-50C7-554E-B497-5C2A7C834F67}"/>
              </a:ext>
            </a:extLst>
          </p:cNvPr>
          <p:cNvGrpSpPr>
            <a:grpSpLocks/>
          </p:cNvGrpSpPr>
          <p:nvPr userDrawn="1"/>
        </p:nvGrpSpPr>
        <p:grpSpPr bwMode="auto">
          <a:xfrm>
            <a:off x="6" y="5873487"/>
            <a:ext cx="3069167" cy="990599"/>
            <a:chOff x="-15244" y="4171948"/>
            <a:chExt cx="2301244" cy="742952"/>
          </a:xfrm>
        </p:grpSpPr>
        <p:sp>
          <p:nvSpPr>
            <p:cNvPr id="58" name="Rectangle 57">
              <a:extLst>
                <a:ext uri="{FF2B5EF4-FFF2-40B4-BE49-F238E27FC236}">
                  <a16:creationId xmlns:a16="http://schemas.microsoft.com/office/drawing/2014/main" id="{73698A65-493C-0341-AE1D-FBAD416D6E05}"/>
                </a:ext>
              </a:extLst>
            </p:cNvPr>
            <p:cNvSpPr/>
            <p:nvPr/>
          </p:nvSpPr>
          <p:spPr>
            <a:xfrm>
              <a:off x="627" y="4171948"/>
              <a:ext cx="2285373" cy="74295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59" name="Rectangle 58">
              <a:extLst>
                <a:ext uri="{FF2B5EF4-FFF2-40B4-BE49-F238E27FC236}">
                  <a16:creationId xmlns:a16="http://schemas.microsoft.com/office/drawing/2014/main" id="{A986AF76-D37D-0644-9D66-2A4CB0443873}"/>
                </a:ext>
              </a:extLst>
            </p:cNvPr>
            <p:cNvSpPr/>
            <p:nvPr/>
          </p:nvSpPr>
          <p:spPr>
            <a:xfrm>
              <a:off x="-15244" y="4171948"/>
              <a:ext cx="685612" cy="742952"/>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0" name="Group 59">
              <a:extLst>
                <a:ext uri="{FF2B5EF4-FFF2-40B4-BE49-F238E27FC236}">
                  <a16:creationId xmlns:a16="http://schemas.microsoft.com/office/drawing/2014/main" id="{3E791E7E-84D0-6B4A-B43E-9D4E2DAAB4FB}"/>
                </a:ext>
              </a:extLst>
            </p:cNvPr>
            <p:cNvGrpSpPr/>
            <p:nvPr/>
          </p:nvGrpSpPr>
          <p:grpSpPr>
            <a:xfrm>
              <a:off x="190309" y="4360087"/>
              <a:ext cx="274694" cy="366676"/>
              <a:chOff x="404768" y="3500004"/>
              <a:chExt cx="274694" cy="366676"/>
            </a:xfrm>
            <a:solidFill>
              <a:schemeClr val="bg1"/>
            </a:solidFill>
          </p:grpSpPr>
          <p:sp>
            <p:nvSpPr>
              <p:cNvPr id="62" name="AutoShape 108">
                <a:extLst>
                  <a:ext uri="{FF2B5EF4-FFF2-40B4-BE49-F238E27FC236}">
                    <a16:creationId xmlns:a16="http://schemas.microsoft.com/office/drawing/2014/main" id="{F9288F79-B2D4-E641-A51A-2715D8F1A719}"/>
                  </a:ext>
                </a:extLst>
              </p:cNvPr>
              <p:cNvSpPr>
                <a:spLocks/>
              </p:cNvSpPr>
              <p:nvPr/>
            </p:nvSpPr>
            <p:spPr bwMode="auto">
              <a:xfrm>
                <a:off x="472972" y="3568834"/>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63" name="AutoShape 109">
                <a:extLst>
                  <a:ext uri="{FF2B5EF4-FFF2-40B4-BE49-F238E27FC236}">
                    <a16:creationId xmlns:a16="http://schemas.microsoft.com/office/drawing/2014/main" id="{7F4D33D1-902A-764C-B981-01EDED9BF197}"/>
                  </a:ext>
                </a:extLst>
              </p:cNvPr>
              <p:cNvSpPr>
                <a:spLocks/>
              </p:cNvSpPr>
              <p:nvPr/>
            </p:nvSpPr>
            <p:spPr bwMode="auto">
              <a:xfrm>
                <a:off x="404768" y="3500004"/>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1" name="TextBox 27">
              <a:extLst>
                <a:ext uri="{FF2B5EF4-FFF2-40B4-BE49-F238E27FC236}">
                  <a16:creationId xmlns:a16="http://schemas.microsoft.com/office/drawing/2014/main" id="{D00DDDED-A6EC-4E45-8268-130CFF494684}"/>
                </a:ext>
              </a:extLst>
            </p:cNvPr>
            <p:cNvSpPr txBox="1">
              <a:spLocks noChangeArrowheads="1"/>
            </p:cNvSpPr>
            <p:nvPr/>
          </p:nvSpPr>
          <p:spPr bwMode="auto">
            <a:xfrm>
              <a:off x="741921" y="4266495"/>
              <a:ext cx="1455760" cy="57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1501 Wilson Blvd.</a:t>
              </a:r>
            </a:p>
            <a:p>
              <a:r>
                <a:rPr lang="en-US" sz="1467" b="1" dirty="0">
                  <a:solidFill>
                    <a:srgbClr val="005CA8"/>
                  </a:solidFill>
                  <a:latin typeface="+mn-lt"/>
                  <a:cs typeface="Open Sans" pitchFamily="34" charset="0"/>
                </a:rPr>
                <a:t>Suite 910</a:t>
              </a:r>
            </a:p>
            <a:p>
              <a:r>
                <a:rPr lang="en-US" sz="1467" b="1" dirty="0">
                  <a:solidFill>
                    <a:srgbClr val="005CA8"/>
                  </a:solidFill>
                  <a:latin typeface="+mn-lt"/>
                  <a:cs typeface="Open Sans" pitchFamily="34" charset="0"/>
                </a:rPr>
                <a:t>Arlington, VA 22209</a:t>
              </a:r>
            </a:p>
          </p:txBody>
        </p:sp>
      </p:grpSp>
      <p:grpSp>
        <p:nvGrpSpPr>
          <p:cNvPr id="64" name="Group 63">
            <a:extLst>
              <a:ext uri="{FF2B5EF4-FFF2-40B4-BE49-F238E27FC236}">
                <a16:creationId xmlns:a16="http://schemas.microsoft.com/office/drawing/2014/main" id="{173775E0-00E6-674A-8C87-C19AEEF1B092}"/>
              </a:ext>
            </a:extLst>
          </p:cNvPr>
          <p:cNvGrpSpPr>
            <a:grpSpLocks/>
          </p:cNvGrpSpPr>
          <p:nvPr userDrawn="1"/>
        </p:nvGrpSpPr>
        <p:grpSpPr bwMode="auto">
          <a:xfrm>
            <a:off x="6117167" y="5873498"/>
            <a:ext cx="3048000" cy="990601"/>
            <a:chOff x="4572000" y="4171949"/>
            <a:chExt cx="2286000" cy="742951"/>
          </a:xfrm>
        </p:grpSpPr>
        <p:sp>
          <p:nvSpPr>
            <p:cNvPr id="65" name="Rectangle 64">
              <a:extLst>
                <a:ext uri="{FF2B5EF4-FFF2-40B4-BE49-F238E27FC236}">
                  <a16:creationId xmlns:a16="http://schemas.microsoft.com/office/drawing/2014/main" id="{9AA3A4F1-3968-5140-9DF8-A0710B1E76A5}"/>
                </a:ext>
              </a:extLst>
            </p:cNvPr>
            <p:cNvSpPr/>
            <p:nvPr/>
          </p:nvSpPr>
          <p:spPr>
            <a:xfrm>
              <a:off x="4572000" y="4171949"/>
              <a:ext cx="2286000" cy="7429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sp>
          <p:nvSpPr>
            <p:cNvPr id="66" name="Rectangle 65">
              <a:extLst>
                <a:ext uri="{FF2B5EF4-FFF2-40B4-BE49-F238E27FC236}">
                  <a16:creationId xmlns:a16="http://schemas.microsoft.com/office/drawing/2014/main" id="{E4A5D780-4793-0046-9936-E96AF1F70EF4}"/>
                </a:ext>
              </a:extLst>
            </p:cNvPr>
            <p:cNvSpPr/>
            <p:nvPr/>
          </p:nvSpPr>
          <p:spPr>
            <a:xfrm>
              <a:off x="4572000" y="4171949"/>
              <a:ext cx="685800" cy="742951"/>
            </a:xfrm>
            <a:prstGeom prst="rect">
              <a:avLst/>
            </a:prstGeom>
            <a:solidFill>
              <a:srgbClr val="005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b="1"/>
            </a:p>
          </p:txBody>
        </p:sp>
        <p:grpSp>
          <p:nvGrpSpPr>
            <p:cNvPr id="67" name="Group 66">
              <a:extLst>
                <a:ext uri="{FF2B5EF4-FFF2-40B4-BE49-F238E27FC236}">
                  <a16:creationId xmlns:a16="http://schemas.microsoft.com/office/drawing/2014/main" id="{2F013644-4061-314C-BDED-071B49D4B84F}"/>
                </a:ext>
              </a:extLst>
            </p:cNvPr>
            <p:cNvGrpSpPr/>
            <p:nvPr/>
          </p:nvGrpSpPr>
          <p:grpSpPr>
            <a:xfrm>
              <a:off x="4789128" y="4360086"/>
              <a:ext cx="251543" cy="366676"/>
              <a:chOff x="4077792" y="3500004"/>
              <a:chExt cx="251543" cy="366676"/>
            </a:xfrm>
            <a:solidFill>
              <a:schemeClr val="bg1"/>
            </a:solidFill>
          </p:grpSpPr>
          <p:sp>
            <p:nvSpPr>
              <p:cNvPr id="69" name="AutoShape 97">
                <a:extLst>
                  <a:ext uri="{FF2B5EF4-FFF2-40B4-BE49-F238E27FC236}">
                    <a16:creationId xmlns:a16="http://schemas.microsoft.com/office/drawing/2014/main" id="{0D0E53E9-8AEB-0A4B-B75D-252EA7276EA9}"/>
                  </a:ext>
                </a:extLst>
              </p:cNvPr>
              <p:cNvSpPr>
                <a:spLocks/>
              </p:cNvSpPr>
              <p:nvPr/>
            </p:nvSpPr>
            <p:spPr bwMode="auto">
              <a:xfrm>
                <a:off x="4077792" y="35000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0" name="AutoShape 98">
                <a:extLst>
                  <a:ext uri="{FF2B5EF4-FFF2-40B4-BE49-F238E27FC236}">
                    <a16:creationId xmlns:a16="http://schemas.microsoft.com/office/drawing/2014/main" id="{AF0C3EA6-C097-4240-80F1-8074A696107E}"/>
                  </a:ext>
                </a:extLst>
              </p:cNvPr>
              <p:cNvSpPr>
                <a:spLocks/>
              </p:cNvSpPr>
              <p:nvPr/>
            </p:nvSpPr>
            <p:spPr bwMode="auto">
              <a:xfrm>
                <a:off x="4180409" y="3534420"/>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sp>
            <p:nvSpPr>
              <p:cNvPr id="71" name="AutoShape 99">
                <a:extLst>
                  <a:ext uri="{FF2B5EF4-FFF2-40B4-BE49-F238E27FC236}">
                    <a16:creationId xmlns:a16="http://schemas.microsoft.com/office/drawing/2014/main" id="{27E3D5F9-8263-CA42-ABB8-CC1DBA732848}"/>
                  </a:ext>
                </a:extLst>
              </p:cNvPr>
              <p:cNvSpPr>
                <a:spLocks/>
              </p:cNvSpPr>
              <p:nvPr/>
            </p:nvSpPr>
            <p:spPr bwMode="auto">
              <a:xfrm>
                <a:off x="4192298" y="3821003"/>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9585" fontAlgn="auto">
                  <a:spcBef>
                    <a:spcPts val="0"/>
                  </a:spcBef>
                  <a:spcAft>
                    <a:spcPts val="0"/>
                  </a:spcAft>
                  <a:defRPr/>
                </a:pPr>
                <a:endParaRPr lang="en-US" sz="4000" b="1">
                  <a:solidFill>
                    <a:srgbClr val="FFFFFF"/>
                  </a:solidFill>
                  <a:effectLst>
                    <a:outerShdw blurRad="38100" dist="38100" dir="2700000" algn="tl">
                      <a:srgbClr val="000000"/>
                    </a:outerShdw>
                  </a:effectLst>
                  <a:cs typeface="+mn-cs"/>
                </a:endParaRPr>
              </a:p>
            </p:txBody>
          </p:sp>
        </p:grpSp>
        <p:sp>
          <p:nvSpPr>
            <p:cNvPr id="68" name="TextBox 67">
              <a:extLst>
                <a:ext uri="{FF2B5EF4-FFF2-40B4-BE49-F238E27FC236}">
                  <a16:creationId xmlns:a16="http://schemas.microsoft.com/office/drawing/2014/main" id="{31759CB3-B3AE-4545-B795-81B4DC5D80DB}"/>
                </a:ext>
              </a:extLst>
            </p:cNvPr>
            <p:cNvSpPr txBox="1">
              <a:spLocks noChangeArrowheads="1"/>
            </p:cNvSpPr>
            <p:nvPr/>
          </p:nvSpPr>
          <p:spPr bwMode="auto">
            <a:xfrm>
              <a:off x="5334000" y="4429857"/>
              <a:ext cx="1295400" cy="2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467" b="1" dirty="0">
                  <a:solidFill>
                    <a:srgbClr val="005CA8"/>
                  </a:solidFill>
                  <a:latin typeface="+mn-lt"/>
                  <a:cs typeface="Open Sans" pitchFamily="34" charset="0"/>
                </a:rPr>
                <a:t>202-869-1695</a:t>
              </a:r>
            </a:p>
          </p:txBody>
        </p:sp>
      </p:grpSp>
      <p:sp>
        <p:nvSpPr>
          <p:cNvPr id="72" name="Title 1">
            <a:extLst>
              <a:ext uri="{FF2B5EF4-FFF2-40B4-BE49-F238E27FC236}">
                <a16:creationId xmlns:a16="http://schemas.microsoft.com/office/drawing/2014/main" id="{CA6034C7-2AF1-2340-B383-E56DACF7A7F7}"/>
              </a:ext>
            </a:extLst>
          </p:cNvPr>
          <p:cNvSpPr txBox="1">
            <a:spLocks/>
          </p:cNvSpPr>
          <p:nvPr userDrawn="1"/>
        </p:nvSpPr>
        <p:spPr>
          <a:xfrm>
            <a:off x="914406" y="1104813"/>
            <a:ext cx="11298767" cy="1664124"/>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67"/>
              </a:lnSpc>
            </a:pPr>
            <a:r>
              <a:rPr lang="en-US" sz="5067" b="1" dirty="0">
                <a:solidFill>
                  <a:srgbClr val="005CA8"/>
                </a:solidFill>
                <a:latin typeface="+mn-lt"/>
              </a:rPr>
              <a:t>NAME</a:t>
            </a:r>
          </a:p>
          <a:p>
            <a:pPr>
              <a:lnSpc>
                <a:spcPts val="5067"/>
              </a:lnSpc>
            </a:pPr>
            <a:r>
              <a:rPr lang="en-US" sz="5067" b="0" dirty="0">
                <a:solidFill>
                  <a:srgbClr val="005CA8"/>
                </a:solidFill>
                <a:latin typeface="+mn-lt"/>
              </a:rPr>
              <a:t>PROGRAM DIRECTOR, </a:t>
            </a:r>
          </a:p>
          <a:p>
            <a:pPr>
              <a:lnSpc>
                <a:spcPts val="5067"/>
              </a:lnSpc>
            </a:pPr>
            <a:r>
              <a:rPr lang="en-US" sz="5067" b="0" dirty="0">
                <a:solidFill>
                  <a:srgbClr val="005CA8"/>
                </a:solidFill>
                <a:latin typeface="+mn-lt"/>
              </a:rPr>
              <a:t>CLINICAL DIAGNOSTICS</a:t>
            </a:r>
          </a:p>
        </p:txBody>
      </p:sp>
    </p:spTree>
    <p:extLst>
      <p:ext uri="{BB962C8B-B14F-4D97-AF65-F5344CB8AC3E}">
        <p14:creationId xmlns:p14="http://schemas.microsoft.com/office/powerpoint/2010/main" val="18648384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8FD643-2FEF-4797-A6AE-9EAF4D9C225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526" imgH="526" progId="TCLayout.ActiveDocument.1">
                  <p:embed/>
                </p:oleObj>
              </mc:Choice>
              <mc:Fallback>
                <p:oleObj name="think-cell Slide" r:id="rId3" imgW="526" imgH="526" progId="TCLayout.ActiveDocument.1">
                  <p:embed/>
                  <p:pic>
                    <p:nvPicPr>
                      <p:cNvPr id="2" name="Object 1" hidden="1">
                        <a:extLst>
                          <a:ext uri="{FF2B5EF4-FFF2-40B4-BE49-F238E27FC236}">
                            <a16:creationId xmlns:a16="http://schemas.microsoft.com/office/drawing/2014/main" id="{818FD643-2FEF-4797-A6AE-9EAF4D9C225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0" name="Title 1"/>
          <p:cNvSpPr>
            <a:spLocks noGrp="1"/>
          </p:cNvSpPr>
          <p:nvPr>
            <p:ph type="ctrTitle"/>
          </p:nvPr>
        </p:nvSpPr>
        <p:spPr>
          <a:xfrm>
            <a:off x="274320" y="2743200"/>
            <a:ext cx="5095966" cy="1218795"/>
          </a:xfrm>
          <a:prstGeom prst="rect">
            <a:avLst/>
          </a:prstGeom>
        </p:spPr>
        <p:txBody>
          <a:bodyPr lIns="0" tIns="0" rIns="0" bIns="0" anchor="t">
            <a:spAutoFit/>
          </a:bodyPr>
          <a:lstStyle>
            <a:lvl1pPr algn="l">
              <a:defRPr sz="4400" b="0" i="0">
                <a:solidFill>
                  <a:schemeClr val="tx1"/>
                </a:solidFill>
                <a:latin typeface="Helvetica Neue LT Std 65 Medium" charset="0"/>
                <a:ea typeface="Helvetica Neue LT Std 65 Medium" charset="0"/>
                <a:cs typeface="Helvetica Neue LT Std 65 Medium" charset="0"/>
              </a:defRPr>
            </a:lvl1pPr>
          </a:lstStyle>
          <a:p>
            <a:r>
              <a:rPr lang="en-US" dirty="0"/>
              <a:t>Click to edit Master title style</a:t>
            </a:r>
          </a:p>
        </p:txBody>
      </p:sp>
      <p:sp>
        <p:nvSpPr>
          <p:cNvPr id="11" name="Subtitle 2"/>
          <p:cNvSpPr>
            <a:spLocks noGrp="1"/>
          </p:cNvSpPr>
          <p:nvPr>
            <p:ph type="subTitle" idx="1"/>
          </p:nvPr>
        </p:nvSpPr>
        <p:spPr>
          <a:xfrm>
            <a:off x="274320" y="4287088"/>
            <a:ext cx="5095966" cy="1122909"/>
          </a:xfrm>
          <a:prstGeom prst="rect">
            <a:avLst/>
          </a:prstGeom>
        </p:spPr>
        <p:txBody>
          <a:bodyPr lIns="0" tIns="0" rIns="0" bIns="0" anchor="t"/>
          <a:lstStyle>
            <a:lvl1pPr marL="0" indent="0" algn="l">
              <a:buNone/>
              <a:defRPr sz="1800" b="0" i="0">
                <a:solidFill>
                  <a:schemeClr val="tx1"/>
                </a:solidFill>
                <a:latin typeface="Helvetica Neue LT Std 45 Light" charset="0"/>
                <a:ea typeface="Helvetica Neue LT Std 45 Light" charset="0"/>
                <a:cs typeface="Helvetica Neue LT Std 45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2666025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 y="-3342"/>
            <a:ext cx="12183127" cy="6864691"/>
          </a:xfrm>
          <a:prstGeom prst="rect">
            <a:avLst/>
          </a:prstGeom>
        </p:spPr>
      </p:pic>
      <p:sp>
        <p:nvSpPr>
          <p:cNvPr id="14" name="Freeform 13"/>
          <p:cNvSpPr/>
          <p:nvPr/>
        </p:nvSpPr>
        <p:spPr>
          <a:xfrm>
            <a:off x="-1069" y="324"/>
            <a:ext cx="12194137" cy="6857352"/>
          </a:xfrm>
          <a:custGeom>
            <a:avLst/>
            <a:gdLst>
              <a:gd name="connsiteX0" fmla="*/ 0 w 11949112"/>
              <a:gd name="connsiteY0" fmla="*/ 0 h 6743150"/>
              <a:gd name="connsiteX1" fmla="*/ 11949112 w 11949112"/>
              <a:gd name="connsiteY1" fmla="*/ 0 h 6743150"/>
              <a:gd name="connsiteX2" fmla="*/ 11949112 w 11949112"/>
              <a:gd name="connsiteY2" fmla="*/ 1679583 h 6743150"/>
              <a:gd name="connsiteX3" fmla="*/ 11914343 w 11949112"/>
              <a:gd name="connsiteY3" fmla="*/ 1756112 h 6743150"/>
              <a:gd name="connsiteX4" fmla="*/ 9019557 w 11949112"/>
              <a:gd name="connsiteY4" fmla="*/ 6743150 h 6743150"/>
              <a:gd name="connsiteX5" fmla="*/ 155448 w 11949112"/>
              <a:gd name="connsiteY5" fmla="*/ 6743150 h 6743150"/>
              <a:gd name="connsiteX6" fmla="*/ 155448 w 11949112"/>
              <a:gd name="connsiteY6" fmla="*/ 6740994 h 6743150"/>
              <a:gd name="connsiteX7" fmla="*/ 0 w 11949112"/>
              <a:gd name="connsiteY7" fmla="*/ 6740994 h 6743150"/>
              <a:gd name="connsiteX8" fmla="*/ 0 w 11949112"/>
              <a:gd name="connsiteY8" fmla="*/ 0 h 6743150"/>
              <a:gd name="connsiteX0" fmla="*/ 0 w 11949112"/>
              <a:gd name="connsiteY0" fmla="*/ 0 h 6743150"/>
              <a:gd name="connsiteX1" fmla="*/ 11949112 w 11949112"/>
              <a:gd name="connsiteY1" fmla="*/ 0 h 6743150"/>
              <a:gd name="connsiteX2" fmla="*/ 11949112 w 11949112"/>
              <a:gd name="connsiteY2" fmla="*/ 1679583 h 6743150"/>
              <a:gd name="connsiteX3" fmla="*/ 9019557 w 11949112"/>
              <a:gd name="connsiteY3" fmla="*/ 6743150 h 6743150"/>
              <a:gd name="connsiteX4" fmla="*/ 155448 w 11949112"/>
              <a:gd name="connsiteY4" fmla="*/ 6743150 h 6743150"/>
              <a:gd name="connsiteX5" fmla="*/ 155448 w 11949112"/>
              <a:gd name="connsiteY5" fmla="*/ 6740994 h 6743150"/>
              <a:gd name="connsiteX6" fmla="*/ 0 w 11949112"/>
              <a:gd name="connsiteY6" fmla="*/ 6740994 h 6743150"/>
              <a:gd name="connsiteX7" fmla="*/ 0 w 11949112"/>
              <a:gd name="connsiteY7" fmla="*/ 0 h 67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9112" h="6743150">
                <a:moveTo>
                  <a:pt x="0" y="0"/>
                </a:moveTo>
                <a:lnTo>
                  <a:pt x="11949112" y="0"/>
                </a:lnTo>
                <a:lnTo>
                  <a:pt x="11949112" y="1679583"/>
                </a:lnTo>
                <a:lnTo>
                  <a:pt x="9019557" y="6743150"/>
                </a:lnTo>
                <a:lnTo>
                  <a:pt x="155448" y="6743150"/>
                </a:lnTo>
                <a:lnTo>
                  <a:pt x="155448" y="6740994"/>
                </a:lnTo>
                <a:lnTo>
                  <a:pt x="0" y="6740994"/>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15" name="Freeform 14"/>
          <p:cNvSpPr/>
          <p:nvPr/>
        </p:nvSpPr>
        <p:spPr>
          <a:xfrm>
            <a:off x="10326108" y="1"/>
            <a:ext cx="1865892" cy="4316453"/>
          </a:xfrm>
          <a:custGeom>
            <a:avLst/>
            <a:gdLst>
              <a:gd name="connsiteX0" fmla="*/ 0 w 1802982"/>
              <a:gd name="connsiteY0" fmla="*/ 0 h 4230523"/>
              <a:gd name="connsiteX1" fmla="*/ 170360 w 1802982"/>
              <a:gd name="connsiteY1" fmla="*/ 0 h 4230523"/>
              <a:gd name="connsiteX2" fmla="*/ 1802982 w 1802982"/>
              <a:gd name="connsiteY2" fmla="*/ 0 h 4230523"/>
              <a:gd name="connsiteX3" fmla="*/ 1802982 w 1802982"/>
              <a:gd name="connsiteY3" fmla="*/ 4230523 h 4230523"/>
              <a:gd name="connsiteX4" fmla="*/ 170360 w 1802982"/>
              <a:gd name="connsiteY4" fmla="*/ 1346762 h 4230523"/>
              <a:gd name="connsiteX5" fmla="*/ 0 w 1802982"/>
              <a:gd name="connsiteY5" fmla="*/ 1050586 h 4230523"/>
              <a:gd name="connsiteX6" fmla="*/ 0 w 1802982"/>
              <a:gd name="connsiteY6" fmla="*/ 0 h 423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982" h="4230523">
                <a:moveTo>
                  <a:pt x="0" y="0"/>
                </a:moveTo>
                <a:lnTo>
                  <a:pt x="170360" y="0"/>
                </a:lnTo>
                <a:lnTo>
                  <a:pt x="1802982" y="0"/>
                </a:lnTo>
                <a:lnTo>
                  <a:pt x="1802982" y="4230523"/>
                </a:lnTo>
                <a:lnTo>
                  <a:pt x="170360" y="1346762"/>
                </a:lnTo>
                <a:lnTo>
                  <a:pt x="0" y="1050586"/>
                </a:lnTo>
                <a:lnTo>
                  <a:pt x="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2" name="2. Slide Title"/>
          <p:cNvSpPr>
            <a:spLocks noGrp="1"/>
          </p:cNvSpPr>
          <p:nvPr>
            <p:ph type="title"/>
          </p:nvPr>
        </p:nvSpPr>
        <p:spPr bwMode="gray">
          <a:xfrm>
            <a:off x="485154" y="234865"/>
            <a:ext cx="9304730" cy="357236"/>
          </a:xfrm>
        </p:spPr>
        <p:txBody>
          <a:bodyPr/>
          <a:lstStyle>
            <a:lvl1pPr>
              <a:defRPr>
                <a:solidFill>
                  <a:schemeClr val="bg1"/>
                </a:solidFill>
              </a:defRPr>
            </a:lvl1pPr>
          </a:lstStyle>
          <a:p>
            <a:r>
              <a:rPr lang="en-US" dirty="0"/>
              <a:t>Click to edit Master title style</a:t>
            </a:r>
            <a:endParaRPr lang="x-none" dirty="0"/>
          </a:p>
        </p:txBody>
      </p:sp>
      <p:sp>
        <p:nvSpPr>
          <p:cNvPr id="16"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7"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7" name="Text Placeholder 6"/>
          <p:cNvSpPr>
            <a:spLocks noGrp="1"/>
          </p:cNvSpPr>
          <p:nvPr>
            <p:ph type="body" sz="quarter" idx="10"/>
          </p:nvPr>
        </p:nvSpPr>
        <p:spPr>
          <a:xfrm>
            <a:off x="485930" y="1652140"/>
            <a:ext cx="9303952" cy="145534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16328398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56E97F6-84A9-45F9-B6C4-26E050D54F4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6" imgH="526" progId="TCLayout.ActiveDocument.1">
                  <p:embed/>
                </p:oleObj>
              </mc:Choice>
              <mc:Fallback>
                <p:oleObj name="think-cell Slide" r:id="rId4" imgW="526" imgH="526" progId="TCLayout.ActiveDocument.1">
                  <p:embed/>
                  <p:pic>
                    <p:nvPicPr>
                      <p:cNvPr id="4" name="Object 3" hidden="1">
                        <a:extLst>
                          <a:ext uri="{FF2B5EF4-FFF2-40B4-BE49-F238E27FC236}">
                            <a16:creationId xmlns:a16="http://schemas.microsoft.com/office/drawing/2014/main" id="{B56E97F6-84A9-45F9-B6C4-26E050D54F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E6A9C66-AD3F-44EF-B601-3430F72601F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200" b="1" i="0" baseline="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7A7C59A5-A921-4323-B972-1EAB016CC5F2}"/>
              </a:ext>
            </a:extLst>
          </p:cNvPr>
          <p:cNvSpPr>
            <a:spLocks noGrp="1"/>
          </p:cNvSpPr>
          <p:nvPr>
            <p:ph type="title"/>
          </p:nvPr>
        </p:nvSpPr>
        <p:spPr>
          <a:xfrm>
            <a:off x="838200" y="365125"/>
            <a:ext cx="10515600" cy="1325563"/>
          </a:xfrm>
          <a:prstGeom prst="rect">
            <a:avLst/>
          </a:prstGeom>
        </p:spPr>
        <p:txBody>
          <a:bodyPr/>
          <a:lstStyle>
            <a:lvl1pPr>
              <a:defRPr sz="3200" b="1"/>
            </a:lvl1pPr>
          </a:lstStyle>
          <a:p>
            <a:r>
              <a:rPr lang="en-US" dirty="0"/>
              <a:t>Click to edit Master title style</a:t>
            </a:r>
          </a:p>
        </p:txBody>
      </p:sp>
    </p:spTree>
    <p:extLst>
      <p:ext uri="{BB962C8B-B14F-4D97-AF65-F5344CB8AC3E}">
        <p14:creationId xmlns:p14="http://schemas.microsoft.com/office/powerpoint/2010/main" val="42408962"/>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_Activities &amp; Outcomes">
    <p:spTree>
      <p:nvGrpSpPr>
        <p:cNvPr id="1" name=""/>
        <p:cNvGrpSpPr/>
        <p:nvPr/>
      </p:nvGrpSpPr>
      <p:grpSpPr>
        <a:xfrm>
          <a:off x="0" y="0"/>
          <a:ext cx="0" cy="0"/>
          <a:chOff x="0" y="0"/>
          <a:chExt cx="0" cy="0"/>
        </a:xfrm>
      </p:grpSpPr>
      <p:sp>
        <p:nvSpPr>
          <p:cNvPr id="5" name="Text Placeholder 4"/>
          <p:cNvSpPr>
            <a:spLocks noGrp="1"/>
          </p:cNvSpPr>
          <p:nvPr>
            <p:ph type="body" sz="quarter" idx="37"/>
          </p:nvPr>
        </p:nvSpPr>
        <p:spPr>
          <a:xfrm>
            <a:off x="440380" y="992329"/>
            <a:ext cx="5453303" cy="280147"/>
          </a:xfrm>
          <a:prstGeom prst="rect">
            <a:avLst/>
          </a:prstGeom>
        </p:spPr>
        <p:txBody>
          <a:bodyPr vert="horz">
            <a:noAutofit/>
          </a:bodyPr>
          <a:lstStyle>
            <a:lvl1pPr>
              <a:defRPr sz="1235">
                <a:solidFill>
                  <a:srgbClr val="0070C0"/>
                </a:solidFill>
              </a:defRPr>
            </a:lvl1pPr>
          </a:lstStyle>
          <a:p>
            <a:pPr lvl="0"/>
            <a:r>
              <a:rPr lang="en-US" dirty="0"/>
              <a:t>Click to edit Master text styles</a:t>
            </a:r>
          </a:p>
        </p:txBody>
      </p:sp>
      <p:sp>
        <p:nvSpPr>
          <p:cNvPr id="35" name="TextBox 34"/>
          <p:cNvSpPr txBox="1"/>
          <p:nvPr userDrawn="1"/>
        </p:nvSpPr>
        <p:spPr>
          <a:xfrm>
            <a:off x="326573" y="1533072"/>
            <a:ext cx="181612" cy="335136"/>
          </a:xfrm>
          <a:prstGeom prst="rect">
            <a:avLst/>
          </a:prstGeom>
          <a:noFill/>
        </p:spPr>
        <p:txBody>
          <a:bodyPr wrap="none" lIns="89896" tIns="44948" rIns="89896" bIns="44948" rtlCol="0">
            <a:spAutoFit/>
          </a:bodyPr>
          <a:lstStyle/>
          <a:p>
            <a:endParaRPr lang="en-US" sz="1588" dirty="0">
              <a:latin typeface="Calibri"/>
            </a:endParaRPr>
          </a:p>
        </p:txBody>
      </p:sp>
      <p:sp>
        <p:nvSpPr>
          <p:cNvPr id="3" name="Picture Placeholder 2"/>
          <p:cNvSpPr>
            <a:spLocks noGrp="1"/>
          </p:cNvSpPr>
          <p:nvPr>
            <p:ph type="pic" sz="quarter" idx="36"/>
          </p:nvPr>
        </p:nvSpPr>
        <p:spPr>
          <a:xfrm>
            <a:off x="6190843" y="3089517"/>
            <a:ext cx="6001158" cy="678968"/>
          </a:xfrm>
          <a:prstGeom prst="rect">
            <a:avLst/>
          </a:prstGeom>
        </p:spPr>
        <p:txBody>
          <a:bodyPr vert="horz" anchor="ctr"/>
          <a:lstStyle>
            <a:lvl1pPr algn="ctr">
              <a:defRPr sz="4236">
                <a:solidFill>
                  <a:srgbClr val="000000"/>
                </a:solidFill>
              </a:defRPr>
            </a:lvl1pPr>
          </a:lstStyle>
          <a:p>
            <a:endParaRPr lang="en-US" dirty="0"/>
          </a:p>
        </p:txBody>
      </p:sp>
      <p:sp>
        <p:nvSpPr>
          <p:cNvPr id="11" name="Text Placeholder 10"/>
          <p:cNvSpPr>
            <a:spLocks noGrp="1"/>
          </p:cNvSpPr>
          <p:nvPr>
            <p:ph type="body" sz="quarter" idx="39"/>
          </p:nvPr>
        </p:nvSpPr>
        <p:spPr>
          <a:xfrm>
            <a:off x="439554" y="1465351"/>
            <a:ext cx="5367810" cy="1816564"/>
          </a:xfrm>
          <a:prstGeom prst="rect">
            <a:avLst/>
          </a:prstGeom>
        </p:spPr>
        <p:txBody>
          <a:bodyPr vert="horz">
            <a:noAutofit/>
          </a:bodyPr>
          <a:lstStyle>
            <a:lvl1pPr marL="201717" indent="-201717">
              <a:lnSpc>
                <a:spcPct val="110000"/>
              </a:lnSpc>
              <a:buClr>
                <a:schemeClr val="tx1">
                  <a:lumMod val="95000"/>
                  <a:lumOff val="5000"/>
                </a:schemeClr>
              </a:buClr>
              <a:buFont typeface="+mj-lt"/>
              <a:buAutoNum type="arabicPeriod"/>
              <a:defRPr sz="882">
                <a:solidFill>
                  <a:srgbClr val="5C5C5C"/>
                </a:solidFill>
              </a:defRPr>
            </a:lvl1pPr>
            <a:lvl2pPr marL="403433" indent="-179304">
              <a:lnSpc>
                <a:spcPct val="110000"/>
              </a:lnSpc>
              <a:buClr>
                <a:schemeClr val="tx1">
                  <a:lumMod val="95000"/>
                  <a:lumOff val="5000"/>
                </a:schemeClr>
              </a:buClr>
              <a:defRPr sz="882">
                <a:solidFill>
                  <a:srgbClr val="5C5C5C"/>
                </a:solidFill>
              </a:defRPr>
            </a:lvl2pPr>
          </a:lstStyle>
          <a:p>
            <a:pPr lvl="0"/>
            <a:r>
              <a:rPr lang="en-US" dirty="0"/>
              <a:t>Click to edit Master text styles</a:t>
            </a:r>
          </a:p>
          <a:p>
            <a:pPr lvl="1"/>
            <a:r>
              <a:rPr lang="en-US" dirty="0"/>
              <a:t>Click to edit Master text styles</a:t>
            </a:r>
          </a:p>
          <a:p>
            <a:pPr lvl="1"/>
            <a:endParaRPr lang="en-US" dirty="0"/>
          </a:p>
        </p:txBody>
      </p:sp>
      <p:sp>
        <p:nvSpPr>
          <p:cNvPr id="10" name="Title 1"/>
          <p:cNvSpPr>
            <a:spLocks noGrp="1"/>
          </p:cNvSpPr>
          <p:nvPr>
            <p:ph type="title"/>
          </p:nvPr>
        </p:nvSpPr>
        <p:spPr>
          <a:xfrm>
            <a:off x="431208" y="307077"/>
            <a:ext cx="4998343" cy="437553"/>
          </a:xfrm>
          <a:prstGeom prst="rect">
            <a:avLst/>
          </a:prstGeom>
        </p:spPr>
        <p:txBody>
          <a:bodyPr vert="horz">
            <a:normAutofit/>
          </a:bodyPr>
          <a:lstStyle>
            <a:lvl1pPr>
              <a:defRPr sz="1412" b="1" cap="all"/>
            </a:lvl1pPr>
          </a:lstStyle>
          <a:p>
            <a:r>
              <a:rPr lang="en-US" dirty="0"/>
              <a:t>Click to edit Master title style</a:t>
            </a:r>
          </a:p>
        </p:txBody>
      </p:sp>
    </p:spTree>
    <p:extLst>
      <p:ext uri="{BB962C8B-B14F-4D97-AF65-F5344CB8AC3E}">
        <p14:creationId xmlns:p14="http://schemas.microsoft.com/office/powerpoint/2010/main" val="415147438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75C68-9E1F-4F9B-AEF3-F3402AEC85BD}"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0355C-D185-4C0B-BF9B-65B96A8A65F3}" type="slidenum">
              <a:rPr lang="en-US" smtClean="0"/>
              <a:t>‹#›</a:t>
            </a:fld>
            <a:endParaRPr lang="en-US"/>
          </a:p>
        </p:txBody>
      </p:sp>
    </p:spTree>
    <p:extLst>
      <p:ext uri="{BB962C8B-B14F-4D97-AF65-F5344CB8AC3E}">
        <p14:creationId xmlns:p14="http://schemas.microsoft.com/office/powerpoint/2010/main" val="23280953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Two columns with Subheading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798CD71-169E-6C46-961D-25CEC41E4CDC}"/>
              </a:ext>
            </a:extLst>
          </p:cNvPr>
          <p:cNvSpPr>
            <a:spLocks noGrp="1"/>
          </p:cNvSpPr>
          <p:nvPr>
            <p:ph type="body" idx="1" hasCustomPrompt="1"/>
          </p:nvPr>
        </p:nvSpPr>
        <p:spPr>
          <a:xfrm>
            <a:off x="848812" y="2425374"/>
            <a:ext cx="10475539"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Subheading Goes Here</a:t>
            </a:r>
          </a:p>
        </p:txBody>
      </p:sp>
      <p:sp>
        <p:nvSpPr>
          <p:cNvPr id="15" name="Content Placeholder 3">
            <a:extLst>
              <a:ext uri="{FF2B5EF4-FFF2-40B4-BE49-F238E27FC236}">
                <a16:creationId xmlns:a16="http://schemas.microsoft.com/office/drawing/2014/main" id="{A90A8DDC-2CAA-6042-A76B-224884017495}"/>
              </a:ext>
            </a:extLst>
          </p:cNvPr>
          <p:cNvSpPr>
            <a:spLocks noGrp="1"/>
          </p:cNvSpPr>
          <p:nvPr>
            <p:ph sz="half" idx="2"/>
          </p:nvPr>
        </p:nvSpPr>
        <p:spPr>
          <a:xfrm>
            <a:off x="848817" y="3080077"/>
            <a:ext cx="10504988"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a:extLst>
              <a:ext uri="{FF2B5EF4-FFF2-40B4-BE49-F238E27FC236}">
                <a16:creationId xmlns:a16="http://schemas.microsoft.com/office/drawing/2014/main" id="{7C0E03C6-5137-084D-9637-5A8ADB4D3EF9}"/>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2" name="Flowchart: Off-page Connector 9">
            <a:extLst>
              <a:ext uri="{FF2B5EF4-FFF2-40B4-BE49-F238E27FC236}">
                <a16:creationId xmlns:a16="http://schemas.microsoft.com/office/drawing/2014/main" id="{5A2F4B3C-D31B-994F-917B-0CF81AE27FDF}"/>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dirty="0">
              <a:solidFill>
                <a:srgbClr val="005CA8"/>
              </a:solidFill>
              <a:latin typeface="+mj-lt"/>
              <a:ea typeface="Open Sans" pitchFamily="34" charset="0"/>
              <a:cs typeface="Arial" pitchFamily="34" charset="0"/>
            </a:endParaRPr>
          </a:p>
        </p:txBody>
      </p:sp>
      <p:grpSp>
        <p:nvGrpSpPr>
          <p:cNvPr id="23" name="Group 22">
            <a:extLst>
              <a:ext uri="{FF2B5EF4-FFF2-40B4-BE49-F238E27FC236}">
                <a16:creationId xmlns:a16="http://schemas.microsoft.com/office/drawing/2014/main" id="{08AF18F9-64E5-6E4F-ADBF-75A676B1102C}"/>
              </a:ext>
            </a:extLst>
          </p:cNvPr>
          <p:cNvGrpSpPr/>
          <p:nvPr userDrawn="1"/>
        </p:nvGrpSpPr>
        <p:grpSpPr>
          <a:xfrm>
            <a:off x="-1" y="-1"/>
            <a:ext cx="12192001" cy="1546524"/>
            <a:chOff x="-1" y="-1"/>
            <a:chExt cx="9144001" cy="1159893"/>
          </a:xfrm>
        </p:grpSpPr>
        <p:cxnSp>
          <p:nvCxnSpPr>
            <p:cNvPr id="24" name="Straight Connector 23">
              <a:extLst>
                <a:ext uri="{FF2B5EF4-FFF2-40B4-BE49-F238E27FC236}">
                  <a16:creationId xmlns:a16="http://schemas.microsoft.com/office/drawing/2014/main" id="{E4DDBE4D-21C5-E048-9E97-C386D2DF9DB4}"/>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5" name="Rectangle 4">
              <a:extLst>
                <a:ext uri="{FF2B5EF4-FFF2-40B4-BE49-F238E27FC236}">
                  <a16:creationId xmlns:a16="http://schemas.microsoft.com/office/drawing/2014/main" id="{65B8EFDE-20FB-444A-B21F-3A517893A99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6" name="Rectangle 4">
              <a:extLst>
                <a:ext uri="{FF2B5EF4-FFF2-40B4-BE49-F238E27FC236}">
                  <a16:creationId xmlns:a16="http://schemas.microsoft.com/office/drawing/2014/main" id="{D649DBAB-C367-B94A-B748-7050156B862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59648766-AC01-224F-B850-690C20FA0E13}"/>
              </a:ext>
            </a:extLst>
          </p:cNvPr>
          <p:cNvSpPr>
            <a:spLocks noGrp="1"/>
          </p:cNvSpPr>
          <p:nvPr>
            <p:ph type="title" hasCustomPrompt="1"/>
          </p:nvPr>
        </p:nvSpPr>
        <p:spPr>
          <a:xfrm>
            <a:off x="838200" y="1240663"/>
            <a:ext cx="10515600"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dirty="0"/>
              <a:t>Main Heading Goes Here</a:t>
            </a:r>
          </a:p>
        </p:txBody>
      </p:sp>
    </p:spTree>
    <p:extLst>
      <p:ext uri="{BB962C8B-B14F-4D97-AF65-F5344CB8AC3E}">
        <p14:creationId xmlns:p14="http://schemas.microsoft.com/office/powerpoint/2010/main" val="280451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7" name="Freeform 6"/>
          <p:cNvSpPr/>
          <p:nvPr/>
        </p:nvSpPr>
        <p:spPr>
          <a:xfrm>
            <a:off x="5099950" y="2"/>
            <a:ext cx="7092054" cy="6858001"/>
          </a:xfrm>
          <a:custGeom>
            <a:avLst/>
            <a:gdLst>
              <a:gd name="connsiteX0" fmla="*/ 0 w 6950767"/>
              <a:gd name="connsiteY0" fmla="*/ 0 h 6721476"/>
              <a:gd name="connsiteX1" fmla="*/ 6694714 w 6950767"/>
              <a:gd name="connsiteY1" fmla="*/ 0 h 6721476"/>
              <a:gd name="connsiteX2" fmla="*/ 6694714 w 6950767"/>
              <a:gd name="connsiteY2" fmla="*/ 1 h 6721476"/>
              <a:gd name="connsiteX3" fmla="*/ 6950767 w 6950767"/>
              <a:gd name="connsiteY3" fmla="*/ 1 h 6721476"/>
              <a:gd name="connsiteX4" fmla="*/ 6950767 w 6950767"/>
              <a:gd name="connsiteY4" fmla="*/ 6721476 h 6721476"/>
              <a:gd name="connsiteX5" fmla="*/ 6950765 w 6950767"/>
              <a:gd name="connsiteY5" fmla="*/ 6721476 h 6721476"/>
              <a:gd name="connsiteX6" fmla="*/ 6950765 w 6950767"/>
              <a:gd name="connsiteY6" fmla="*/ 6718239 h 6721476"/>
              <a:gd name="connsiteX7" fmla="*/ 32578 w 6950767"/>
              <a:gd name="connsiteY7" fmla="*/ 6718239 h 6721476"/>
              <a:gd name="connsiteX8" fmla="*/ 1977107 w 6950767"/>
              <a:gd name="connsiteY8" fmla="*/ 3360782 h 6721476"/>
              <a:gd name="connsiteX9" fmla="*/ 0 w 6950767"/>
              <a:gd name="connsiteY9" fmla="*/ 0 h 672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0767" h="6721476">
                <a:moveTo>
                  <a:pt x="0" y="0"/>
                </a:moveTo>
                <a:lnTo>
                  <a:pt x="6694714" y="0"/>
                </a:lnTo>
                <a:lnTo>
                  <a:pt x="6694714" y="1"/>
                </a:lnTo>
                <a:lnTo>
                  <a:pt x="6950767" y="1"/>
                </a:lnTo>
                <a:lnTo>
                  <a:pt x="6950767" y="6721476"/>
                </a:lnTo>
                <a:lnTo>
                  <a:pt x="6950765" y="6721476"/>
                </a:lnTo>
                <a:lnTo>
                  <a:pt x="6950765" y="6718239"/>
                </a:lnTo>
                <a:lnTo>
                  <a:pt x="32578" y="6718239"/>
                </a:lnTo>
                <a:lnTo>
                  <a:pt x="1977107" y="3360782"/>
                </a:lnTo>
                <a:cubicBezTo>
                  <a:pt x="1303783" y="2240521"/>
                  <a:pt x="673324"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2" name="2. Slide Title"/>
          <p:cNvSpPr>
            <a:spLocks noGrp="1"/>
          </p:cNvSpPr>
          <p:nvPr>
            <p:ph type="title"/>
          </p:nvPr>
        </p:nvSpPr>
        <p:spPr bwMode="gray">
          <a:xfrm>
            <a:off x="485154" y="234865"/>
            <a:ext cx="11192471" cy="357236"/>
          </a:xfrm>
        </p:spPr>
        <p:txBody>
          <a:bodyPr/>
          <a:lstStyle>
            <a:lvl1pPr>
              <a:defRPr>
                <a:solidFill>
                  <a:schemeClr val="bg1"/>
                </a:solidFill>
              </a:defRPr>
            </a:lvl1pPr>
          </a:lstStyle>
          <a:p>
            <a:r>
              <a:rPr lang="en-US" dirty="0"/>
              <a:t>Click to edit Master title style</a:t>
            </a:r>
            <a:endParaRPr lang="x-none" dirty="0"/>
          </a:p>
        </p:txBody>
      </p:sp>
      <p:sp>
        <p:nvSpPr>
          <p:cNvPr id="4" name="Text Placeholder 3"/>
          <p:cNvSpPr>
            <a:spLocks noGrp="1"/>
          </p:cNvSpPr>
          <p:nvPr>
            <p:ph type="body" sz="quarter" idx="10"/>
          </p:nvPr>
        </p:nvSpPr>
        <p:spPr>
          <a:xfrm>
            <a:off x="485933" y="1652140"/>
            <a:ext cx="5572004" cy="145534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4"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10046563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485154" y="234865"/>
            <a:ext cx="11192471" cy="357236"/>
          </a:xfrm>
        </p:spPr>
        <p:txBody>
          <a:bodyPr/>
          <a:lstStyle>
            <a:lvl1pPr>
              <a:defRPr>
                <a:solidFill>
                  <a:schemeClr val="bg1"/>
                </a:solidFill>
              </a:defRPr>
            </a:lvl1pPr>
          </a:lstStyle>
          <a:p>
            <a:r>
              <a:rPr lang="en-US" dirty="0"/>
              <a:t>Click to edit Master title style</a:t>
            </a:r>
            <a:endParaRPr lang="x-none" dirty="0"/>
          </a:p>
        </p:txBody>
      </p:sp>
      <p:sp>
        <p:nvSpPr>
          <p:cNvPr id="7"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8" name="SlideLogoText"/>
          <p:cNvSpPr>
            <a:spLocks noChangeArrowheads="1"/>
          </p:cNvSpPr>
          <p:nvPr>
            <p:custDataLst>
              <p:tags r:id="rId1"/>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4" name="Text Placeholder 3"/>
          <p:cNvSpPr>
            <a:spLocks noGrp="1"/>
          </p:cNvSpPr>
          <p:nvPr>
            <p:ph type="body" sz="quarter" idx="10"/>
          </p:nvPr>
        </p:nvSpPr>
        <p:spPr>
          <a:xfrm>
            <a:off x="485930" y="1652140"/>
            <a:ext cx="9303952" cy="145534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10227878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gray">
          <a:xfrm>
            <a:off x="485154" y="234865"/>
            <a:ext cx="11192471" cy="357236"/>
          </a:xfrm>
        </p:spPr>
        <p:txBody>
          <a:bodyPr/>
          <a:lstStyle>
            <a:lvl1pPr>
              <a:defRPr>
                <a:solidFill>
                  <a:schemeClr val="bg1"/>
                </a:solidFill>
              </a:defRPr>
            </a:lvl1pPr>
          </a:lstStyle>
          <a:p>
            <a:r>
              <a:rPr lang="en-US" dirty="0"/>
              <a:t>Click to edit Master title style</a:t>
            </a:r>
            <a:endParaRPr lang="x-none" dirty="0"/>
          </a:p>
        </p:txBody>
      </p:sp>
      <p:sp>
        <p:nvSpPr>
          <p:cNvPr id="7"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bg1"/>
                </a:solidFill>
              </a:rPr>
              <a:pPr lvl="0"/>
              <a:t>‹#›</a:t>
            </a:fld>
            <a:endParaRPr lang="x-none" sz="714" dirty="0">
              <a:solidFill>
                <a:schemeClr val="bg1"/>
              </a:solidFill>
            </a:endParaRPr>
          </a:p>
        </p:txBody>
      </p:sp>
      <p:sp>
        <p:nvSpPr>
          <p:cNvPr id="8"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bg1"/>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40116044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5" imgW="439" imgH="438" progId="TCLayout.ActiveDocument.1">
                  <p:embed/>
                </p:oleObj>
              </mc:Choice>
              <mc:Fallback>
                <p:oleObj name="think-cell Slide" r:id="rId5" imgW="439" imgH="438"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3CF07E-8A47-4BA6-9699-5E070A0C6BD9}"/>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21"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8" name="Freeform 7"/>
          <p:cNvSpPr/>
          <p:nvPr/>
        </p:nvSpPr>
        <p:spPr>
          <a:xfrm>
            <a:off x="9161942" y="1"/>
            <a:ext cx="3065052" cy="6069025"/>
          </a:xfrm>
          <a:custGeom>
            <a:avLst/>
            <a:gdLst>
              <a:gd name="connsiteX0" fmla="*/ 3111190 w 3111190"/>
              <a:gd name="connsiteY0" fmla="*/ 6077415 h 6077415"/>
              <a:gd name="connsiteX1" fmla="*/ 0 w 3111190"/>
              <a:gd name="connsiteY1" fmla="*/ 780585 h 6077415"/>
              <a:gd name="connsiteX2" fmla="*/ 0 w 3111190"/>
              <a:gd name="connsiteY2" fmla="*/ 0 h 6077415"/>
              <a:gd name="connsiteX3" fmla="*/ 3055434 w 3111190"/>
              <a:gd name="connsiteY3" fmla="*/ 0 h 6077415"/>
              <a:gd name="connsiteX4" fmla="*/ 3055434 w 3111190"/>
              <a:gd name="connsiteY4" fmla="*/ 6066263 h 6077415"/>
              <a:gd name="connsiteX0" fmla="*/ 3065051 w 3065051"/>
              <a:gd name="connsiteY0" fmla="*/ 6069026 h 6069026"/>
              <a:gd name="connsiteX1" fmla="*/ 0 w 3065051"/>
              <a:gd name="connsiteY1" fmla="*/ 780585 h 6069026"/>
              <a:gd name="connsiteX2" fmla="*/ 0 w 3065051"/>
              <a:gd name="connsiteY2" fmla="*/ 0 h 6069026"/>
              <a:gd name="connsiteX3" fmla="*/ 3055434 w 3065051"/>
              <a:gd name="connsiteY3" fmla="*/ 0 h 6069026"/>
              <a:gd name="connsiteX4" fmla="*/ 3055434 w 3065051"/>
              <a:gd name="connsiteY4" fmla="*/ 6066263 h 606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051" h="6069026">
                <a:moveTo>
                  <a:pt x="3065051" y="6069026"/>
                </a:moveTo>
                <a:lnTo>
                  <a:pt x="0" y="780585"/>
                </a:lnTo>
                <a:lnTo>
                  <a:pt x="0" y="0"/>
                </a:lnTo>
                <a:lnTo>
                  <a:pt x="3055434" y="0"/>
                </a:lnTo>
                <a:lnTo>
                  <a:pt x="3055434" y="6066263"/>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9"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0" name="SlideLogoText"/>
          <p:cNvSpPr>
            <a:spLocks noChangeArrowheads="1"/>
          </p:cNvSpPr>
          <p:nvPr>
            <p:custDataLst>
              <p:tags r:id="rId3"/>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13" name="Text Placeholder 12"/>
          <p:cNvSpPr>
            <a:spLocks noGrp="1"/>
          </p:cNvSpPr>
          <p:nvPr>
            <p:ph type="body" sz="quarter" idx="10"/>
          </p:nvPr>
        </p:nvSpPr>
        <p:spPr>
          <a:xfrm>
            <a:off x="485152" y="1652140"/>
            <a:ext cx="9304730" cy="1455347"/>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6415094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1546" y="3063925"/>
            <a:ext cx="5668909" cy="701959"/>
          </a:xfrm>
          <a:prstGeom prst="rect">
            <a:avLst/>
          </a:prstGeom>
        </p:spPr>
      </p:pic>
    </p:spTree>
    <p:extLst>
      <p:ext uri="{BB962C8B-B14F-4D97-AF65-F5344CB8AC3E}">
        <p14:creationId xmlns:p14="http://schemas.microsoft.com/office/powerpoint/2010/main" val="4834550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p:cNvSpPr>
            <a:spLocks noChangeArrowheads="1"/>
          </p:cNvSpPr>
          <p:nvPr userDrawn="1">
            <p:custDataLst>
              <p:tags r:id="rId2"/>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918447502"/>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4"/>
          </a:xfrm>
          <a:prstGeom prst="rect">
            <a:avLst/>
          </a:prstGeom>
        </p:spPr>
        <p:txBody>
          <a:bodyPr/>
          <a:lstStyle/>
          <a:p>
            <a:fld id="{44B0E816-8CD6-F94E-AB9B-3C9267DCF5A8}" type="datetimeFigureOut">
              <a:rPr lang="en-US" smtClean="0"/>
              <a:t>5/7/2021</a:t>
            </a:fld>
            <a:endParaRPr lang="en-US"/>
          </a:p>
        </p:txBody>
      </p:sp>
      <p:sp>
        <p:nvSpPr>
          <p:cNvPr id="5" name="Footer Placeholder 4"/>
          <p:cNvSpPr>
            <a:spLocks noGrp="1"/>
          </p:cNvSpPr>
          <p:nvPr>
            <p:ph type="ftr" sz="quarter" idx="11"/>
          </p:nvPr>
        </p:nvSpPr>
        <p:spPr>
          <a:xfrm>
            <a:off x="4038600" y="6356351"/>
            <a:ext cx="4114801" cy="365124"/>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1"/>
            <a:ext cx="2743200" cy="365124"/>
          </a:xfrm>
          <a:prstGeom prst="rect">
            <a:avLst/>
          </a:prstGeom>
        </p:spPr>
        <p:txBody>
          <a:bodyPr/>
          <a:lstStyle/>
          <a:p>
            <a:fld id="{9136EBB5-F8A9-B542-A0D1-2F01AC9A1CDB}" type="slidenum">
              <a:rPr lang="en-US" smtClean="0"/>
              <a:t>‹#›</a:t>
            </a:fld>
            <a:endParaRPr lang="en-US"/>
          </a:p>
        </p:txBody>
      </p:sp>
    </p:spTree>
    <p:extLst>
      <p:ext uri="{BB962C8B-B14F-4D97-AF65-F5344CB8AC3E}">
        <p14:creationId xmlns:p14="http://schemas.microsoft.com/office/powerpoint/2010/main" val="182123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6_TOC ThinkCell">
    <p:bg>
      <p:bgPr>
        <a:solidFill>
          <a:schemeClr val="tx1">
            <a:lumMod val="85000"/>
            <a:lumOff val="1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96" y="1595"/>
          <a:ext cx="1586" cy="1587"/>
        </p:xfrm>
        <a:graphic>
          <a:graphicData uri="http://schemas.openxmlformats.org/presentationml/2006/ole">
            <mc:AlternateContent xmlns:mc="http://schemas.openxmlformats.org/markup-compatibility/2006">
              <mc:Choice xmlns:v="urn:schemas-microsoft-com:vml" Requires="v">
                <p:oleObj name="think-cell Slide" r:id="rId3" imgW="493" imgH="493" progId="TCLayout.ActiveDocument.1">
                  <p:embed/>
                </p:oleObj>
              </mc:Choice>
              <mc:Fallback>
                <p:oleObj name="think-cell Slide" r:id="rId3" imgW="493" imgH="493" progId="TCLayout.ActiveDocument.1">
                  <p:embed/>
                  <p:pic>
                    <p:nvPicPr>
                      <p:cNvPr id="4" name="Object 3" hidden="1"/>
                      <p:cNvPicPr/>
                      <p:nvPr/>
                    </p:nvPicPr>
                    <p:blipFill>
                      <a:blip r:embed="rId4"/>
                      <a:stretch>
                        <a:fillRect/>
                      </a:stretch>
                    </p:blipFill>
                    <p:spPr>
                      <a:xfrm>
                        <a:off x="1596" y="1595"/>
                        <a:ext cx="1586" cy="1587"/>
                      </a:xfrm>
                      <a:prstGeom prst="rect">
                        <a:avLst/>
                      </a:prstGeom>
                    </p:spPr>
                  </p:pic>
                </p:oleObj>
              </mc:Fallback>
            </mc:AlternateContent>
          </a:graphicData>
        </a:graphic>
      </p:graphicFrame>
      <p:sp>
        <p:nvSpPr>
          <p:cNvPr id="6" name="Slide Number"/>
          <p:cNvSpPr txBox="1">
            <a:spLocks/>
          </p:cNvSpPr>
          <p:nvPr/>
        </p:nvSpPr>
        <p:spPr>
          <a:xfrm>
            <a:off x="11557381" y="6492661"/>
            <a:ext cx="125034" cy="123111"/>
          </a:xfrm>
          <a:prstGeom prst="rect">
            <a:avLst/>
          </a:prstGeom>
        </p:spPr>
        <p:txBody>
          <a:bodyPr vert="horz" wrap="square" lIns="0" tIns="0" rIns="0" bIns="0" rtlCol="0" anchor="ctr">
            <a:noAutofit/>
          </a:bodyPr>
          <a:lstStyle>
            <a:defPPr>
              <a:defRPr lang="en-US"/>
            </a:defPPr>
            <a:lvl1pPr algn="r">
              <a:defRPr lang="en-GB" sz="800" smtClean="0">
                <a:solidFill>
                  <a:schemeClr val="tx2"/>
                </a:solidFill>
              </a:defRPr>
            </a:lvl1pPr>
          </a:lstStyle>
          <a:p>
            <a:pPr lvl="0"/>
            <a:fld id="{42C328C1-A84F-4A39-A664-DBA00541A8C6}" type="slidenum">
              <a:rPr lang="en-US" sz="700" smtClean="0">
                <a:solidFill>
                  <a:schemeClr val="bg1"/>
                </a:solidFill>
              </a:rPr>
              <a:pPr lvl="0"/>
              <a:t>‹#›</a:t>
            </a:fld>
            <a:endParaRPr lang="en-US" sz="700">
              <a:solidFill>
                <a:schemeClr val="bg1"/>
              </a:solidFill>
            </a:endParaRPr>
          </a:p>
        </p:txBody>
      </p:sp>
      <p:pic>
        <p:nvPicPr>
          <p:cNvPr id="8" name="Picture 7"/>
          <p:cNvPicPr>
            <a:picLocks/>
          </p:cNvPicPr>
          <p:nvPr/>
        </p:nvPicPr>
        <p:blipFill>
          <a:blip r:embed="rId5" cstate="email">
            <a:extLst>
              <a:ext uri="{28A0092B-C50C-407E-A947-70E740481C1C}">
                <a14:useLocalDpi xmlns:a14="http://schemas.microsoft.com/office/drawing/2010/main"/>
              </a:ext>
            </a:extLst>
          </a:blip>
          <a:stretch>
            <a:fillRect/>
          </a:stretch>
        </p:blipFill>
        <p:spPr>
          <a:xfrm>
            <a:off x="10520908" y="6501811"/>
            <a:ext cx="951603" cy="117252"/>
          </a:xfrm>
          <a:prstGeom prst="rect">
            <a:avLst/>
          </a:prstGeom>
        </p:spPr>
      </p:pic>
    </p:spTree>
    <p:extLst>
      <p:ext uri="{BB962C8B-B14F-4D97-AF65-F5344CB8AC3E}">
        <p14:creationId xmlns:p14="http://schemas.microsoft.com/office/powerpoint/2010/main" val="212402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Custom Layout">
    <p:bg>
      <p:bgPr>
        <a:solidFill>
          <a:srgbClr val="FFFFFF"/>
        </a:solidFill>
        <a:effectLst/>
      </p:bgPr>
    </p:bg>
    <p:spTree>
      <p:nvGrpSpPr>
        <p:cNvPr id="1" name=""/>
        <p:cNvGrpSpPr/>
        <p:nvPr/>
      </p:nvGrpSpPr>
      <p:grpSpPr>
        <a:xfrm>
          <a:off x="0" y="0"/>
          <a:ext cx="0" cy="0"/>
          <a:chOff x="0" y="0"/>
          <a:chExt cx="0" cy="0"/>
        </a:xfrm>
      </p:grpSpPr>
      <p:grpSp>
        <p:nvGrpSpPr>
          <p:cNvPr id="32" name="Group 32"/>
          <p:cNvGrpSpPr/>
          <p:nvPr/>
        </p:nvGrpSpPr>
        <p:grpSpPr>
          <a:xfrm>
            <a:off x="9922144" y="6565926"/>
            <a:ext cx="2442923" cy="143565"/>
            <a:chOff x="0" y="0"/>
            <a:chExt cx="1832192" cy="107672"/>
          </a:xfrm>
        </p:grpSpPr>
        <p:sp>
          <p:nvSpPr>
            <p:cNvPr id="30" name="Shape 30"/>
            <p:cNvSpPr/>
            <p:nvPr/>
          </p:nvSpPr>
          <p:spPr>
            <a:xfrm>
              <a:off x="776197" y="12511"/>
              <a:ext cx="1055995" cy="943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600"/>
                </a:spcBef>
                <a:defRPr sz="700" b="1">
                  <a:latin typeface="Helvetic neue"/>
                  <a:ea typeface="Helvetic neue"/>
                  <a:cs typeface="Helvetic neue"/>
                  <a:sym typeface="Helvetic neue"/>
                </a:defRPr>
              </a:lvl1pPr>
            </a:lstStyle>
            <a:p>
              <a:pPr>
                <a:defRPr sz="1800" b="0"/>
              </a:pPr>
              <a:r>
                <a:rPr sz="817" b="1"/>
                <a:t>| Design Studio</a:t>
              </a:r>
            </a:p>
          </p:txBody>
        </p:sp>
        <p:sp>
          <p:nvSpPr>
            <p:cNvPr id="31" name="Shape 31"/>
            <p:cNvSpPr/>
            <p:nvPr/>
          </p:nvSpPr>
          <p:spPr>
            <a:xfrm>
              <a:off x="0" y="0"/>
              <a:ext cx="1304195" cy="1076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spcBef>
                  <a:spcPts val="700"/>
                </a:spcBef>
                <a:defRPr sz="1800">
                  <a:latin typeface="Helvetica Neue Light"/>
                  <a:ea typeface="Helvetica Neue Light"/>
                  <a:cs typeface="Helvetica Neue Light"/>
                  <a:sym typeface="Helvetica Neue Light"/>
                </a:defRPr>
              </a:pPr>
              <a:r>
                <a:rPr sz="933">
                  <a:solidFill>
                    <a:srgbClr val="808080"/>
                  </a:solidFill>
                </a:rPr>
                <a:t>McKinsey &amp; Company</a:t>
              </a:r>
            </a:p>
          </p:txBody>
        </p:sp>
      </p:grpSp>
      <p:grpSp>
        <p:nvGrpSpPr>
          <p:cNvPr id="35" name="Group 35"/>
          <p:cNvGrpSpPr/>
          <p:nvPr/>
        </p:nvGrpSpPr>
        <p:grpSpPr>
          <a:xfrm>
            <a:off x="-1" y="0"/>
            <a:ext cx="12207399" cy="6871028"/>
            <a:chOff x="-1" y="0"/>
            <a:chExt cx="9155547" cy="5153270"/>
          </a:xfrm>
        </p:grpSpPr>
        <p:sp>
          <p:nvSpPr>
            <p:cNvPr id="33" name="Shape 33"/>
            <p:cNvSpPr/>
            <p:nvPr/>
          </p:nvSpPr>
          <p:spPr>
            <a:xfrm>
              <a:off x="-1" y="0"/>
              <a:ext cx="9155547" cy="5153270"/>
            </a:xfrm>
            <a:prstGeom prst="rect">
              <a:avLst/>
            </a:prstGeom>
            <a:solidFill>
              <a:srgbClr val="00ACEF"/>
            </a:solidFill>
            <a:ln w="12700" cap="flat">
              <a:noFill/>
              <a:miter lim="400000"/>
            </a:ln>
            <a:effectLst/>
          </p:spPr>
          <p:txBody>
            <a:bodyPr wrap="square" lIns="0" tIns="0" rIns="0" bIns="0" numCol="1" anchor="ctr">
              <a:noAutofit/>
            </a:bodyPr>
            <a:lstStyle/>
            <a:p>
              <a:pPr algn="ctr">
                <a:defRPr>
                  <a:latin typeface="Arial"/>
                  <a:ea typeface="Arial"/>
                  <a:cs typeface="Arial"/>
                  <a:sym typeface="Arial"/>
                </a:defRPr>
              </a:pPr>
              <a:endParaRPr sz="1867"/>
            </a:p>
          </p:txBody>
        </p:sp>
        <p:sp>
          <p:nvSpPr>
            <p:cNvPr id="34" name="Shape 34"/>
            <p:cNvSpPr/>
            <p:nvPr/>
          </p:nvSpPr>
          <p:spPr>
            <a:xfrm>
              <a:off x="-1" y="2468889"/>
              <a:ext cx="9155547" cy="2154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rPr sz="1867"/>
                <a:t>        </a:t>
              </a:r>
            </a:p>
          </p:txBody>
        </p:sp>
      </p:grpSp>
      <p:sp>
        <p:nvSpPr>
          <p:cNvPr id="36" name="Shape 36"/>
          <p:cNvSpPr/>
          <p:nvPr/>
        </p:nvSpPr>
        <p:spPr>
          <a:xfrm>
            <a:off x="10354452" y="6515124"/>
            <a:ext cx="1433143" cy="1435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spcBef>
                <a:spcPts val="700"/>
              </a:spcBef>
              <a:defRPr sz="1800">
                <a:solidFill>
                  <a:schemeClr val="accent1">
                    <a:satOff val="-11808"/>
                    <a:lumOff val="26568"/>
                  </a:schemeClr>
                </a:solidFill>
                <a:latin typeface="Helvetica Neue Light"/>
                <a:ea typeface="Helvetica Neue Light"/>
                <a:cs typeface="Helvetica Neue Light"/>
                <a:sym typeface="Helvetica Neue Light"/>
              </a:defRPr>
            </a:pPr>
            <a:r>
              <a:rPr sz="933"/>
              <a:t>McKinsey &amp; Company |</a:t>
            </a:r>
          </a:p>
        </p:txBody>
      </p:sp>
      <p:sp>
        <p:nvSpPr>
          <p:cNvPr id="37" name="Shape 37"/>
          <p:cNvSpPr>
            <a:spLocks noGrp="1"/>
          </p:cNvSpPr>
          <p:nvPr>
            <p:ph type="sldNum" sz="quarter" idx="2"/>
          </p:nvPr>
        </p:nvSpPr>
        <p:spPr>
          <a:xfrm>
            <a:off x="9158344" y="6409920"/>
            <a:ext cx="2844801" cy="372535"/>
          </a:xfrm>
          <a:prstGeom prst="rect">
            <a:avLst/>
          </a:prstGeom>
        </p:spPr>
        <p:txBody>
          <a:bodyPr/>
          <a:lstStyle>
            <a:lvl1pPr>
              <a:defRPr sz="1050">
                <a:solidFill>
                  <a:schemeClr val="accent1">
                    <a:satOff val="-11808"/>
                    <a:lumOff val="26568"/>
                  </a:schemeClr>
                </a:solidFill>
              </a:defRPr>
            </a:lvl1pPr>
          </a:lstStyle>
          <a:p>
            <a:fld id="{86CB4B4D-7CA3-9044-876B-883B54F8677D}" type="slidenum">
              <a:t>‹#›</a:t>
            </a:fld>
            <a:endParaRPr/>
          </a:p>
        </p:txBody>
      </p:sp>
    </p:spTree>
    <p:extLst>
      <p:ext uri="{BB962C8B-B14F-4D97-AF65-F5344CB8AC3E}">
        <p14:creationId xmlns:p14="http://schemas.microsoft.com/office/powerpoint/2010/main" val="155318071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E360-A243-48EA-9916-5F7D7763C8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6255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42900" y="604634"/>
            <a:ext cx="11506201" cy="538609"/>
          </a:xfrm>
          <a:prstGeom prst="rect">
            <a:avLst/>
          </a:prstGeom>
        </p:spPr>
        <p:txBody>
          <a:bodyPr anchor="ctr"/>
          <a:lstStyle>
            <a:lvl1pPr>
              <a:defRPr sz="3500"/>
            </a:lvl1pPr>
          </a:lstStyle>
          <a:p>
            <a:r>
              <a:rPr lang="en-US" dirty="0"/>
              <a:t>Click to add title</a:t>
            </a:r>
          </a:p>
        </p:txBody>
      </p:sp>
    </p:spTree>
    <p:extLst>
      <p:ext uri="{BB962C8B-B14F-4D97-AF65-F5344CB8AC3E}">
        <p14:creationId xmlns:p14="http://schemas.microsoft.com/office/powerpoint/2010/main" val="2229393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E4C650-CDBE-4E11-9F25-5E6C6DB53BAF}" type="datetimeFigureOut">
              <a:rPr lang="en-US"/>
              <a:pPr>
                <a:defRPr/>
              </a:pPr>
              <a:t>5/7/2021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3F5DA5-2554-49B6-B199-131E62F756F1}" type="slidenum">
              <a:rPr lang="en-US"/>
              <a:pPr>
                <a:defRPr/>
              </a:pPr>
              <a:t>‹#›</a:t>
            </a:fld>
            <a:endParaRPr lang="en-US"/>
          </a:p>
        </p:txBody>
      </p:sp>
    </p:spTree>
    <p:extLst>
      <p:ext uri="{BB962C8B-B14F-4D97-AF65-F5344CB8AC3E}">
        <p14:creationId xmlns:p14="http://schemas.microsoft.com/office/powerpoint/2010/main" val="372047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0"/>
            <a:ext cx="12192093" cy="6857950"/>
          </a:xfrm>
          <a:prstGeom prst="rect">
            <a:avLst/>
          </a:prstGeom>
        </p:spPr>
      </p:pic>
      <p:sp>
        <p:nvSpPr>
          <p:cNvPr id="37" name="TitleRectangle"/>
          <p:cNvSpPr>
            <a:spLocks/>
          </p:cNvSpPr>
          <p:nvPr userDrawn="1"/>
        </p:nvSpPr>
        <p:spPr bwMode="white">
          <a:xfrm>
            <a:off x="2836216" y="-1"/>
            <a:ext cx="9355784" cy="4048477"/>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89" baseline="0" noProof="0" dirty="0">
              <a:solidFill>
                <a:srgbClr val="482A06"/>
              </a:solidFill>
              <a:latin typeface="+mn-lt"/>
            </a:endParaRPr>
          </a:p>
        </p:txBody>
      </p:sp>
      <p:sp>
        <p:nvSpPr>
          <p:cNvPr id="4" name="Working Draft Text"/>
          <p:cNvSpPr txBox="1">
            <a:spLocks noChangeArrowheads="1"/>
          </p:cNvSpPr>
          <p:nvPr userDrawn="1"/>
        </p:nvSpPr>
        <p:spPr bwMode="black">
          <a:xfrm>
            <a:off x="8270633" y="6381111"/>
            <a:ext cx="90049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1" baseline="0" noProof="0" dirty="0">
                <a:solidFill>
                  <a:schemeClr val="bg1"/>
                </a:solidFill>
                <a:latin typeface="+mn-lt"/>
              </a:rPr>
              <a:t>WORKING DRAFT</a:t>
            </a:r>
          </a:p>
        </p:txBody>
      </p:sp>
      <p:sp>
        <p:nvSpPr>
          <p:cNvPr id="6" name="Working Draft"/>
          <p:cNvSpPr txBox="1">
            <a:spLocks noChangeArrowheads="1"/>
          </p:cNvSpPr>
          <p:nvPr userDrawn="1"/>
        </p:nvSpPr>
        <p:spPr bwMode="black">
          <a:xfrm>
            <a:off x="8270634" y="6506724"/>
            <a:ext cx="38157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Last Modified 28/11/2019 21:21 India Standard Time</a:t>
            </a:r>
            <a:endParaRPr lang="en-US" sz="816" baseline="0" noProof="0" dirty="0">
              <a:solidFill>
                <a:schemeClr val="bg1"/>
              </a:solidFill>
              <a:latin typeface="+mn-lt"/>
            </a:endParaRPr>
          </a:p>
        </p:txBody>
      </p:sp>
      <p:sp>
        <p:nvSpPr>
          <p:cNvPr id="7" name="Printed"/>
          <p:cNvSpPr txBox="1">
            <a:spLocks noChangeArrowheads="1"/>
          </p:cNvSpPr>
          <p:nvPr userDrawn="1"/>
        </p:nvSpPr>
        <p:spPr bwMode="black">
          <a:xfrm>
            <a:off x="8270635" y="6632336"/>
            <a:ext cx="3618996"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Printed 12/6/2018 12:05 PM India Standard Time</a:t>
            </a:r>
            <a:endParaRPr lang="en-US" sz="816" baseline="0" noProof="0" dirty="0">
              <a:solidFill>
                <a:schemeClr val="bg1"/>
              </a:solidFill>
              <a:latin typeface="+mn-lt"/>
            </a:endParaRPr>
          </a:p>
        </p:txBody>
      </p:sp>
      <p:sp>
        <p:nvSpPr>
          <p:cNvPr id="13314" name="Title"/>
          <p:cNvSpPr>
            <a:spLocks noGrp="1" noChangeArrowheads="1"/>
          </p:cNvSpPr>
          <p:nvPr userDrawn="1">
            <p:ph type="ctrTitle"/>
          </p:nvPr>
        </p:nvSpPr>
        <p:spPr bwMode="gray">
          <a:xfrm>
            <a:off x="3085967" y="1463556"/>
            <a:ext cx="8478152" cy="502445"/>
          </a:xfrm>
          <a:prstGeom prst="rect">
            <a:avLst/>
          </a:prstGeom>
        </p:spPr>
        <p:txBody>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28" baseline="0" noProof="0" dirty="0">
                <a:solidFill>
                  <a:schemeClr val="accent6"/>
                </a:solidFill>
                <a:latin typeface="+mn-lt"/>
              </a:rPr>
              <a:t>Document type | Date</a:t>
            </a:r>
          </a:p>
        </p:txBody>
      </p:sp>
      <p:sp>
        <p:nvSpPr>
          <p:cNvPr id="35" name="LogoImage"/>
          <p:cNvSpPr>
            <a:spLocks noEditPoints="1"/>
          </p:cNvSpPr>
          <p:nvPr userDrawn="1"/>
        </p:nvSpPr>
        <p:spPr bwMode="auto">
          <a:xfrm>
            <a:off x="3095035" y="191793"/>
            <a:ext cx="2221229"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0" latinLnBrk="0" hangingPunct="1">
              <a:defRPr sz="1600" kern="1200">
                <a:solidFill>
                  <a:schemeClr val="tx1"/>
                </a:solidFill>
                <a:latin typeface="Arial" charset="0"/>
                <a:ea typeface="+mn-ea"/>
                <a:cs typeface="+mn-cs"/>
              </a:defRPr>
            </a:lvl6pPr>
            <a:lvl7pPr marL="2743200" algn="l" defTabSz="914400" rtl="0" eaLnBrk="0" latinLnBrk="0" hangingPunct="1">
              <a:defRPr sz="1600" kern="1200">
                <a:solidFill>
                  <a:schemeClr val="tx1"/>
                </a:solidFill>
                <a:latin typeface="Arial" charset="0"/>
                <a:ea typeface="+mn-ea"/>
                <a:cs typeface="+mn-cs"/>
              </a:defRPr>
            </a:lvl7pPr>
            <a:lvl8pPr marL="3200400" algn="l" defTabSz="914400" rtl="0" eaLnBrk="0" latinLnBrk="0" hangingPunct="1">
              <a:defRPr sz="1600" kern="1200">
                <a:solidFill>
                  <a:schemeClr val="tx1"/>
                </a:solidFill>
                <a:latin typeface="Arial" charset="0"/>
                <a:ea typeface="+mn-ea"/>
                <a:cs typeface="+mn-cs"/>
              </a:defRPr>
            </a:lvl8pPr>
            <a:lvl9pPr marL="3657600" algn="l" defTabSz="914400" rtl="0" eaLnBrk="0"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2837961" y="6381112"/>
            <a:ext cx="5224600" cy="3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94990" eaLnBrk="0" hangingPunct="0"/>
            <a:r>
              <a:rPr lang="en-US" sz="816" baseline="0" dirty="0">
                <a:solidFill>
                  <a:schemeClr val="bg1"/>
                </a:solidFill>
                <a:latin typeface="+mn-lt"/>
              </a:rPr>
              <a:t>CONFIDENTIAL AND PROPRIETARY</a:t>
            </a:r>
          </a:p>
          <a:p>
            <a:pPr defTabSz="1094990" eaLnBrk="0" hangingPunct="0"/>
            <a:r>
              <a:rPr lang="en-US" sz="816" baseline="0" dirty="0">
                <a:solidFill>
                  <a:schemeClr val="bg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2293877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endParaRPr lang="en-US" dirty="0"/>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dirty="0">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848985601"/>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2D0DCE-CDCF-4279-9C42-4592E8D9FAB3}"/>
              </a:ext>
            </a:extLst>
          </p:cNvPr>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9C2D0DCE-CDCF-4279-9C42-4592E8D9FAB3}"/>
                          </a:ext>
                        </a:extLst>
                      </p:cNvPr>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cNvSpPr txBox="1">
            <a:spLocks/>
          </p:cNvSpPr>
          <p:nvPr userDrawn="1"/>
        </p:nvSpPr>
        <p:spPr bwMode="black">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bg1"/>
                </a:solidFill>
              </a:rPr>
              <a:pPr lvl="0"/>
              <a:t>‹#›</a:t>
            </a:fld>
            <a:endParaRPr lang="en-US" sz="816" dirty="0">
              <a:solidFill>
                <a:schemeClr val="bg1"/>
              </a:solidFill>
            </a:endParaRPr>
          </a:p>
        </p:txBody>
      </p:sp>
      <p:sp>
        <p:nvSpPr>
          <p:cNvPr id="10" name="SlideLogoText"/>
          <p:cNvSpPr>
            <a:spLocks noChangeArrowheads="1"/>
          </p:cNvSpPr>
          <p:nvPr userDrawn="1">
            <p:custDataLst>
              <p:tags r:id="rId2"/>
            </p:custDataLst>
          </p:nvPr>
        </p:nvSpPr>
        <p:spPr bwMode="black">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bg1"/>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3674656697"/>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0"/>
            <a:ext cx="12192093" cy="6857950"/>
          </a:xfrm>
          <a:prstGeom prst="rect">
            <a:avLst/>
          </a:prstGeom>
        </p:spPr>
      </p:pic>
      <p:sp>
        <p:nvSpPr>
          <p:cNvPr id="37" name="TitleRectangle"/>
          <p:cNvSpPr>
            <a:spLocks/>
          </p:cNvSpPr>
          <p:nvPr userDrawn="1"/>
        </p:nvSpPr>
        <p:spPr bwMode="white">
          <a:xfrm>
            <a:off x="2836216" y="-1"/>
            <a:ext cx="9355784" cy="4048477"/>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89" baseline="0" noProof="0" dirty="0">
              <a:solidFill>
                <a:srgbClr val="482A06"/>
              </a:solidFill>
              <a:latin typeface="+mn-lt"/>
            </a:endParaRPr>
          </a:p>
        </p:txBody>
      </p:sp>
      <p:sp>
        <p:nvSpPr>
          <p:cNvPr id="4" name="Working Draft Text"/>
          <p:cNvSpPr txBox="1">
            <a:spLocks noChangeArrowheads="1"/>
          </p:cNvSpPr>
          <p:nvPr userDrawn="1"/>
        </p:nvSpPr>
        <p:spPr bwMode="black">
          <a:xfrm>
            <a:off x="8270633" y="6381111"/>
            <a:ext cx="90049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1" baseline="0" noProof="0" dirty="0">
                <a:solidFill>
                  <a:schemeClr val="bg1"/>
                </a:solidFill>
                <a:latin typeface="+mn-lt"/>
              </a:rPr>
              <a:t>WORKING DRAFT</a:t>
            </a:r>
          </a:p>
        </p:txBody>
      </p:sp>
      <p:sp>
        <p:nvSpPr>
          <p:cNvPr id="6" name="Working Draft"/>
          <p:cNvSpPr txBox="1">
            <a:spLocks noChangeArrowheads="1"/>
          </p:cNvSpPr>
          <p:nvPr userDrawn="1"/>
        </p:nvSpPr>
        <p:spPr bwMode="black">
          <a:xfrm>
            <a:off x="8270634" y="6506724"/>
            <a:ext cx="38157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Last Modified 28/11/2019 21:21 India Standard Time</a:t>
            </a:r>
            <a:endParaRPr lang="en-US" sz="816" baseline="0" noProof="0" dirty="0">
              <a:solidFill>
                <a:schemeClr val="bg1"/>
              </a:solidFill>
              <a:latin typeface="+mn-lt"/>
            </a:endParaRPr>
          </a:p>
        </p:txBody>
      </p:sp>
      <p:sp>
        <p:nvSpPr>
          <p:cNvPr id="7" name="Printed"/>
          <p:cNvSpPr txBox="1">
            <a:spLocks noChangeArrowheads="1"/>
          </p:cNvSpPr>
          <p:nvPr userDrawn="1"/>
        </p:nvSpPr>
        <p:spPr bwMode="black">
          <a:xfrm>
            <a:off x="8270635" y="6632336"/>
            <a:ext cx="3618996"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dirty="0">
                <a:solidFill>
                  <a:schemeClr val="bg1"/>
                </a:solidFill>
                <a:latin typeface="+mn-lt"/>
              </a:rPr>
              <a:t>Printed</a:t>
            </a:r>
          </a:p>
        </p:txBody>
      </p:sp>
      <p:sp>
        <p:nvSpPr>
          <p:cNvPr id="13314" name="Title"/>
          <p:cNvSpPr>
            <a:spLocks noGrp="1" noChangeArrowheads="1"/>
          </p:cNvSpPr>
          <p:nvPr userDrawn="1">
            <p:ph type="ctrTitle"/>
          </p:nvPr>
        </p:nvSpPr>
        <p:spPr bwMode="gray">
          <a:xfrm>
            <a:off x="3085967" y="1463556"/>
            <a:ext cx="8478152" cy="502445"/>
          </a:xfrm>
          <a:prstGeom prst="rect">
            <a:avLst/>
          </a:prstGeom>
        </p:spPr>
        <p:txBody>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28" baseline="0" noProof="0" dirty="0">
                <a:solidFill>
                  <a:schemeClr val="accent6"/>
                </a:solidFill>
                <a:latin typeface="+mn-lt"/>
              </a:rPr>
              <a:t>Document type | Date</a:t>
            </a:r>
          </a:p>
        </p:txBody>
      </p:sp>
      <p:sp>
        <p:nvSpPr>
          <p:cNvPr id="35" name="LogoImage"/>
          <p:cNvSpPr>
            <a:spLocks noEditPoints="1"/>
          </p:cNvSpPr>
          <p:nvPr userDrawn="1"/>
        </p:nvSpPr>
        <p:spPr bwMode="auto">
          <a:xfrm>
            <a:off x="3095035" y="191793"/>
            <a:ext cx="2221229"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0" latinLnBrk="0" hangingPunct="1">
              <a:defRPr sz="1600" kern="1200">
                <a:solidFill>
                  <a:schemeClr val="tx1"/>
                </a:solidFill>
                <a:latin typeface="Arial" charset="0"/>
                <a:ea typeface="+mn-ea"/>
                <a:cs typeface="+mn-cs"/>
              </a:defRPr>
            </a:lvl6pPr>
            <a:lvl7pPr marL="2743200" algn="l" defTabSz="914400" rtl="0" eaLnBrk="0" latinLnBrk="0" hangingPunct="1">
              <a:defRPr sz="1600" kern="1200">
                <a:solidFill>
                  <a:schemeClr val="tx1"/>
                </a:solidFill>
                <a:latin typeface="Arial" charset="0"/>
                <a:ea typeface="+mn-ea"/>
                <a:cs typeface="+mn-cs"/>
              </a:defRPr>
            </a:lvl7pPr>
            <a:lvl8pPr marL="3200400" algn="l" defTabSz="914400" rtl="0" eaLnBrk="0" latinLnBrk="0" hangingPunct="1">
              <a:defRPr sz="1600" kern="1200">
                <a:solidFill>
                  <a:schemeClr val="tx1"/>
                </a:solidFill>
                <a:latin typeface="Arial" charset="0"/>
                <a:ea typeface="+mn-ea"/>
                <a:cs typeface="+mn-cs"/>
              </a:defRPr>
            </a:lvl8pPr>
            <a:lvl9pPr marL="3657600" algn="l" defTabSz="914400" rtl="0" eaLnBrk="0"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2837961" y="6381112"/>
            <a:ext cx="5224600" cy="3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94990" eaLnBrk="0" hangingPunct="0"/>
            <a:r>
              <a:rPr lang="en-US" sz="816" baseline="0" dirty="0">
                <a:solidFill>
                  <a:schemeClr val="bg1"/>
                </a:solidFill>
                <a:latin typeface="+mn-lt"/>
              </a:rPr>
              <a:t>CONFIDENTIAL AND PROPRIETARY</a:t>
            </a:r>
          </a:p>
          <a:p>
            <a:pPr defTabSz="1094990" eaLnBrk="0" hangingPunct="0"/>
            <a:r>
              <a:rPr lang="en-US" sz="816" baseline="0" dirty="0">
                <a:solidFill>
                  <a:schemeClr val="bg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16174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userDrawn="1"/>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p:cNvSpPr txBox="1">
            <a:spLocks noChangeArrowheads="1"/>
          </p:cNvSpPr>
          <p:nvPr userDrawn="1"/>
        </p:nvSpPr>
        <p:spPr bwMode="black">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p:cNvSpPr txBox="1">
            <a:spLocks noChangeArrowheads="1"/>
          </p:cNvSpPr>
          <p:nvPr userDrawn="1"/>
        </p:nvSpPr>
        <p:spPr bwMode="black">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p:cNvSpPr txBox="1">
            <a:spLocks noChangeArrowheads="1"/>
          </p:cNvSpPr>
          <p:nvPr userDrawn="1"/>
        </p:nvSpPr>
        <p:spPr bwMode="black">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dirty="0">
                <a:solidFill>
                  <a:srgbClr val="FFFFFF"/>
                </a:solidFill>
                <a:latin typeface="+mn-lt"/>
              </a:rPr>
              <a:t>Printed 11/12/2018 10:54 AM India Standard Time</a:t>
            </a:r>
          </a:p>
        </p:txBody>
      </p:sp>
      <p:sp>
        <p:nvSpPr>
          <p:cNvPr id="13314" name="Title"/>
          <p:cNvSpPr>
            <a:spLocks noGrp="1" noChangeArrowheads="1"/>
          </p:cNvSpPr>
          <p:nvPr userDrawn="1">
            <p:ph type="ctrTitle"/>
          </p:nvPr>
        </p:nvSpPr>
        <p:spPr>
          <a:xfrm>
            <a:off x="3085967" y="1463555"/>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p:cNvSpPr>
            <a:spLocks noEditPoints="1"/>
          </p:cNvSpPr>
          <p:nvPr userDrawn="1"/>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996714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endParaRPr lang="en-US" dirty="0"/>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dirty="0">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3033168943"/>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2D0DCE-CDCF-4279-9C42-4592E8D9FAB3}"/>
              </a:ext>
            </a:extLst>
          </p:cNvPr>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9C2D0DCE-CDCF-4279-9C42-4592E8D9FAB3}"/>
                          </a:ext>
                        </a:extLst>
                      </p:cNvPr>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cNvSpPr txBox="1">
            <a:spLocks/>
          </p:cNvSpPr>
          <p:nvPr userDrawn="1"/>
        </p:nvSpPr>
        <p:spPr bwMode="black">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bg1"/>
                </a:solidFill>
              </a:rPr>
              <a:pPr lvl="0"/>
              <a:t>‹#›</a:t>
            </a:fld>
            <a:endParaRPr lang="en-US" sz="816" dirty="0">
              <a:solidFill>
                <a:schemeClr val="bg1"/>
              </a:solidFill>
            </a:endParaRPr>
          </a:p>
        </p:txBody>
      </p:sp>
      <p:sp>
        <p:nvSpPr>
          <p:cNvPr id="10" name="SlideLogoText"/>
          <p:cNvSpPr>
            <a:spLocks noChangeArrowheads="1"/>
          </p:cNvSpPr>
          <p:nvPr userDrawn="1">
            <p:custDataLst>
              <p:tags r:id="rId2"/>
            </p:custDataLst>
          </p:nvPr>
        </p:nvSpPr>
        <p:spPr bwMode="black">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bg1"/>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148294202"/>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and curved photo">
    <p:spTree>
      <p:nvGrpSpPr>
        <p:cNvPr id="1" name=""/>
        <p:cNvGrpSpPr/>
        <p:nvPr/>
      </p:nvGrpSpPr>
      <p:grpSpPr>
        <a:xfrm>
          <a:off x="0" y="0"/>
          <a:ext cx="0" cy="0"/>
          <a:chOff x="0" y="0"/>
          <a:chExt cx="0" cy="0"/>
        </a:xfrm>
      </p:grpSpPr>
      <p:sp>
        <p:nvSpPr>
          <p:cNvPr id="10" name="Picture Placeholder 14"/>
          <p:cNvSpPr>
            <a:spLocks noGrp="1"/>
          </p:cNvSpPr>
          <p:nvPr>
            <p:ph type="pic" sz="quarter" idx="12" hasCustomPrompt="1"/>
          </p:nvPr>
        </p:nvSpPr>
        <p:spPr>
          <a:xfrm>
            <a:off x="6000751" y="1604434"/>
            <a:ext cx="6191251" cy="5253567"/>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2257" h="3946525">
                <a:moveTo>
                  <a:pt x="5420095" y="12179"/>
                </a:moveTo>
                <a:lnTo>
                  <a:pt x="5432257" y="0"/>
                </a:lnTo>
                <a:lnTo>
                  <a:pt x="5432257" y="3946525"/>
                </a:lnTo>
                <a:lnTo>
                  <a:pt x="1587" y="3946525"/>
                </a:lnTo>
                <a:cubicBezTo>
                  <a:pt x="-54433" y="2778027"/>
                  <a:pt x="1365326" y="84261"/>
                  <a:pt x="5420095" y="12179"/>
                </a:cubicBezTo>
                <a:close/>
              </a:path>
            </a:pathLst>
          </a:custGeom>
        </p:spPr>
        <p:txBody>
          <a:bodyPr vert="horz"/>
          <a:lstStyle>
            <a:lvl1pPr marL="0" indent="0" algn="r">
              <a:buNone/>
              <a:defRPr sz="1517">
                <a:solidFill>
                  <a:srgbClr val="00A7B5"/>
                </a:solidFill>
              </a:defRPr>
            </a:lvl1pPr>
          </a:lstStyle>
          <a:p>
            <a:r>
              <a:rPr lang="en-US" dirty="0"/>
              <a:t>Click icon to add photo</a:t>
            </a:r>
          </a:p>
        </p:txBody>
      </p:sp>
      <p:cxnSp>
        <p:nvCxnSpPr>
          <p:cNvPr id="14" name="Straight Connector 13"/>
          <p:cNvCxnSpPr/>
          <p:nvPr userDrawn="1"/>
        </p:nvCxnSpPr>
        <p:spPr>
          <a:xfrm>
            <a:off x="635003" y="4550151"/>
            <a:ext cx="2082799" cy="0"/>
          </a:xfrm>
          <a:prstGeom prst="line">
            <a:avLst/>
          </a:prstGeom>
          <a:ln w="28575" cap="rnd">
            <a:solidFill>
              <a:srgbClr val="4F2D7F"/>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idx="1" hasCustomPrompt="1"/>
          </p:nvPr>
        </p:nvSpPr>
        <p:spPr>
          <a:xfrm>
            <a:off x="609600" y="4627069"/>
            <a:ext cx="8178800" cy="953187"/>
          </a:xfrm>
        </p:spPr>
        <p:txBody>
          <a:bodyPr anchor="b"/>
          <a:lstStyle>
            <a:lvl1pPr marL="0" indent="0">
              <a:lnSpc>
                <a:spcPct val="90000"/>
              </a:lnSpc>
              <a:buNone/>
              <a:defRPr lang="en-US" sz="3150" b="1" i="0" kern="1200" baseline="0" dirty="0" smtClean="0">
                <a:solidFill>
                  <a:srgbClr val="4F2D7F"/>
                </a:solidFill>
                <a:latin typeface="Arial" panose="020B0604020202020204" pitchFamily="34" charset="0"/>
                <a:ea typeface="Arial" panose="020B0604020202020204" pitchFamily="34" charset="0"/>
                <a:cs typeface="Arial" panose="020B0604020202020204" pitchFamily="34" charset="0"/>
              </a:defRPr>
            </a:lvl1pPr>
            <a:lvl2pPr marL="533353" indent="0">
              <a:buNone/>
              <a:defRPr sz="2100"/>
            </a:lvl2pPr>
            <a:lvl3pPr marL="1066705" indent="0">
              <a:buNone/>
              <a:defRPr sz="1867"/>
            </a:lvl3pPr>
            <a:lvl4pPr marL="1600057" indent="0">
              <a:buNone/>
              <a:defRPr sz="1633"/>
            </a:lvl4pPr>
            <a:lvl5pPr marL="2133410" indent="0">
              <a:buNone/>
              <a:defRPr sz="1633"/>
            </a:lvl5pPr>
            <a:lvl6pPr marL="2666763" indent="0">
              <a:buNone/>
              <a:defRPr sz="1633"/>
            </a:lvl6pPr>
            <a:lvl7pPr marL="3200115" indent="0">
              <a:buNone/>
              <a:defRPr sz="1633"/>
            </a:lvl7pPr>
            <a:lvl8pPr marL="3733467" indent="0">
              <a:buNone/>
              <a:defRPr sz="1633"/>
            </a:lvl8pPr>
            <a:lvl9pPr marL="4266820" indent="0">
              <a:buNone/>
              <a:defRPr sz="1633"/>
            </a:lvl9pPr>
          </a:lstStyle>
          <a:p>
            <a:pPr lvl="0"/>
            <a:r>
              <a:rPr lang="en-US" dirty="0"/>
              <a:t>Primary header here</a:t>
            </a:r>
          </a:p>
        </p:txBody>
      </p:sp>
      <p:sp>
        <p:nvSpPr>
          <p:cNvPr id="18" name="Text Placeholder 8"/>
          <p:cNvSpPr>
            <a:spLocks noGrp="1"/>
          </p:cNvSpPr>
          <p:nvPr>
            <p:ph type="body" sz="quarter" idx="11" hasCustomPrompt="1"/>
          </p:nvPr>
        </p:nvSpPr>
        <p:spPr>
          <a:xfrm>
            <a:off x="609600" y="5590332"/>
            <a:ext cx="8178800" cy="372856"/>
          </a:xfrm>
        </p:spPr>
        <p:txBody>
          <a:bodyPr anchor="b"/>
          <a:lstStyle>
            <a:lvl1pPr marL="0" indent="0">
              <a:buNone/>
              <a:defRPr sz="2100" b="0" i="0">
                <a:latin typeface="Arial" panose="020B0604020202020204" pitchFamily="34" charset="0"/>
                <a:ea typeface="Arial" panose="020B0604020202020204" pitchFamily="34" charset="0"/>
                <a:cs typeface="Arial" panose="020B0604020202020204" pitchFamily="34" charset="0"/>
              </a:defRPr>
            </a:lvl1pPr>
          </a:lstStyle>
          <a:p>
            <a:pPr lvl="0"/>
            <a:r>
              <a:rPr lang="en-US" dirty="0"/>
              <a:t>Secondary header here</a:t>
            </a:r>
          </a:p>
        </p:txBody>
      </p:sp>
      <p:sp>
        <p:nvSpPr>
          <p:cNvPr id="13" name="Text Placeholder 3"/>
          <p:cNvSpPr>
            <a:spLocks noGrp="1"/>
          </p:cNvSpPr>
          <p:nvPr>
            <p:ph type="body" sz="quarter" idx="10" hasCustomPrompt="1"/>
          </p:nvPr>
        </p:nvSpPr>
        <p:spPr>
          <a:xfrm>
            <a:off x="635003" y="3810197"/>
            <a:ext cx="4444999" cy="608923"/>
          </a:xfrm>
        </p:spPr>
        <p:txBody>
          <a:bodyPr anchor="b"/>
          <a:lstStyle>
            <a:lvl1pPr marL="0" indent="0">
              <a:buFont typeface="Arial" panose="020B0604020202020204" pitchFamily="34" charset="0"/>
              <a:buNone/>
              <a:defRPr sz="1517" b="1">
                <a:solidFill>
                  <a:srgbClr val="000000"/>
                </a:solidFill>
                <a:latin typeface="Arial" panose="020B0604020202020204" pitchFamily="34" charset="0"/>
                <a:cs typeface="Arial" panose="020B0604020202020204" pitchFamily="34" charset="0"/>
              </a:defRPr>
            </a:lvl1pPr>
          </a:lstStyle>
          <a:p>
            <a:pPr lvl="0"/>
            <a:r>
              <a:rPr lang="en-US" dirty="0"/>
              <a:t>SECTION HEADER HERE</a:t>
            </a:r>
          </a:p>
        </p:txBody>
      </p:sp>
    </p:spTree>
    <p:extLst>
      <p:ext uri="{BB962C8B-B14F-4D97-AF65-F5344CB8AC3E}">
        <p14:creationId xmlns:p14="http://schemas.microsoft.com/office/powerpoint/2010/main" val="42161701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74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nted background">
    <p:spTree>
      <p:nvGrpSpPr>
        <p:cNvPr id="1" name=""/>
        <p:cNvGrpSpPr/>
        <p:nvPr/>
      </p:nvGrpSpPr>
      <p:grpSpPr>
        <a:xfrm>
          <a:off x="0" y="0"/>
          <a:ext cx="0" cy="0"/>
          <a:chOff x="0" y="0"/>
          <a:chExt cx="0" cy="0"/>
        </a:xfrm>
      </p:grpSpPr>
      <p:sp>
        <p:nvSpPr>
          <p:cNvPr id="7" name="Rectangle 6"/>
          <p:cNvSpPr/>
          <p:nvPr userDrawn="1"/>
        </p:nvSpPr>
        <p:spPr>
          <a:xfrm>
            <a:off x="0" y="235"/>
            <a:ext cx="12192000" cy="68577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3266" dirty="0">
              <a:solidFill>
                <a:prstClr val="white"/>
              </a:solidFill>
            </a:endParaRPr>
          </a:p>
        </p:txBody>
      </p:sp>
    </p:spTree>
    <p:extLst>
      <p:ext uri="{BB962C8B-B14F-4D97-AF65-F5344CB8AC3E}">
        <p14:creationId xmlns:p14="http://schemas.microsoft.com/office/powerpoint/2010/main" val="291221707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42900" y="521243"/>
            <a:ext cx="11506201" cy="705392"/>
          </a:xfrm>
          <a:prstGeom prst="rect">
            <a:avLst/>
          </a:prstGeom>
        </p:spPr>
        <p:txBody>
          <a:bodyPr anchor="ctr"/>
          <a:lstStyle>
            <a:lvl1pPr>
              <a:defRPr sz="3500"/>
            </a:lvl1pPr>
          </a:lstStyle>
          <a:p>
            <a:r>
              <a:rPr lang="en-US" dirty="0"/>
              <a:t>Click to add title</a:t>
            </a:r>
          </a:p>
        </p:txBody>
      </p:sp>
    </p:spTree>
    <p:extLst>
      <p:ext uri="{BB962C8B-B14F-4D97-AF65-F5344CB8AC3E}">
        <p14:creationId xmlns:p14="http://schemas.microsoft.com/office/powerpoint/2010/main" val="4037856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1">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7620000" y="3429000"/>
            <a:ext cx="4572000"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rtlCol="0" anchor="t" anchorCtr="0"/>
          <a:lstStyle/>
          <a:p>
            <a:pPr algn="ctr" defTabSz="457000"/>
            <a:endParaRPr lang="en-US" sz="2900" dirty="0">
              <a:solidFill>
                <a:srgbClr val="FFFFFF"/>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6939" y="5639887"/>
            <a:ext cx="3351201" cy="1144030"/>
          </a:xfrm>
          <a:prstGeom prst="rect">
            <a:avLst/>
          </a:prstGeom>
        </p:spPr>
      </p:pic>
      <p:sp>
        <p:nvSpPr>
          <p:cNvPr id="12" name="Title 11"/>
          <p:cNvSpPr>
            <a:spLocks noGrp="1"/>
          </p:cNvSpPr>
          <p:nvPr>
            <p:ph type="title"/>
          </p:nvPr>
        </p:nvSpPr>
        <p:spPr>
          <a:xfrm>
            <a:off x="504472" y="1280160"/>
            <a:ext cx="6093744" cy="3619500"/>
          </a:xfrm>
        </p:spPr>
        <p:txBody>
          <a:bodyPr/>
          <a:lstStyle/>
          <a:p>
            <a:r>
              <a:rPr lang="en-US" dirty="0"/>
              <a:t>Click to edit Master title style</a:t>
            </a:r>
          </a:p>
        </p:txBody>
      </p:sp>
      <p:sp>
        <p:nvSpPr>
          <p:cNvPr id="5" name="Text Placeholder 4"/>
          <p:cNvSpPr>
            <a:spLocks noGrp="1"/>
          </p:cNvSpPr>
          <p:nvPr>
            <p:ph type="body" sz="quarter" idx="13"/>
          </p:nvPr>
        </p:nvSpPr>
        <p:spPr>
          <a:xfrm>
            <a:off x="504474" y="5836921"/>
            <a:ext cx="6093743" cy="695813"/>
          </a:xfrm>
          <a:prstGeom prst="rect">
            <a:avLst/>
          </a:prstGeom>
        </p:spPr>
        <p:txBody>
          <a:bodyPr lIns="0" tIns="0" rIns="0" bIns="0">
            <a:normAutofit/>
          </a:bodyPr>
          <a:lstStyle>
            <a:lvl1pPr>
              <a:lnSpc>
                <a:spcPct val="100000"/>
              </a:lnSpc>
              <a:defRPr sz="1500" b="0" i="0">
                <a:solidFill>
                  <a:schemeClr val="tx2"/>
                </a:solidFill>
                <a:latin typeface="+mn-lt"/>
                <a:cs typeface="Effra Light"/>
              </a:defRPr>
            </a:lvl1pPr>
            <a:lvl2pPr>
              <a:lnSpc>
                <a:spcPct val="100000"/>
              </a:lnSpc>
              <a:defRPr sz="1500" b="1">
                <a:solidFill>
                  <a:schemeClr val="tx2"/>
                </a:solidFill>
                <a:latin typeface="+mn-lt"/>
              </a:defRPr>
            </a:lvl2pPr>
            <a:lvl3pPr>
              <a:lnSpc>
                <a:spcPct val="100000"/>
              </a:lnSpc>
              <a:defRPr sz="1500" b="0">
                <a:solidFill>
                  <a:schemeClr val="tx2"/>
                </a:solidFill>
                <a:latin typeface="+mn-lt"/>
              </a:defRPr>
            </a:lvl3pPr>
            <a:lvl4pPr>
              <a:lnSpc>
                <a:spcPct val="100000"/>
              </a:lnSpc>
              <a:defRPr sz="1500">
                <a:solidFill>
                  <a:schemeClr val="tx2"/>
                </a:solidFill>
                <a:latin typeface="+mn-lt"/>
              </a:defRPr>
            </a:lvl4pPr>
            <a:lvl5pPr>
              <a:lnSpc>
                <a:spcPct val="100000"/>
              </a:lnSpc>
              <a:defRPr sz="150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4"/>
          </p:nvPr>
        </p:nvSpPr>
        <p:spPr>
          <a:xfrm>
            <a:off x="510400" y="346464"/>
            <a:ext cx="6096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7620000" y="0"/>
            <a:ext cx="4572000" cy="3429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76197" tIns="38098" rIns="76197" bIns="38098" rtlCol="0" anchor="t" anchorCtr="0"/>
          <a:lstStyle/>
          <a:p>
            <a:pPr algn="ctr" defTabSz="457000"/>
            <a:endParaRPr lang="en-US" sz="2900" dirty="0">
              <a:solidFill>
                <a:srgbClr val="FFFFFF"/>
              </a:solidFill>
            </a:endParaRPr>
          </a:p>
        </p:txBody>
      </p:sp>
      <p:sp>
        <p:nvSpPr>
          <p:cNvPr id="10" name="Picture Placeholder 9"/>
          <p:cNvSpPr>
            <a:spLocks noGrp="1"/>
          </p:cNvSpPr>
          <p:nvPr>
            <p:ph type="pic" sz="quarter" idx="12" hasCustomPrompt="1"/>
          </p:nvPr>
        </p:nvSpPr>
        <p:spPr>
          <a:xfrm>
            <a:off x="7620000" y="0"/>
            <a:ext cx="4572000" cy="3429000"/>
          </a:xfrm>
          <a:prstGeom prst="rect">
            <a:avLst/>
          </a:prstGeom>
          <a:noFill/>
        </p:spPr>
        <p:txBody>
          <a:bodyPr vert="horz" lIns="76197" tIns="38098" rIns="76197" bIns="38098">
            <a:normAutofit/>
          </a:bodyPr>
          <a:lstStyle>
            <a:lvl1pPr>
              <a:defRPr sz="1500" b="0" i="0">
                <a:solidFill>
                  <a:schemeClr val="tx2"/>
                </a:solidFill>
                <a:latin typeface="Effra Light"/>
                <a:cs typeface="Effra Light"/>
              </a:defRPr>
            </a:lvl1pPr>
          </a:lstStyle>
          <a:p>
            <a:r>
              <a:rPr lang="en-US" dirty="0"/>
              <a:t>Add photo or leave as solid Color</a:t>
            </a:r>
          </a:p>
        </p:txBody>
      </p:sp>
    </p:spTree>
    <p:extLst>
      <p:ext uri="{BB962C8B-B14F-4D97-AF65-F5344CB8AC3E}">
        <p14:creationId xmlns:p14="http://schemas.microsoft.com/office/powerpoint/2010/main" val="7644800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Title 3"/>
          <p:cNvSpPr>
            <a:spLocks noGrp="1"/>
          </p:cNvSpPr>
          <p:nvPr>
            <p:ph type="title"/>
          </p:nvPr>
        </p:nvSpPr>
        <p:spPr>
          <a:xfrm>
            <a:off x="504474" y="1226821"/>
            <a:ext cx="9141715" cy="4381500"/>
          </a:xfrm>
        </p:spPr>
        <p:txBody>
          <a:bodyPr>
            <a:normAutofit/>
          </a:bodyPr>
          <a:lstStyle>
            <a:lvl1pPr>
              <a:defRPr sz="8299">
                <a:solidFill>
                  <a:schemeClr val="tx2"/>
                </a:solidFill>
              </a:defRPr>
            </a:lvl1pPr>
          </a:lstStyle>
          <a:p>
            <a:r>
              <a:rPr lang="en-US" dirty="0"/>
              <a:t>Click to edit Master title style</a:t>
            </a:r>
          </a:p>
        </p:txBody>
      </p:sp>
      <p:sp>
        <p:nvSpPr>
          <p:cNvPr id="6" name="Text Placeholder 5"/>
          <p:cNvSpPr>
            <a:spLocks noGrp="1"/>
          </p:cNvSpPr>
          <p:nvPr>
            <p:ph type="body" sz="quarter" idx="11"/>
          </p:nvPr>
        </p:nvSpPr>
        <p:spPr>
          <a:xfrm>
            <a:off x="504474" y="5836921"/>
            <a:ext cx="6096000" cy="735330"/>
          </a:xfrm>
          <a:prstGeom prst="rect">
            <a:avLst/>
          </a:prstGeom>
        </p:spPr>
        <p:txBody>
          <a:bodyPr vert="horz" lIns="0" tIns="0" rIns="0" bIns="0">
            <a:normAutofit/>
          </a:bodyPr>
          <a:lstStyle>
            <a:lvl1pPr>
              <a:lnSpc>
                <a:spcPct val="100000"/>
              </a:lnSpc>
              <a:defRPr sz="1500" b="0">
                <a:solidFill>
                  <a:schemeClr val="accent2"/>
                </a:solidFill>
                <a:latin typeface="+mn-lt"/>
              </a:defRPr>
            </a:lvl1pPr>
            <a:lvl2pPr>
              <a:lnSpc>
                <a:spcPct val="100000"/>
              </a:lnSpc>
              <a:defRPr sz="1500" b="1">
                <a:solidFill>
                  <a:schemeClr val="accent2"/>
                </a:solidFill>
                <a:latin typeface="+mn-lt"/>
              </a:defRPr>
            </a:lvl2pPr>
            <a:lvl3pPr>
              <a:lnSpc>
                <a:spcPct val="100000"/>
              </a:lnSpc>
              <a:defRPr sz="1500">
                <a:solidFill>
                  <a:schemeClr val="accent2"/>
                </a:solidFill>
                <a:latin typeface="+mn-lt"/>
              </a:defRPr>
            </a:lvl3pPr>
            <a:lvl4pPr>
              <a:lnSpc>
                <a:spcPct val="100000"/>
              </a:lnSpc>
              <a:defRPr sz="1500">
                <a:solidFill>
                  <a:schemeClr val="accent2"/>
                </a:solidFill>
                <a:latin typeface="+mn-lt"/>
              </a:defRPr>
            </a:lvl4pPr>
            <a:lvl5pPr>
              <a:lnSpc>
                <a:spcPct val="100000"/>
              </a:lnSpc>
              <a:defRPr sz="1500">
                <a:solidFill>
                  <a:schemeClr val="accent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510400" y="346464"/>
            <a:ext cx="6096000" cy="190500"/>
          </a:xfrm>
          <a:prstGeom prst="rect">
            <a:avLst/>
          </a:prstGeom>
        </p:spPr>
        <p:txBody>
          <a:bodyPr vert="horz" lIns="0" tIns="0" rIns="0" bIns="0"/>
          <a:lstStyle>
            <a:lvl1pPr>
              <a:lnSpc>
                <a:spcPct val="100000"/>
              </a:lnSpc>
              <a:buFontTx/>
              <a:buNone/>
              <a:defRPr sz="1000" b="0" i="0" cap="none" baseline="0">
                <a:solidFill>
                  <a:schemeClr val="tx1"/>
                </a:solidFill>
                <a:latin typeface="+mn-lt"/>
              </a:defRPr>
            </a:lvl1pPr>
            <a:lvl2pPr>
              <a:lnSpc>
                <a:spcPct val="100000"/>
              </a:lnSpc>
              <a:buFontTx/>
              <a:buNone/>
              <a:defRPr sz="1000" b="0" i="0" cap="none" baseline="0">
                <a:solidFill>
                  <a:schemeClr val="tx1"/>
                </a:solidFill>
                <a:latin typeface="+mn-lt"/>
              </a:defRPr>
            </a:lvl2pPr>
            <a:lvl3pPr>
              <a:lnSpc>
                <a:spcPct val="100000"/>
              </a:lnSpc>
              <a:buFontTx/>
              <a:buNone/>
              <a:defRPr sz="1000" b="0" i="0" cap="none" baseline="0">
                <a:solidFill>
                  <a:schemeClr val="tx1"/>
                </a:solidFill>
                <a:latin typeface="+mn-lt"/>
              </a:defRPr>
            </a:lvl3pPr>
            <a:lvl4pPr>
              <a:lnSpc>
                <a:spcPct val="100000"/>
              </a:lnSpc>
              <a:buFontTx/>
              <a:buNone/>
              <a:defRPr sz="1000" b="0" i="0" cap="none" baseline="0">
                <a:solidFill>
                  <a:schemeClr val="tx1"/>
                </a:solidFill>
                <a:latin typeface="+mn-lt"/>
              </a:defRPr>
            </a:lvl4pPr>
            <a:lvl5pPr>
              <a:lnSpc>
                <a:spcPct val="100000"/>
              </a:lnSpc>
              <a:buFontTx/>
              <a:buNone/>
              <a:defRPr sz="1000" b="0" i="0" cap="none" baseline="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9056120"/>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6948" y="998222"/>
            <a:ext cx="4065055" cy="4440959"/>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37600" y="5638800"/>
            <a:ext cx="3351389" cy="1144095"/>
          </a:xfrm>
          <a:prstGeom prst="rect">
            <a:avLst/>
          </a:prstGeom>
        </p:spPr>
      </p:pic>
      <p:sp>
        <p:nvSpPr>
          <p:cNvPr id="4" name="Title 3"/>
          <p:cNvSpPr>
            <a:spLocks noGrp="1"/>
          </p:cNvSpPr>
          <p:nvPr>
            <p:ph type="title"/>
          </p:nvPr>
        </p:nvSpPr>
        <p:spPr>
          <a:xfrm>
            <a:off x="504473" y="1226821"/>
            <a:ext cx="7622473" cy="4381500"/>
          </a:xfrm>
        </p:spPr>
        <p:txBody>
          <a:bodyPr>
            <a:normAutofit/>
          </a:bodyPr>
          <a:lstStyle>
            <a:lvl1pPr>
              <a:defRPr sz="8299">
                <a:solidFill>
                  <a:schemeClr val="bg1"/>
                </a:solidFill>
              </a:defRPr>
            </a:lvl1pPr>
          </a:lstStyle>
          <a:p>
            <a:r>
              <a:rPr lang="en-US" dirty="0"/>
              <a:t>Click to edit Master title style</a:t>
            </a:r>
          </a:p>
        </p:txBody>
      </p:sp>
      <p:sp>
        <p:nvSpPr>
          <p:cNvPr id="6" name="Text Placeholder 5"/>
          <p:cNvSpPr>
            <a:spLocks noGrp="1"/>
          </p:cNvSpPr>
          <p:nvPr>
            <p:ph type="body" sz="quarter" idx="11"/>
          </p:nvPr>
        </p:nvSpPr>
        <p:spPr>
          <a:xfrm>
            <a:off x="504474" y="5836921"/>
            <a:ext cx="6096000" cy="735330"/>
          </a:xfrm>
          <a:prstGeom prst="rect">
            <a:avLst/>
          </a:prstGeom>
        </p:spPr>
        <p:txBody>
          <a:bodyPr vert="horz" lIns="0" tIns="0" rIns="0" bIns="0">
            <a:normAutofit/>
          </a:bodyPr>
          <a:lstStyle>
            <a:lvl1pPr>
              <a:lnSpc>
                <a:spcPct val="100000"/>
              </a:lnSpc>
              <a:defRPr sz="1500" b="0">
                <a:solidFill>
                  <a:schemeClr val="bg1"/>
                </a:solidFill>
                <a:latin typeface="+mn-lt"/>
              </a:defRPr>
            </a:lvl1pPr>
            <a:lvl2pPr>
              <a:lnSpc>
                <a:spcPct val="100000"/>
              </a:lnSpc>
              <a:defRPr sz="1500" b="1">
                <a:solidFill>
                  <a:schemeClr val="bg1"/>
                </a:solidFill>
                <a:latin typeface="+mn-lt"/>
              </a:defRPr>
            </a:lvl2pPr>
            <a:lvl3pPr>
              <a:lnSpc>
                <a:spcPct val="100000"/>
              </a:lnSpc>
              <a:defRPr sz="1500">
                <a:solidFill>
                  <a:schemeClr val="bg1"/>
                </a:solidFill>
                <a:latin typeface="+mn-lt"/>
              </a:defRPr>
            </a:lvl3pPr>
            <a:lvl4pPr>
              <a:lnSpc>
                <a:spcPct val="100000"/>
              </a:lnSpc>
              <a:defRPr sz="1500">
                <a:solidFill>
                  <a:schemeClr val="bg1"/>
                </a:solidFill>
                <a:latin typeface="+mn-lt"/>
              </a:defRPr>
            </a:lvl4pPr>
            <a:lvl5pPr>
              <a:lnSpc>
                <a:spcPct val="100000"/>
              </a:lnSpc>
              <a:defRPr sz="15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4"/>
          </p:nvPr>
        </p:nvSpPr>
        <p:spPr>
          <a:xfrm>
            <a:off x="510400" y="346464"/>
            <a:ext cx="6096000" cy="190500"/>
          </a:xfrm>
          <a:prstGeom prst="rect">
            <a:avLst/>
          </a:prstGeom>
        </p:spPr>
        <p:txBody>
          <a:bodyPr vert="horz" lIns="0" tIns="0" rIns="0" bIns="0"/>
          <a:lstStyle>
            <a:lvl1pPr>
              <a:lnSpc>
                <a:spcPct val="100000"/>
              </a:lnSpc>
              <a:buFontTx/>
              <a:buNone/>
              <a:defRPr sz="1000" b="0" i="0" cap="none" baseline="0">
                <a:solidFill>
                  <a:schemeClr val="bg1"/>
                </a:solidFill>
                <a:latin typeface="+mn-lt"/>
              </a:defRPr>
            </a:lvl1pPr>
            <a:lvl2pPr>
              <a:lnSpc>
                <a:spcPct val="100000"/>
              </a:lnSpc>
              <a:buFontTx/>
              <a:buNone/>
              <a:defRPr sz="1000" b="0" i="0" cap="none" baseline="0">
                <a:solidFill>
                  <a:schemeClr val="bg1"/>
                </a:solidFill>
                <a:latin typeface="+mn-lt"/>
              </a:defRPr>
            </a:lvl2pPr>
            <a:lvl3pPr>
              <a:lnSpc>
                <a:spcPct val="100000"/>
              </a:lnSpc>
              <a:buFontTx/>
              <a:buNone/>
              <a:defRPr sz="1000" b="0" i="0" cap="none" baseline="0">
                <a:solidFill>
                  <a:schemeClr val="bg1"/>
                </a:solidFill>
                <a:latin typeface="+mn-lt"/>
              </a:defRPr>
            </a:lvl3pPr>
            <a:lvl4pPr>
              <a:lnSpc>
                <a:spcPct val="100000"/>
              </a:lnSpc>
              <a:buFontTx/>
              <a:buNone/>
              <a:defRPr sz="1000" b="0" i="0" cap="none" baseline="0">
                <a:solidFill>
                  <a:schemeClr val="bg1"/>
                </a:solidFill>
                <a:latin typeface="+mn-lt"/>
              </a:defRPr>
            </a:lvl4pPr>
            <a:lvl5pPr>
              <a:lnSpc>
                <a:spcPct val="100000"/>
              </a:lnSpc>
              <a:buFontTx/>
              <a:buNone/>
              <a:defRPr sz="1000" b="0" i="0" cap="none" baseline="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37965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8" name="Frame 7"/>
          <p:cNvSpPr/>
          <p:nvPr userDrawn="1"/>
        </p:nvSpPr>
        <p:spPr>
          <a:xfrm>
            <a:off x="504472" y="379678"/>
            <a:ext cx="11176000" cy="5242560"/>
          </a:xfrm>
          <a:prstGeom prst="frame">
            <a:avLst>
              <a:gd name="adj1" fmla="val 1811"/>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00"/>
            <a:endParaRPr lang="en-US" sz="2900" dirty="0">
              <a:solidFill>
                <a:srgbClr val="001E46"/>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7600" y="5638800"/>
            <a:ext cx="3351389" cy="1144095"/>
          </a:xfrm>
          <a:prstGeom prst="rect">
            <a:avLst/>
          </a:prstGeom>
        </p:spPr>
      </p:pic>
      <p:sp>
        <p:nvSpPr>
          <p:cNvPr id="3" name="Title 2"/>
          <p:cNvSpPr>
            <a:spLocks noGrp="1"/>
          </p:cNvSpPr>
          <p:nvPr>
            <p:ph type="title"/>
          </p:nvPr>
        </p:nvSpPr>
        <p:spPr>
          <a:xfrm>
            <a:off x="1016001" y="708660"/>
            <a:ext cx="7874000" cy="43815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7627306"/>
      </p:ext>
    </p:extLst>
  </p:cSld>
  <p:clrMapOvr>
    <a:masterClrMapping/>
  </p:clrMapOvr>
  <p:extLst>
    <p:ext uri="{DCECCB84-F9BA-43D5-87BE-67443E8EF086}">
      <p15:sldGuideLst xmlns:p15="http://schemas.microsoft.com/office/powerpoint/2012/main">
        <p15:guide id="1" orient="horz" pos="576">
          <p15:clr>
            <a:srgbClr val="FBAE40"/>
          </p15:clr>
        </p15:guide>
        <p15:guide id="2"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946888933"/>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8" name="Frame 7"/>
          <p:cNvSpPr/>
          <p:nvPr userDrawn="1"/>
        </p:nvSpPr>
        <p:spPr>
          <a:xfrm>
            <a:off x="504473" y="379678"/>
            <a:ext cx="11176001" cy="5238750"/>
          </a:xfrm>
          <a:prstGeom prst="frame">
            <a:avLst>
              <a:gd name="adj1" fmla="val 1811"/>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lstStyle/>
          <a:p>
            <a:pPr algn="ctr" defTabSz="457000"/>
            <a:endParaRPr lang="en-US" sz="2900" dirty="0">
              <a:solidFill>
                <a:srgbClr val="001E46"/>
              </a:solidFill>
            </a:endParaRPr>
          </a:p>
        </p:txBody>
      </p:sp>
      <p:sp>
        <p:nvSpPr>
          <p:cNvPr id="3" name="Title 2"/>
          <p:cNvSpPr>
            <a:spLocks noGrp="1"/>
          </p:cNvSpPr>
          <p:nvPr>
            <p:ph type="title"/>
          </p:nvPr>
        </p:nvSpPr>
        <p:spPr>
          <a:xfrm>
            <a:off x="1016001" y="708660"/>
            <a:ext cx="7874000" cy="4381500"/>
          </a:xfrm>
        </p:spPr>
        <p:txBody>
          <a:bodyPr/>
          <a:lstStyle/>
          <a:p>
            <a:r>
              <a:rPr lang="en-US" dirty="0"/>
              <a:t>Click to edit Master title style</a:t>
            </a:r>
          </a:p>
        </p:txBody>
      </p:sp>
    </p:spTree>
    <p:extLst>
      <p:ext uri="{BB962C8B-B14F-4D97-AF65-F5344CB8AC3E}">
        <p14:creationId xmlns:p14="http://schemas.microsoft.com/office/powerpoint/2010/main" val="2200247117"/>
      </p:ext>
    </p:extLst>
  </p:cSld>
  <p:clrMapOvr>
    <a:masterClrMapping/>
  </p:clrMapOvr>
  <p:extLst>
    <p:ext uri="{DCECCB84-F9BA-43D5-87BE-67443E8EF086}">
      <p15:sldGuideLst xmlns:p15="http://schemas.microsoft.com/office/powerpoint/2012/main">
        <p15:guide id="1" pos="576">
          <p15:clr>
            <a:srgbClr val="FBAE40"/>
          </p15:clr>
        </p15:guide>
        <p15:guide id="2" orient="horz" pos="5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5" name="Footer Placeholder 4"/>
          <p:cNvSpPr>
            <a:spLocks noGrp="1"/>
          </p:cNvSpPr>
          <p:nvPr>
            <p:ph type="ftr" sz="quarter" idx="10"/>
          </p:nvPr>
        </p:nvSpPr>
        <p:spPr/>
        <p:txBody>
          <a:bodyPr/>
          <a:lstStyle/>
          <a:p>
            <a:pPr defTabSz="455644"/>
            <a:r>
              <a:rPr lang="en-US">
                <a:solidFill>
                  <a:srgbClr val="FFFFFF"/>
                </a:solidFill>
              </a:rPr>
              <a:t>Quality Begins with Me   |   June 1, 2015   |   Confidential, for Internal Use Only</a:t>
            </a:r>
            <a:endParaRPr lang="en-US" dirty="0">
              <a:solidFill>
                <a:srgbClr val="FFFFFF"/>
              </a:solidFill>
            </a:endParaRPr>
          </a:p>
        </p:txBody>
      </p:sp>
    </p:spTree>
    <p:extLst>
      <p:ext uri="{BB962C8B-B14F-4D97-AF65-F5344CB8AC3E}">
        <p14:creationId xmlns:p14="http://schemas.microsoft.com/office/powerpoint/2010/main" val="1199740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2 Col 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p:txBody>
          <a:bodyPr/>
          <a:lstStyle/>
          <a:p>
            <a:endParaRPr lang="en-US" dirty="0">
              <a:solidFill>
                <a:srgbClr val="FFFFFF"/>
              </a:solidFill>
            </a:endParaRPr>
          </a:p>
        </p:txBody>
      </p:sp>
      <p:sp>
        <p:nvSpPr>
          <p:cNvPr id="9" name="Title 8"/>
          <p:cNvSpPr>
            <a:spLocks noGrp="1"/>
          </p:cNvSpPr>
          <p:nvPr>
            <p:ph type="title"/>
          </p:nvPr>
        </p:nvSpPr>
        <p:spPr>
          <a:xfrm>
            <a:off x="504552" y="371678"/>
            <a:ext cx="11176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504552" y="624840"/>
            <a:ext cx="11176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504473" y="1330855"/>
            <a:ext cx="5589764" cy="4573323"/>
          </a:xfrm>
        </p:spPr>
        <p:txBody>
          <a:bodyPr rIns="15103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6094237" y="1330855"/>
            <a:ext cx="5586236" cy="4573323"/>
          </a:xfrm>
        </p:spPr>
        <p:txBody>
          <a:bodyPr rIns="15103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9574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backgrou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37" baseline="0" dirty="0">
              <a:solidFill>
                <a:srgbClr val="000000"/>
              </a:solidFill>
              <a:latin typeface="+mn-lt"/>
            </a:endParaRPr>
          </a:p>
        </p:txBody>
      </p:sp>
      <p:graphicFrame>
        <p:nvGraphicFramePr>
          <p:cNvPr id="3" name="Object 2" hidden="1"/>
          <p:cNvGraphicFramePr>
            <a:graphicFrameLocks noChangeAspect="1"/>
          </p:cNvGraphicFramePr>
          <p:nvPr>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hidden="1"/>
          <p:cNvSpPr txBox="1">
            <a:spLocks noChangeArrowheads="1"/>
          </p:cNvSpPr>
          <p:nvPr/>
        </p:nvSpPr>
        <p:spPr bwMode="white">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1" baseline="0" dirty="0">
                <a:solidFill>
                  <a:srgbClr val="FFFFFF"/>
                </a:solidFill>
                <a:latin typeface="+mn-lt"/>
              </a:rPr>
              <a:t>WORKING DRAFT</a:t>
            </a:r>
          </a:p>
        </p:txBody>
      </p:sp>
      <p:sp>
        <p:nvSpPr>
          <p:cNvPr id="6" name="Working Draft" hidden="1"/>
          <p:cNvSpPr txBox="1">
            <a:spLocks noChangeArrowheads="1"/>
          </p:cNvSpPr>
          <p:nvPr/>
        </p:nvSpPr>
        <p:spPr bwMode="white">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16" baseline="0">
                <a:solidFill>
                  <a:srgbClr val="FFFFFF"/>
                </a:solidFill>
                <a:latin typeface="+mn-lt"/>
              </a:rPr>
              <a:t>Last Modified 28/11/2019 21:21 India Standard Time</a:t>
            </a:r>
            <a:endParaRPr lang="x-none" sz="816" baseline="0" dirty="0">
              <a:solidFill>
                <a:srgbClr val="FFFFFF"/>
              </a:solidFill>
              <a:latin typeface="+mn-lt"/>
            </a:endParaRPr>
          </a:p>
        </p:txBody>
      </p:sp>
      <p:sp>
        <p:nvSpPr>
          <p:cNvPr id="7" name="Printed" hidden="1"/>
          <p:cNvSpPr txBox="1">
            <a:spLocks noChangeArrowheads="1"/>
          </p:cNvSpPr>
          <p:nvPr/>
        </p:nvSpPr>
        <p:spPr bwMode="white">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16" baseline="0" dirty="0">
                <a:solidFill>
                  <a:srgbClr val="FFFFFF"/>
                </a:solidFill>
                <a:latin typeface="+mn-lt"/>
              </a:rPr>
              <a:t>Printed</a:t>
            </a:r>
          </a:p>
        </p:txBody>
      </p:sp>
      <p:sp>
        <p:nvSpPr>
          <p:cNvPr id="13314" name="Title"/>
          <p:cNvSpPr>
            <a:spLocks noGrp="1" noChangeArrowheads="1"/>
          </p:cNvSpPr>
          <p:nvPr>
            <p:ph type="ctrTitle"/>
          </p:nvPr>
        </p:nvSpPr>
        <p:spPr>
          <a:xfrm>
            <a:off x="3085967" y="1463555"/>
            <a:ext cx="8478152" cy="502445"/>
          </a:xfrm>
          <a:prstGeom prst="rect">
            <a:avLst/>
          </a:prstGeom>
        </p:spPr>
        <p:txBody>
          <a:bodyPr>
            <a:spAutoFit/>
          </a:bodyPr>
          <a:lstStyle>
            <a:lvl1pPr>
              <a:defRPr lang="x-none" sz="3265" b="0" baseline="0">
                <a:solidFill>
                  <a:schemeClr val="accent2"/>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p:ph type="subTitle" idx="1"/>
          </p:nvPr>
        </p:nvSpPr>
        <p:spPr>
          <a:xfrm>
            <a:off x="3085967" y="3182433"/>
            <a:ext cx="8478152" cy="219820"/>
          </a:xfrm>
          <a:prstGeom prst="rect">
            <a:avLst/>
          </a:prstGeom>
        </p:spPr>
        <p:txBody>
          <a:bodyPr wrap="square">
            <a:spAutoFit/>
          </a:bodyPr>
          <a:lstStyle>
            <a:lvl1pPr>
              <a:defRPr lang="x-none" sz="1428" cap="all" baseline="0">
                <a:solidFill>
                  <a:schemeClr val="accent6"/>
                </a:solidFill>
                <a:latin typeface="+mn-lt"/>
                <a:ea typeface="+mn-ea"/>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dirty="0">
                <a:solidFill>
                  <a:schemeClr val="accent6"/>
                </a:solidFill>
                <a:latin typeface="+mn-lt"/>
              </a:rPr>
              <a:t>Document type | Date</a:t>
            </a:r>
          </a:p>
        </p:txBody>
      </p:sp>
      <p:sp>
        <p:nvSpPr>
          <p:cNvPr id="5" name="doc id" hidden="1"/>
          <p:cNvSpPr txBox="1">
            <a:spLocks noChangeArrowheads="1"/>
          </p:cNvSpPr>
          <p:nvPr/>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dirty="0">
              <a:solidFill>
                <a:srgbClr val="FFFFFF"/>
              </a:solidFill>
              <a:latin typeface="+mn-lt"/>
            </a:endParaRPr>
          </a:p>
        </p:txBody>
      </p:sp>
      <p:sp>
        <p:nvSpPr>
          <p:cNvPr id="28" name="LogoImage"/>
          <p:cNvSpPr>
            <a:spLocks noEditPoints="1"/>
          </p:cNvSpPr>
          <p:nvPr/>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x-none"/>
            </a:defPPr>
            <a:lvl1pPr algn="l" rtl="0" fontAlgn="base">
              <a:spcBef>
                <a:spcPct val="0"/>
              </a:spcBef>
              <a:spcAft>
                <a:spcPct val="0"/>
              </a:spcAft>
              <a:defRPr lang="x-none" sz="1600" kern="1200">
                <a:solidFill>
                  <a:schemeClr val="tx1"/>
                </a:solidFill>
                <a:latin typeface="Arial" charset="0"/>
                <a:ea typeface="+mn-ea"/>
                <a:cs typeface="+mn-cs"/>
              </a:defRPr>
            </a:lvl1pPr>
            <a:lvl2pPr marL="457200" algn="l" rtl="0" fontAlgn="base">
              <a:spcBef>
                <a:spcPct val="0"/>
              </a:spcBef>
              <a:spcAft>
                <a:spcPct val="0"/>
              </a:spcAft>
              <a:defRPr lang="x-none" sz="1600" kern="1200">
                <a:solidFill>
                  <a:schemeClr val="tx1"/>
                </a:solidFill>
                <a:latin typeface="Arial" charset="0"/>
                <a:ea typeface="+mn-ea"/>
                <a:cs typeface="+mn-cs"/>
              </a:defRPr>
            </a:lvl2pPr>
            <a:lvl3pPr marL="914400" algn="l" rtl="0" fontAlgn="base">
              <a:spcBef>
                <a:spcPct val="0"/>
              </a:spcBef>
              <a:spcAft>
                <a:spcPct val="0"/>
              </a:spcAft>
              <a:defRPr lang="x-none" sz="1600" kern="1200">
                <a:solidFill>
                  <a:schemeClr val="tx1"/>
                </a:solidFill>
                <a:latin typeface="Arial" charset="0"/>
                <a:ea typeface="+mn-ea"/>
                <a:cs typeface="+mn-cs"/>
              </a:defRPr>
            </a:lvl3pPr>
            <a:lvl4pPr marL="1371600" algn="l" rtl="0" fontAlgn="base">
              <a:spcBef>
                <a:spcPct val="0"/>
              </a:spcBef>
              <a:spcAft>
                <a:spcPct val="0"/>
              </a:spcAft>
              <a:defRPr lang="x-none" sz="1600" kern="1200">
                <a:solidFill>
                  <a:schemeClr val="tx1"/>
                </a:solidFill>
                <a:latin typeface="Arial" charset="0"/>
                <a:ea typeface="+mn-ea"/>
                <a:cs typeface="+mn-cs"/>
              </a:defRPr>
            </a:lvl4pPr>
            <a:lvl5pPr marL="1828800" algn="l" rtl="0" fontAlgn="base">
              <a:spcBef>
                <a:spcPct val="0"/>
              </a:spcBef>
              <a:spcAft>
                <a:spcPct val="0"/>
              </a:spcAft>
              <a:defRPr lang="x-none" sz="1600" kern="1200">
                <a:solidFill>
                  <a:schemeClr val="tx1"/>
                </a:solidFill>
                <a:latin typeface="Arial" charset="0"/>
                <a:ea typeface="+mn-ea"/>
                <a:cs typeface="+mn-cs"/>
              </a:defRPr>
            </a:lvl5pPr>
            <a:lvl6pPr marL="2286000" algn="l" defTabSz="914400" rtl="0" eaLnBrk="1" latinLnBrk="0" hangingPunct="1">
              <a:defRPr lang="x-none" sz="1600" kern="1200">
                <a:solidFill>
                  <a:schemeClr val="tx1"/>
                </a:solidFill>
                <a:latin typeface="Arial" charset="0"/>
                <a:ea typeface="+mn-ea"/>
                <a:cs typeface="+mn-cs"/>
              </a:defRPr>
            </a:lvl6pPr>
            <a:lvl7pPr marL="2743200" algn="l" defTabSz="914400" rtl="0" eaLnBrk="1" latinLnBrk="0" hangingPunct="1">
              <a:defRPr lang="x-none" sz="1600" kern="1200">
                <a:solidFill>
                  <a:schemeClr val="tx1"/>
                </a:solidFill>
                <a:latin typeface="Arial" charset="0"/>
                <a:ea typeface="+mn-ea"/>
                <a:cs typeface="+mn-cs"/>
              </a:defRPr>
            </a:lvl7pPr>
            <a:lvl8pPr marL="3200400" algn="l" defTabSz="914400" rtl="0" eaLnBrk="1" latinLnBrk="0" hangingPunct="1">
              <a:defRPr lang="x-none" sz="1600" kern="1200">
                <a:solidFill>
                  <a:schemeClr val="tx1"/>
                </a:solidFill>
                <a:latin typeface="Arial" charset="0"/>
                <a:ea typeface="+mn-ea"/>
                <a:cs typeface="+mn-cs"/>
              </a:defRPr>
            </a:lvl8pPr>
            <a:lvl9pPr marL="3657600" algn="l" defTabSz="914400" rtl="0" eaLnBrk="1" latinLnBrk="0" hangingPunct="1">
              <a:defRPr lang="x-none" sz="1600" kern="1200">
                <a:solidFill>
                  <a:schemeClr val="tx1"/>
                </a:solidFill>
                <a:latin typeface="Arial" charset="0"/>
                <a:ea typeface="+mn-ea"/>
                <a:cs typeface="+mn-cs"/>
              </a:defRPr>
            </a:lvl9pPr>
          </a:lstStyle>
          <a:p>
            <a:endParaRPr lang="x-none" sz="1632" baseline="0" dirty="0">
              <a:solidFill>
                <a:srgbClr val="000000"/>
              </a:solidFill>
              <a:latin typeface="+mn-lt"/>
            </a:endParaRPr>
          </a:p>
        </p:txBody>
      </p:sp>
      <p:sp>
        <p:nvSpPr>
          <p:cNvPr id="26" name="Disclaimer-English (United States)" hidden="1"/>
          <p:cNvSpPr>
            <a:spLocks noChangeArrowheads="1"/>
          </p:cNvSpPr>
          <p:nvPr/>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dirty="0">
                <a:solidFill>
                  <a:srgbClr val="FFFFFF"/>
                </a:solidFill>
                <a:latin typeface="+mn-lt"/>
              </a:rPr>
              <a:t>CONFIDENTIAL AND PROPRIETARY</a:t>
            </a:r>
          </a:p>
          <a:p>
            <a:pPr defTabSz="821202" eaLnBrk="0" hangingPunct="0"/>
            <a:r>
              <a:rPr lang="x-none"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145084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 name="Object 2" hidden="1"/>
                      <p:cNvPicPr/>
                      <p:nvPr/>
                    </p:nvPicPr>
                    <p:blipFill>
                      <a:blip r:embed="rId6"/>
                      <a:stretch>
                        <a:fillRect/>
                      </a:stretch>
                    </p:blipFill>
                    <p:spPr>
                      <a:xfrm>
                        <a:off x="2161" y="1621"/>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A2DD2AF-518C-4210-A280-0EAC8342E95E}"/>
              </a:ext>
            </a:extLst>
          </p:cNvPr>
          <p:cNvSpPr/>
          <p:nvPr>
            <p:custDataLst>
              <p:tags r:id="rId2"/>
            </p:custDataLst>
          </p:nvPr>
        </p:nvSpPr>
        <p:spPr>
          <a:xfrm>
            <a:off x="0" y="0"/>
            <a:ext cx="215979"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auto">
          <a:xfrm>
            <a:off x="161985" y="198749"/>
            <a:ext cx="11725485" cy="314028"/>
          </a:xfrm>
        </p:spPr>
        <p:txBody>
          <a:bodyPr/>
          <a:lstStyle>
            <a:lvl1pPr>
              <a:defRPr b="1"/>
            </a:lvl1pPr>
          </a:lstStyle>
          <a:p>
            <a:r>
              <a:rPr lang="en-US"/>
              <a:t>Click to edit Master title style</a:t>
            </a:r>
            <a:endParaRPr lang="x-none" dirty="0"/>
          </a:p>
        </p:txBody>
      </p:sp>
      <p:sp>
        <p:nvSpPr>
          <p:cNvPr id="8" name="Slide Number"/>
          <p:cNvSpPr txBox="1">
            <a:spLocks/>
          </p:cNvSpPr>
          <p:nvPr/>
        </p:nvSpPr>
        <p:spPr bwMode="auto">
          <a:xfrm>
            <a:off x="11652053" y="6640499"/>
            <a:ext cx="128240"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dirty="0">
              <a:solidFill>
                <a:srgbClr val="808080"/>
              </a:solidFill>
              <a:latin typeface="+mn-lt"/>
            </a:endParaRPr>
          </a:p>
        </p:txBody>
      </p:sp>
      <p:sp>
        <p:nvSpPr>
          <p:cNvPr id="9" name="SlideLogoText"/>
          <p:cNvSpPr>
            <a:spLocks noChangeArrowheads="1"/>
          </p:cNvSpPr>
          <p:nvPr>
            <p:custDataLst>
              <p:tags r:id="rId3"/>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x-none" sz="816" baseline="0" dirty="0">
                <a:solidFill>
                  <a:srgbClr val="808080"/>
                </a:solidFill>
                <a:latin typeface="+mn-lt"/>
              </a:rPr>
              <a:t>McKinsey &amp; Company</a:t>
            </a:r>
          </a:p>
        </p:txBody>
      </p:sp>
      <p:sp>
        <p:nvSpPr>
          <p:cNvPr id="5" name="doc id" hidden="1"/>
          <p:cNvSpPr>
            <a:spLocks noChangeArrowheads="1"/>
          </p:cNvSpPr>
          <p:nvPr/>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spTree>
    <p:extLst>
      <p:ext uri="{BB962C8B-B14F-4D97-AF65-F5344CB8AC3E}">
        <p14:creationId xmlns:p14="http://schemas.microsoft.com/office/powerpoint/2010/main" val="2390361969"/>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0343F60-D2F7-4B93-8816-1A8006118F04}"/>
              </a:ext>
            </a:extLst>
          </p:cNvPr>
          <p:cNvGraphicFramePr>
            <a:graphicFrameLocks noChangeAspect="1"/>
          </p:cNvGraphicFramePr>
          <p:nvPr>
            <p:custDataLst>
              <p:tags r:id="rId1"/>
            </p:custDataLst>
          </p:nvPr>
        </p:nvGraphicFramePr>
        <p:xfrm>
          <a:off x="2161" y="1620"/>
          <a:ext cx="2160" cy="1620"/>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4" name="Object 3" hidden="1">
                        <a:extLst>
                          <a:ext uri="{FF2B5EF4-FFF2-40B4-BE49-F238E27FC236}">
                            <a16:creationId xmlns:a16="http://schemas.microsoft.com/office/drawing/2014/main" id="{70343F60-D2F7-4B93-8816-1A8006118F04}"/>
                          </a:ext>
                        </a:extLst>
                      </p:cNvPr>
                      <p:cNvPicPr/>
                      <p:nvPr/>
                    </p:nvPicPr>
                    <p:blipFill>
                      <a:blip r:embed="rId6"/>
                      <a:stretch>
                        <a:fillRect/>
                      </a:stretch>
                    </p:blipFill>
                    <p:spPr>
                      <a:xfrm>
                        <a:off x="2161" y="1620"/>
                        <a:ext cx="2160" cy="1620"/>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701D805-F32D-4B17-B344-6E6F280E9340}"/>
              </a:ext>
            </a:extLst>
          </p:cNvPr>
          <p:cNvSpPr/>
          <p:nvPr>
            <p:custDataLst>
              <p:tags r:id="rId2"/>
            </p:custDataLst>
          </p:nvPr>
        </p:nvSpPr>
        <p:spPr>
          <a:xfrm>
            <a:off x="0" y="0"/>
            <a:ext cx="215979"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1"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161985" y="198749"/>
            <a:ext cx="11725485" cy="314028"/>
          </a:xfrm>
        </p:spPr>
        <p:txBody>
          <a:bodyPr/>
          <a:lstStyle>
            <a:lvl1pPr>
              <a:defRPr lang="x-none" b="1">
                <a:solidFill>
                  <a:schemeClr val="bg1"/>
                </a:solidFill>
              </a:defRPr>
            </a:lvl1pPr>
          </a:lstStyle>
          <a:p>
            <a:r>
              <a:rPr lang="en-US" dirty="0"/>
              <a:t>Click to edit Master title style</a:t>
            </a:r>
            <a:endParaRPr lang="x-none" dirty="0"/>
          </a:p>
        </p:txBody>
      </p:sp>
      <p:sp>
        <p:nvSpPr>
          <p:cNvPr id="15" name="Slide Number"/>
          <p:cNvSpPr txBox="1">
            <a:spLocks/>
          </p:cNvSpPr>
          <p:nvPr/>
        </p:nvSpPr>
        <p:spPr>
          <a:xfrm>
            <a:off x="11652053" y="6640499"/>
            <a:ext cx="128240" cy="12554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FFFFFF"/>
                </a:solidFill>
                <a:latin typeface="+mn-lt"/>
              </a:rPr>
              <a:pPr/>
              <a:t>‹#›</a:t>
            </a:fld>
            <a:endParaRPr lang="x-none" sz="816" baseline="0" dirty="0">
              <a:solidFill>
                <a:srgbClr val="FFFFFF"/>
              </a:solidFill>
              <a:latin typeface="+mn-lt"/>
            </a:endParaRPr>
          </a:p>
        </p:txBody>
      </p:sp>
      <p:sp>
        <p:nvSpPr>
          <p:cNvPr id="16" name="SlideLogoText"/>
          <p:cNvSpPr>
            <a:spLocks noChangeArrowheads="1"/>
          </p:cNvSpPr>
          <p:nvPr>
            <p:custDataLst>
              <p:tags r:id="rId3"/>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x-none" sz="816" baseline="0" dirty="0">
                <a:solidFill>
                  <a:srgbClr val="FFFFFF"/>
                </a:solidFill>
                <a:latin typeface="+mn-lt"/>
              </a:rPr>
              <a:t>McKinsey &amp; Company</a:t>
            </a:r>
          </a:p>
        </p:txBody>
      </p:sp>
      <p:sp>
        <p:nvSpPr>
          <p:cNvPr id="5" name="doc id" hidden="1"/>
          <p:cNvSpPr>
            <a:spLocks noChangeArrowheads="1"/>
          </p:cNvSpPr>
          <p:nvPr/>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spTree>
    <p:extLst>
      <p:ext uri="{BB962C8B-B14F-4D97-AF65-F5344CB8AC3E}">
        <p14:creationId xmlns:p14="http://schemas.microsoft.com/office/powerpoint/2010/main" val="1033831792"/>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0650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Only - Whi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1590"/>
          <a:ext cx="1586" cy="1587"/>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3" name="Object 2" hidden="1"/>
                      <p:cNvPicPr/>
                      <p:nvPr/>
                    </p:nvPicPr>
                    <p:blipFill>
                      <a:blip r:embed="rId4"/>
                      <a:stretch>
                        <a:fillRect/>
                      </a:stretch>
                    </p:blipFill>
                    <p:spPr>
                      <a:xfrm>
                        <a:off x="1589" y="1590"/>
                        <a:ext cx="158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5068518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7940-A4D7-4220-BB36-F45FC88457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0968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userDrawn="1"/>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p:cNvSpPr txBox="1">
            <a:spLocks noChangeArrowheads="1"/>
          </p:cNvSpPr>
          <p:nvPr userDrawn="1"/>
        </p:nvSpPr>
        <p:spPr bwMode="black">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p:cNvSpPr txBox="1">
            <a:spLocks noChangeArrowheads="1"/>
          </p:cNvSpPr>
          <p:nvPr userDrawn="1"/>
        </p:nvSpPr>
        <p:spPr bwMode="black">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p:cNvSpPr txBox="1">
            <a:spLocks noChangeArrowheads="1"/>
          </p:cNvSpPr>
          <p:nvPr userDrawn="1"/>
        </p:nvSpPr>
        <p:spPr bwMode="black">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dirty="0">
                <a:solidFill>
                  <a:srgbClr val="FFFFFF"/>
                </a:solidFill>
                <a:latin typeface="+mn-lt"/>
              </a:rPr>
              <a:t>Printed 11/12/2018 10:54 AM India Standard Time</a:t>
            </a:r>
          </a:p>
        </p:txBody>
      </p:sp>
      <p:sp>
        <p:nvSpPr>
          <p:cNvPr id="13314" name="Title"/>
          <p:cNvSpPr>
            <a:spLocks noGrp="1" noChangeArrowheads="1"/>
          </p:cNvSpPr>
          <p:nvPr userDrawn="1">
            <p:ph type="ctrTitle"/>
          </p:nvPr>
        </p:nvSpPr>
        <p:spPr>
          <a:xfrm>
            <a:off x="3085967" y="1463555"/>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p:cNvSpPr>
            <a:spLocks noEditPoints="1"/>
          </p:cNvSpPr>
          <p:nvPr userDrawn="1"/>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147624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p:cNvSpPr>
            <a:spLocks noChangeArrowheads="1"/>
          </p:cNvSpPr>
          <p:nvPr userDrawn="1">
            <p:custDataLst>
              <p:tags r:id="rId2"/>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579968055"/>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150122390"/>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p:cNvSpPr>
            <a:spLocks noChangeArrowheads="1"/>
          </p:cNvSpPr>
          <p:nvPr userDrawn="1">
            <p:custDataLst>
              <p:tags r:id="rId2"/>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353953106"/>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0"/>
            <a:ext cx="12192093" cy="6857950"/>
          </a:xfrm>
          <a:prstGeom prst="rect">
            <a:avLst/>
          </a:prstGeom>
        </p:spPr>
      </p:pic>
      <p:sp>
        <p:nvSpPr>
          <p:cNvPr id="37" name="TitleRectangle"/>
          <p:cNvSpPr>
            <a:spLocks/>
          </p:cNvSpPr>
          <p:nvPr userDrawn="1"/>
        </p:nvSpPr>
        <p:spPr bwMode="white">
          <a:xfrm>
            <a:off x="2836216" y="-1"/>
            <a:ext cx="9355784" cy="4048477"/>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89" baseline="0" noProof="0" dirty="0">
              <a:solidFill>
                <a:srgbClr val="482A06"/>
              </a:solidFill>
              <a:latin typeface="+mn-lt"/>
            </a:endParaRPr>
          </a:p>
        </p:txBody>
      </p:sp>
      <p:sp>
        <p:nvSpPr>
          <p:cNvPr id="4" name="Working Draft Text"/>
          <p:cNvSpPr txBox="1">
            <a:spLocks noChangeArrowheads="1"/>
          </p:cNvSpPr>
          <p:nvPr userDrawn="1"/>
        </p:nvSpPr>
        <p:spPr bwMode="black">
          <a:xfrm>
            <a:off x="8270633" y="6381111"/>
            <a:ext cx="90049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1" baseline="0" noProof="0" dirty="0">
                <a:solidFill>
                  <a:schemeClr val="bg1"/>
                </a:solidFill>
                <a:latin typeface="+mn-lt"/>
              </a:rPr>
              <a:t>WORKING DRAFT</a:t>
            </a:r>
          </a:p>
        </p:txBody>
      </p:sp>
      <p:sp>
        <p:nvSpPr>
          <p:cNvPr id="6" name="Working Draft"/>
          <p:cNvSpPr txBox="1">
            <a:spLocks noChangeArrowheads="1"/>
          </p:cNvSpPr>
          <p:nvPr userDrawn="1"/>
        </p:nvSpPr>
        <p:spPr bwMode="black">
          <a:xfrm>
            <a:off x="8270634" y="6506724"/>
            <a:ext cx="38157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Last Modified 28/11/2019 21:21 India Standard Time</a:t>
            </a:r>
            <a:endParaRPr lang="en-US" sz="816" baseline="0" noProof="0" dirty="0">
              <a:solidFill>
                <a:schemeClr val="bg1"/>
              </a:solidFill>
              <a:latin typeface="+mn-lt"/>
            </a:endParaRPr>
          </a:p>
        </p:txBody>
      </p:sp>
      <p:sp>
        <p:nvSpPr>
          <p:cNvPr id="7" name="Printed"/>
          <p:cNvSpPr txBox="1">
            <a:spLocks noChangeArrowheads="1"/>
          </p:cNvSpPr>
          <p:nvPr userDrawn="1"/>
        </p:nvSpPr>
        <p:spPr bwMode="black">
          <a:xfrm>
            <a:off x="8270635" y="6632336"/>
            <a:ext cx="3618996"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Printed 12/6/2018 12:05 PM India Standard Time</a:t>
            </a:r>
            <a:endParaRPr lang="en-US" sz="816" baseline="0" noProof="0" dirty="0">
              <a:solidFill>
                <a:schemeClr val="bg1"/>
              </a:solidFill>
              <a:latin typeface="+mn-lt"/>
            </a:endParaRPr>
          </a:p>
        </p:txBody>
      </p:sp>
      <p:sp>
        <p:nvSpPr>
          <p:cNvPr id="13314" name="Title"/>
          <p:cNvSpPr>
            <a:spLocks noGrp="1" noChangeArrowheads="1"/>
          </p:cNvSpPr>
          <p:nvPr userDrawn="1">
            <p:ph type="ctrTitle"/>
          </p:nvPr>
        </p:nvSpPr>
        <p:spPr bwMode="gray">
          <a:xfrm>
            <a:off x="3085967" y="1463556"/>
            <a:ext cx="8478152" cy="502445"/>
          </a:xfrm>
          <a:prstGeom prst="rect">
            <a:avLst/>
          </a:prstGeom>
        </p:spPr>
        <p:txBody>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28" baseline="0" noProof="0" dirty="0">
                <a:solidFill>
                  <a:schemeClr val="accent6"/>
                </a:solidFill>
                <a:latin typeface="+mn-lt"/>
              </a:rPr>
              <a:t>Document type | Date</a:t>
            </a:r>
          </a:p>
        </p:txBody>
      </p:sp>
      <p:sp>
        <p:nvSpPr>
          <p:cNvPr id="35" name="LogoImage"/>
          <p:cNvSpPr>
            <a:spLocks noEditPoints="1"/>
          </p:cNvSpPr>
          <p:nvPr userDrawn="1"/>
        </p:nvSpPr>
        <p:spPr bwMode="auto">
          <a:xfrm>
            <a:off x="3095035" y="191793"/>
            <a:ext cx="2221229"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0" latinLnBrk="0" hangingPunct="1">
              <a:defRPr sz="1600" kern="1200">
                <a:solidFill>
                  <a:schemeClr val="tx1"/>
                </a:solidFill>
                <a:latin typeface="Arial" charset="0"/>
                <a:ea typeface="+mn-ea"/>
                <a:cs typeface="+mn-cs"/>
              </a:defRPr>
            </a:lvl6pPr>
            <a:lvl7pPr marL="2743200" algn="l" defTabSz="914400" rtl="0" eaLnBrk="0" latinLnBrk="0" hangingPunct="1">
              <a:defRPr sz="1600" kern="1200">
                <a:solidFill>
                  <a:schemeClr val="tx1"/>
                </a:solidFill>
                <a:latin typeface="Arial" charset="0"/>
                <a:ea typeface="+mn-ea"/>
                <a:cs typeface="+mn-cs"/>
              </a:defRPr>
            </a:lvl7pPr>
            <a:lvl8pPr marL="3200400" algn="l" defTabSz="914400" rtl="0" eaLnBrk="0" latinLnBrk="0" hangingPunct="1">
              <a:defRPr sz="1600" kern="1200">
                <a:solidFill>
                  <a:schemeClr val="tx1"/>
                </a:solidFill>
                <a:latin typeface="Arial" charset="0"/>
                <a:ea typeface="+mn-ea"/>
                <a:cs typeface="+mn-cs"/>
              </a:defRPr>
            </a:lvl8pPr>
            <a:lvl9pPr marL="3657600" algn="l" defTabSz="914400" rtl="0" eaLnBrk="0"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2837961" y="6381112"/>
            <a:ext cx="5224600" cy="3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94990" eaLnBrk="0" hangingPunct="0"/>
            <a:r>
              <a:rPr lang="en-US" sz="816" baseline="0" dirty="0">
                <a:solidFill>
                  <a:schemeClr val="bg1"/>
                </a:solidFill>
                <a:latin typeface="+mn-lt"/>
              </a:rPr>
              <a:t>CONFIDENTIAL AND PROPRIETARY</a:t>
            </a:r>
          </a:p>
          <a:p>
            <a:pPr defTabSz="1094990" eaLnBrk="0" hangingPunct="0"/>
            <a:r>
              <a:rPr lang="en-US" sz="816" baseline="0" dirty="0">
                <a:solidFill>
                  <a:schemeClr val="bg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76032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endParaRPr lang="en-US" dirty="0"/>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dirty="0">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2059328867"/>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2D0DCE-CDCF-4279-9C42-4592E8D9FAB3}"/>
              </a:ext>
            </a:extLst>
          </p:cNvPr>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9C2D0DCE-CDCF-4279-9C42-4592E8D9FAB3}"/>
                          </a:ext>
                        </a:extLst>
                      </p:cNvPr>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cNvSpPr txBox="1">
            <a:spLocks/>
          </p:cNvSpPr>
          <p:nvPr userDrawn="1"/>
        </p:nvSpPr>
        <p:spPr bwMode="black">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bg1"/>
                </a:solidFill>
              </a:rPr>
              <a:pPr lvl="0"/>
              <a:t>‹#›</a:t>
            </a:fld>
            <a:endParaRPr lang="en-US" sz="816" dirty="0">
              <a:solidFill>
                <a:schemeClr val="bg1"/>
              </a:solidFill>
            </a:endParaRPr>
          </a:p>
        </p:txBody>
      </p:sp>
      <p:sp>
        <p:nvSpPr>
          <p:cNvPr id="10" name="SlideLogoText"/>
          <p:cNvSpPr>
            <a:spLocks noChangeArrowheads="1"/>
          </p:cNvSpPr>
          <p:nvPr userDrawn="1">
            <p:custDataLst>
              <p:tags r:id="rId2"/>
            </p:custDataLst>
          </p:nvPr>
        </p:nvSpPr>
        <p:spPr bwMode="black">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bg1"/>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1382589481"/>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userDrawn="1"/>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p:cNvSpPr txBox="1">
            <a:spLocks noChangeArrowheads="1"/>
          </p:cNvSpPr>
          <p:nvPr userDrawn="1"/>
        </p:nvSpPr>
        <p:spPr bwMode="black">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p:cNvSpPr txBox="1">
            <a:spLocks noChangeArrowheads="1"/>
          </p:cNvSpPr>
          <p:nvPr userDrawn="1"/>
        </p:nvSpPr>
        <p:spPr bwMode="black">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p:cNvSpPr txBox="1">
            <a:spLocks noChangeArrowheads="1"/>
          </p:cNvSpPr>
          <p:nvPr userDrawn="1"/>
        </p:nvSpPr>
        <p:spPr bwMode="black">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Printed 1/14/2019 12:57 PM India Standard Time</a:t>
            </a:r>
            <a:endParaRPr lang="en-US" sz="816" baseline="0" dirty="0">
              <a:solidFill>
                <a:srgbClr val="FFFFFF"/>
              </a:solidFill>
              <a:latin typeface="+mn-lt"/>
            </a:endParaRPr>
          </a:p>
        </p:txBody>
      </p:sp>
      <p:sp>
        <p:nvSpPr>
          <p:cNvPr id="13314" name="Title"/>
          <p:cNvSpPr>
            <a:spLocks noGrp="1" noChangeArrowheads="1"/>
          </p:cNvSpPr>
          <p:nvPr userDrawn="1">
            <p:ph type="ctrTitle"/>
          </p:nvPr>
        </p:nvSpPr>
        <p:spPr>
          <a:xfrm>
            <a:off x="3085967" y="1463555"/>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p:cNvSpPr>
            <a:spLocks noEditPoints="1"/>
          </p:cNvSpPr>
          <p:nvPr userDrawn="1"/>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302288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152015813"/>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p:cNvSpPr>
            <a:spLocks noChangeArrowheads="1"/>
          </p:cNvSpPr>
          <p:nvPr userDrawn="1">
            <p:custDataLst>
              <p:tags r:id="rId2"/>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678591418"/>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204"/>
            <a:ext cx="12192000" cy="6857596"/>
          </a:xfrm>
          <a:prstGeom prst="rect">
            <a:avLst/>
          </a:prstGeom>
        </p:spPr>
      </p:pic>
      <p:sp>
        <p:nvSpPr>
          <p:cNvPr id="2" name="TitleRectangle"/>
          <p:cNvSpPr>
            <a:spLocks/>
          </p:cNvSpPr>
          <p:nvPr userDrawn="1"/>
        </p:nvSpPr>
        <p:spPr bwMode="white">
          <a:xfrm>
            <a:off x="2837961"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Working Draft Text" hidden="1"/>
          <p:cNvSpPr txBox="1">
            <a:spLocks noChangeArrowheads="1"/>
          </p:cNvSpPr>
          <p:nvPr userDrawn="1"/>
        </p:nvSpPr>
        <p:spPr bwMode="black">
          <a:xfrm>
            <a:off x="8153071" y="6415251"/>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hidden="1"/>
          <p:cNvSpPr txBox="1">
            <a:spLocks noChangeArrowheads="1"/>
          </p:cNvSpPr>
          <p:nvPr userDrawn="1"/>
        </p:nvSpPr>
        <p:spPr bwMode="black">
          <a:xfrm>
            <a:off x="8153070" y="6540861"/>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hidden="1"/>
          <p:cNvSpPr txBox="1">
            <a:spLocks noChangeArrowheads="1"/>
          </p:cNvSpPr>
          <p:nvPr userDrawn="1"/>
        </p:nvSpPr>
        <p:spPr bwMode="black">
          <a:xfrm>
            <a:off x="8153071" y="6666473"/>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Printed 11/21/2018 9:45 AM Eastern Standard Time</a:t>
            </a:r>
            <a:endParaRPr lang="en-US" sz="816" baseline="0" dirty="0">
              <a:solidFill>
                <a:srgbClr val="FFFFFF"/>
              </a:solidFill>
              <a:latin typeface="+mn-lt"/>
            </a:endParaRPr>
          </a:p>
        </p:txBody>
      </p:sp>
      <p:sp>
        <p:nvSpPr>
          <p:cNvPr id="13314" name="Title"/>
          <p:cNvSpPr>
            <a:spLocks noGrp="1" noChangeArrowheads="1"/>
          </p:cNvSpPr>
          <p:nvPr userDrawn="1">
            <p:ph type="ctrTitle"/>
          </p:nvPr>
        </p:nvSpPr>
        <p:spPr>
          <a:xfrm>
            <a:off x="3085967" y="1463556"/>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hidden="1"/>
          <p:cNvSpPr>
            <a:spLocks noEditPoints="1"/>
          </p:cNvSpPr>
          <p:nvPr userDrawn="1"/>
        </p:nvSpPr>
        <p:spPr bwMode="auto">
          <a:xfrm>
            <a:off x="3085966" y="153714"/>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8" y="6535889"/>
            <a:ext cx="4822214" cy="25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3607551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39225"/>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hidden="1"/>
          <p:cNvSpPr>
            <a:spLocks noChangeArrowheads="1"/>
          </p:cNvSpPr>
          <p:nvPr userDrawn="1">
            <p:custDataLst>
              <p:tags r:id="rId1"/>
            </p:custDataLst>
          </p:nvPr>
        </p:nvSpPr>
        <p:spPr bwMode="auto">
          <a:xfrm>
            <a:off x="10465075" y="6639225"/>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883205900"/>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03"/>
            <a:ext cx="12192000" cy="6857596"/>
          </a:xfrm>
          <a:prstGeom prst="rect">
            <a:avLst/>
          </a:prstGeom>
        </p:spPr>
      </p:pic>
      <p:sp>
        <p:nvSpPr>
          <p:cNvPr id="2" name="TitleRectangle"/>
          <p:cNvSpPr>
            <a:spLocks/>
          </p:cNvSpPr>
          <p:nvPr userDrawn="1"/>
        </p:nvSpPr>
        <p:spPr bwMode="white">
          <a:xfrm>
            <a:off x="2837962"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4" name="Working Draft Text"/>
          <p:cNvSpPr txBox="1">
            <a:spLocks noChangeArrowheads="1"/>
          </p:cNvSpPr>
          <p:nvPr userDrawn="1"/>
        </p:nvSpPr>
        <p:spPr bwMode="black">
          <a:xfrm>
            <a:off x="8153070" y="6415250"/>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p:cNvSpPr txBox="1">
            <a:spLocks noChangeArrowheads="1"/>
          </p:cNvSpPr>
          <p:nvPr userDrawn="1"/>
        </p:nvSpPr>
        <p:spPr bwMode="black">
          <a:xfrm>
            <a:off x="8153070" y="6540860"/>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p:cNvSpPr txBox="1">
            <a:spLocks noChangeArrowheads="1"/>
          </p:cNvSpPr>
          <p:nvPr userDrawn="1"/>
        </p:nvSpPr>
        <p:spPr bwMode="black">
          <a:xfrm>
            <a:off x="8153070" y="6666472"/>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dirty="0">
                <a:solidFill>
                  <a:srgbClr val="FFFFFF"/>
                </a:solidFill>
                <a:latin typeface="+mn-lt"/>
              </a:rPr>
              <a:t>Printed 11/12/2018 10:54 AM India Standard Time</a:t>
            </a:r>
          </a:p>
        </p:txBody>
      </p:sp>
      <p:sp>
        <p:nvSpPr>
          <p:cNvPr id="13314" name="Title"/>
          <p:cNvSpPr>
            <a:spLocks noGrp="1" noChangeArrowheads="1"/>
          </p:cNvSpPr>
          <p:nvPr userDrawn="1">
            <p:ph type="ctrTitle"/>
          </p:nvPr>
        </p:nvSpPr>
        <p:spPr>
          <a:xfrm>
            <a:off x="3085967" y="1463555"/>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11487910" y="37255"/>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p:cNvSpPr>
            <a:spLocks noEditPoints="1"/>
          </p:cNvSpPr>
          <p:nvPr userDrawn="1"/>
        </p:nvSpPr>
        <p:spPr bwMode="auto">
          <a:xfrm>
            <a:off x="3085967" y="153713"/>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3085967" y="6540989"/>
            <a:ext cx="4822214" cy="25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2991908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39225"/>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hidden="1"/>
          <p:cNvSpPr>
            <a:spLocks noChangeArrowheads="1"/>
          </p:cNvSpPr>
          <p:nvPr userDrawn="1">
            <p:custDataLst>
              <p:tags r:id="rId2"/>
            </p:custDataLst>
          </p:nvPr>
        </p:nvSpPr>
        <p:spPr bwMode="auto">
          <a:xfrm>
            <a:off x="10465075" y="6639225"/>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420376353"/>
      </p:ext>
    </p:extLst>
  </p:cSld>
  <p:clrMapOvr>
    <a:masterClrMapping/>
  </p:clrMapOvr>
  <p:extLst>
    <p:ext uri="{DCECCB84-F9BA-43D5-87BE-67443E8EF086}">
      <p15:sldGuideLst xmlns:p15="http://schemas.microsoft.com/office/powerpoint/2012/main">
        <p15:guide id="1" pos="5304">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0"/>
            <a:ext cx="12192093" cy="6857950"/>
          </a:xfrm>
          <a:prstGeom prst="rect">
            <a:avLst/>
          </a:prstGeom>
        </p:spPr>
      </p:pic>
      <p:sp>
        <p:nvSpPr>
          <p:cNvPr id="37" name="TitleRectangle"/>
          <p:cNvSpPr>
            <a:spLocks/>
          </p:cNvSpPr>
          <p:nvPr userDrawn="1"/>
        </p:nvSpPr>
        <p:spPr bwMode="white">
          <a:xfrm>
            <a:off x="2836216" y="-1"/>
            <a:ext cx="9355784" cy="4048477"/>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89" baseline="0" noProof="0" dirty="0">
              <a:solidFill>
                <a:srgbClr val="482A06"/>
              </a:solidFill>
              <a:latin typeface="+mn-lt"/>
            </a:endParaRPr>
          </a:p>
        </p:txBody>
      </p:sp>
      <p:sp>
        <p:nvSpPr>
          <p:cNvPr id="4" name="Working Draft Text"/>
          <p:cNvSpPr txBox="1">
            <a:spLocks noChangeArrowheads="1"/>
          </p:cNvSpPr>
          <p:nvPr userDrawn="1"/>
        </p:nvSpPr>
        <p:spPr bwMode="black">
          <a:xfrm>
            <a:off x="8270633" y="6381111"/>
            <a:ext cx="90049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1" baseline="0" noProof="0" dirty="0">
                <a:solidFill>
                  <a:schemeClr val="bg1"/>
                </a:solidFill>
                <a:latin typeface="+mn-lt"/>
              </a:rPr>
              <a:t>WORKING DRAFT</a:t>
            </a:r>
          </a:p>
        </p:txBody>
      </p:sp>
      <p:sp>
        <p:nvSpPr>
          <p:cNvPr id="6" name="Working Draft"/>
          <p:cNvSpPr txBox="1">
            <a:spLocks noChangeArrowheads="1"/>
          </p:cNvSpPr>
          <p:nvPr userDrawn="1"/>
        </p:nvSpPr>
        <p:spPr bwMode="black">
          <a:xfrm>
            <a:off x="8270634" y="6506724"/>
            <a:ext cx="38157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Last Modified 28/11/2019 21:21 India Standard Time</a:t>
            </a:r>
            <a:endParaRPr lang="en-US" sz="816" baseline="0" noProof="0" dirty="0">
              <a:solidFill>
                <a:schemeClr val="bg1"/>
              </a:solidFill>
              <a:latin typeface="+mn-lt"/>
            </a:endParaRPr>
          </a:p>
        </p:txBody>
      </p:sp>
      <p:sp>
        <p:nvSpPr>
          <p:cNvPr id="7" name="Printed"/>
          <p:cNvSpPr txBox="1">
            <a:spLocks noChangeArrowheads="1"/>
          </p:cNvSpPr>
          <p:nvPr userDrawn="1"/>
        </p:nvSpPr>
        <p:spPr bwMode="black">
          <a:xfrm>
            <a:off x="8270635" y="6632336"/>
            <a:ext cx="3618996"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dirty="0">
                <a:solidFill>
                  <a:schemeClr val="bg1"/>
                </a:solidFill>
                <a:latin typeface="+mn-lt"/>
              </a:rPr>
              <a:t>Printed</a:t>
            </a:r>
          </a:p>
        </p:txBody>
      </p:sp>
      <p:sp>
        <p:nvSpPr>
          <p:cNvPr id="13314" name="Title"/>
          <p:cNvSpPr>
            <a:spLocks noGrp="1" noChangeArrowheads="1"/>
          </p:cNvSpPr>
          <p:nvPr userDrawn="1">
            <p:ph type="ctrTitle"/>
          </p:nvPr>
        </p:nvSpPr>
        <p:spPr bwMode="gray">
          <a:xfrm>
            <a:off x="3085967" y="1463556"/>
            <a:ext cx="8478152" cy="502445"/>
          </a:xfrm>
          <a:prstGeom prst="rect">
            <a:avLst/>
          </a:prstGeom>
        </p:spPr>
        <p:txBody>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28" baseline="0" noProof="0" dirty="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2837961" y="6381112"/>
            <a:ext cx="5224600" cy="3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94990" eaLnBrk="0" hangingPunct="0"/>
            <a:r>
              <a:rPr lang="en-US" sz="816" baseline="0" dirty="0">
                <a:solidFill>
                  <a:schemeClr val="bg1"/>
                </a:solidFill>
                <a:latin typeface="+mn-lt"/>
              </a:rPr>
              <a:t>CONFIDENTIAL AND PROPRIETARY</a:t>
            </a:r>
          </a:p>
          <a:p>
            <a:pPr defTabSz="1094990" eaLnBrk="0" hangingPunct="0"/>
            <a:r>
              <a:rPr lang="en-US" sz="816" baseline="0" dirty="0">
                <a:solidFill>
                  <a:schemeClr val="bg1"/>
                </a:solidFill>
                <a:latin typeface="+mn-lt"/>
              </a:rPr>
              <a:t>Any use of this material without specific permission of McKinsey &amp; Company is strictly prohibited</a:t>
            </a:r>
          </a:p>
        </p:txBody>
      </p:sp>
      <p:grpSp>
        <p:nvGrpSpPr>
          <p:cNvPr id="15" name="LogoImage">
            <a:extLst>
              <a:ext uri="{FF2B5EF4-FFF2-40B4-BE49-F238E27FC236}">
                <a16:creationId xmlns:a16="http://schemas.microsoft.com/office/drawing/2014/main" id="{EAB2229D-6370-488C-937F-1A93CFBD709A}"/>
              </a:ext>
            </a:extLst>
          </p:cNvPr>
          <p:cNvGrpSpPr>
            <a:grpSpLocks/>
          </p:cNvGrpSpPr>
          <p:nvPr userDrawn="1"/>
        </p:nvGrpSpPr>
        <p:grpSpPr bwMode="auto">
          <a:xfrm>
            <a:off x="3090573" y="263459"/>
            <a:ext cx="1741648" cy="553873"/>
            <a:chOff x="0" y="973"/>
            <a:chExt cx="7680" cy="2374"/>
          </a:xfrm>
        </p:grpSpPr>
        <p:sp>
          <p:nvSpPr>
            <p:cNvPr id="16" name="AutoShape 3">
              <a:extLst>
                <a:ext uri="{FF2B5EF4-FFF2-40B4-BE49-F238E27FC236}">
                  <a16:creationId xmlns:a16="http://schemas.microsoft.com/office/drawing/2014/main" id="{8E86CEE8-2C1E-45F7-BFA1-BEDA55D35732}"/>
                </a:ext>
              </a:extLst>
            </p:cNvPr>
            <p:cNvSpPr>
              <a:spLocks noChangeAspect="1" noChangeArrowheads="1" noTextEdit="1"/>
            </p:cNvSpPr>
            <p:nvPr userDrawn="1"/>
          </p:nvSpPr>
          <p:spPr bwMode="auto">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37">
                <a:latin typeface="Theinhardt Pan Light" panose="020B0404020101020102" pitchFamily="34" charset="0"/>
              </a:endParaRPr>
            </a:p>
          </p:txBody>
        </p:sp>
        <p:sp>
          <p:nvSpPr>
            <p:cNvPr id="17" name="Freeform 5">
              <a:extLst>
                <a:ext uri="{FF2B5EF4-FFF2-40B4-BE49-F238E27FC236}">
                  <a16:creationId xmlns:a16="http://schemas.microsoft.com/office/drawing/2014/main" id="{EB2102CC-8FC1-437F-921D-FAB1EA6588EC}"/>
                </a:ext>
              </a:extLst>
            </p:cNvPr>
            <p:cNvSpPr>
              <a:spLocks noEditPoints="1"/>
            </p:cNvSpPr>
            <p:nvPr userDrawn="1"/>
          </p:nvSpPr>
          <p:spPr bwMode="auto">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a:latin typeface="Theinhardt Pan Light" panose="020B0404020101020102" pitchFamily="34" charset="0"/>
              </a:endParaRPr>
            </a:p>
          </p:txBody>
        </p:sp>
      </p:grpSp>
    </p:spTree>
    <p:extLst>
      <p:ext uri="{BB962C8B-B14F-4D97-AF65-F5344CB8AC3E}">
        <p14:creationId xmlns:p14="http://schemas.microsoft.com/office/powerpoint/2010/main" val="4112748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endParaRPr lang="en-US" dirty="0"/>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dirty="0">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664000305"/>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2D0DCE-CDCF-4279-9C42-4592E8D9FAB3}"/>
              </a:ext>
            </a:extLst>
          </p:cNvPr>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9C2D0DCE-CDCF-4279-9C42-4592E8D9FAB3}"/>
                          </a:ext>
                        </a:extLst>
                      </p:cNvPr>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cNvSpPr txBox="1">
            <a:spLocks/>
          </p:cNvSpPr>
          <p:nvPr userDrawn="1"/>
        </p:nvSpPr>
        <p:spPr bwMode="black">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bg1"/>
                </a:solidFill>
              </a:rPr>
              <a:pPr lvl="0"/>
              <a:t>‹#›</a:t>
            </a:fld>
            <a:endParaRPr lang="en-US" sz="816" dirty="0">
              <a:solidFill>
                <a:schemeClr val="bg1"/>
              </a:solidFill>
            </a:endParaRPr>
          </a:p>
        </p:txBody>
      </p:sp>
      <p:sp>
        <p:nvSpPr>
          <p:cNvPr id="10" name="SlideLogoText"/>
          <p:cNvSpPr>
            <a:spLocks noChangeArrowheads="1"/>
          </p:cNvSpPr>
          <p:nvPr userDrawn="1">
            <p:custDataLst>
              <p:tags r:id="rId2"/>
            </p:custDataLst>
          </p:nvPr>
        </p:nvSpPr>
        <p:spPr bwMode="black">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bg1"/>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1749017896"/>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background"/>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0"/>
            <a:ext cx="12192093" cy="6857950"/>
          </a:xfrm>
          <a:prstGeom prst="rect">
            <a:avLst/>
          </a:prstGeom>
        </p:spPr>
      </p:pic>
      <p:sp>
        <p:nvSpPr>
          <p:cNvPr id="37" name="TitleRectangle"/>
          <p:cNvSpPr>
            <a:spLocks/>
          </p:cNvSpPr>
          <p:nvPr userDrawn="1"/>
        </p:nvSpPr>
        <p:spPr bwMode="white">
          <a:xfrm>
            <a:off x="2836216" y="-1"/>
            <a:ext cx="9355784" cy="4048477"/>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ndParaRPr>
          </a:p>
        </p:txBody>
      </p:sp>
      <p:graphicFrame>
        <p:nvGraphicFramePr>
          <p:cNvPr id="3" name="Object 2" hidden="1"/>
          <p:cNvGraphicFramePr>
            <a:graphicFrameLocks noChangeAspect="1"/>
          </p:cNvGraphicFramePr>
          <p:nvPr userDrawn="1">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11595907"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0" hangingPunct="1">
              <a:defRPr/>
            </a:pPr>
            <a:endParaRPr lang="en-US" sz="1089" baseline="0" noProof="0" dirty="0">
              <a:solidFill>
                <a:srgbClr val="482A06"/>
              </a:solidFill>
              <a:latin typeface="+mn-lt"/>
            </a:endParaRPr>
          </a:p>
        </p:txBody>
      </p:sp>
      <p:sp>
        <p:nvSpPr>
          <p:cNvPr id="4" name="Working Draft Text"/>
          <p:cNvSpPr txBox="1">
            <a:spLocks noChangeArrowheads="1"/>
          </p:cNvSpPr>
          <p:nvPr userDrawn="1"/>
        </p:nvSpPr>
        <p:spPr bwMode="black">
          <a:xfrm>
            <a:off x="8270633" y="6381111"/>
            <a:ext cx="90049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1" baseline="0" noProof="0" dirty="0">
                <a:solidFill>
                  <a:schemeClr val="bg1"/>
                </a:solidFill>
                <a:latin typeface="+mn-lt"/>
              </a:rPr>
              <a:t>WORKING DRAFT</a:t>
            </a:r>
          </a:p>
        </p:txBody>
      </p:sp>
      <p:sp>
        <p:nvSpPr>
          <p:cNvPr id="6" name="Working Draft"/>
          <p:cNvSpPr txBox="1">
            <a:spLocks noChangeArrowheads="1"/>
          </p:cNvSpPr>
          <p:nvPr userDrawn="1"/>
        </p:nvSpPr>
        <p:spPr bwMode="black">
          <a:xfrm>
            <a:off x="8270634" y="6506724"/>
            <a:ext cx="38157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a:solidFill>
                  <a:schemeClr val="bg1"/>
                </a:solidFill>
                <a:latin typeface="+mn-lt"/>
              </a:rPr>
              <a:t>Last Modified 28/11/2019 21:21 India Standard Time</a:t>
            </a:r>
            <a:endParaRPr lang="en-US" sz="816" baseline="0" noProof="0" dirty="0">
              <a:solidFill>
                <a:schemeClr val="bg1"/>
              </a:solidFill>
              <a:latin typeface="+mn-lt"/>
            </a:endParaRPr>
          </a:p>
        </p:txBody>
      </p:sp>
      <p:sp>
        <p:nvSpPr>
          <p:cNvPr id="7" name="Printed"/>
          <p:cNvSpPr txBox="1">
            <a:spLocks noChangeArrowheads="1"/>
          </p:cNvSpPr>
          <p:nvPr userDrawn="1"/>
        </p:nvSpPr>
        <p:spPr bwMode="black">
          <a:xfrm>
            <a:off x="8270635" y="6632336"/>
            <a:ext cx="3618996"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816" baseline="0" noProof="0" dirty="0">
                <a:solidFill>
                  <a:schemeClr val="bg1"/>
                </a:solidFill>
                <a:latin typeface="+mn-lt"/>
              </a:rPr>
              <a:t>Printed</a:t>
            </a:r>
          </a:p>
        </p:txBody>
      </p:sp>
      <p:sp>
        <p:nvSpPr>
          <p:cNvPr id="13314" name="Title"/>
          <p:cNvSpPr>
            <a:spLocks noGrp="1" noChangeArrowheads="1"/>
          </p:cNvSpPr>
          <p:nvPr userDrawn="1">
            <p:ph type="ctrTitle"/>
          </p:nvPr>
        </p:nvSpPr>
        <p:spPr bwMode="gray">
          <a:xfrm>
            <a:off x="3085967" y="1463556"/>
            <a:ext cx="8478152" cy="502445"/>
          </a:xfrm>
          <a:prstGeom prst="rect">
            <a:avLst/>
          </a:prstGeom>
        </p:spPr>
        <p:txBody>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userDrawn="1">
            <p:ph type="subTitle" idx="1"/>
          </p:nvPr>
        </p:nvSpPr>
        <p:spPr bwMode="gray">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userDrawn="1"/>
        </p:nvSpPr>
        <p:spPr bwMode="gray">
          <a:xfrm>
            <a:off x="3085967" y="3652560"/>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1428" baseline="0" noProof="0" dirty="0">
                <a:solidFill>
                  <a:schemeClr val="accent6"/>
                </a:solidFill>
                <a:latin typeface="+mn-lt"/>
              </a:rPr>
              <a:t>Document type | Date</a:t>
            </a:r>
          </a:p>
        </p:txBody>
      </p:sp>
      <p:sp>
        <p:nvSpPr>
          <p:cNvPr id="26" name="Disclaimer-English (United States)" hidden="1"/>
          <p:cNvSpPr>
            <a:spLocks noChangeArrowheads="1"/>
          </p:cNvSpPr>
          <p:nvPr userDrawn="1"/>
        </p:nvSpPr>
        <p:spPr bwMode="black">
          <a:xfrm>
            <a:off x="2837961" y="6381112"/>
            <a:ext cx="5224600" cy="36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1094990" eaLnBrk="0" hangingPunct="0"/>
            <a:r>
              <a:rPr lang="en-US" sz="816" baseline="0" dirty="0">
                <a:solidFill>
                  <a:schemeClr val="bg1"/>
                </a:solidFill>
                <a:latin typeface="+mn-lt"/>
              </a:rPr>
              <a:t>CONFIDENTIAL AND PROPRIETARY</a:t>
            </a:r>
          </a:p>
          <a:p>
            <a:pPr defTabSz="1094990" eaLnBrk="0" hangingPunct="0"/>
            <a:r>
              <a:rPr lang="en-US" sz="816" baseline="0" dirty="0">
                <a:solidFill>
                  <a:schemeClr val="bg1"/>
                </a:solidFill>
                <a:latin typeface="+mn-lt"/>
              </a:rPr>
              <a:t>Any use of this material without specific permission of McKinsey &amp; Company is strictly prohibited</a:t>
            </a:r>
          </a:p>
        </p:txBody>
      </p:sp>
      <p:grpSp>
        <p:nvGrpSpPr>
          <p:cNvPr id="15" name="LogoImage">
            <a:extLst>
              <a:ext uri="{FF2B5EF4-FFF2-40B4-BE49-F238E27FC236}">
                <a16:creationId xmlns:a16="http://schemas.microsoft.com/office/drawing/2014/main" id="{EAB2229D-6370-488C-937F-1A93CFBD709A}"/>
              </a:ext>
            </a:extLst>
          </p:cNvPr>
          <p:cNvGrpSpPr>
            <a:grpSpLocks/>
          </p:cNvGrpSpPr>
          <p:nvPr userDrawn="1"/>
        </p:nvGrpSpPr>
        <p:grpSpPr bwMode="auto">
          <a:xfrm>
            <a:off x="3090573" y="263459"/>
            <a:ext cx="1741648" cy="553873"/>
            <a:chOff x="0" y="973"/>
            <a:chExt cx="7680" cy="2374"/>
          </a:xfrm>
        </p:grpSpPr>
        <p:sp>
          <p:nvSpPr>
            <p:cNvPr id="16" name="AutoShape 3">
              <a:extLst>
                <a:ext uri="{FF2B5EF4-FFF2-40B4-BE49-F238E27FC236}">
                  <a16:creationId xmlns:a16="http://schemas.microsoft.com/office/drawing/2014/main" id="{8E86CEE8-2C1E-45F7-BFA1-BEDA55D35732}"/>
                </a:ext>
              </a:extLst>
            </p:cNvPr>
            <p:cNvSpPr>
              <a:spLocks noChangeAspect="1" noChangeArrowheads="1" noTextEdit="1"/>
            </p:cNvSpPr>
            <p:nvPr userDrawn="1"/>
          </p:nvSpPr>
          <p:spPr bwMode="auto">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37">
                <a:latin typeface="+mn-lt"/>
              </a:endParaRPr>
            </a:p>
          </p:txBody>
        </p:sp>
        <p:sp>
          <p:nvSpPr>
            <p:cNvPr id="17" name="Freeform 5">
              <a:extLst>
                <a:ext uri="{FF2B5EF4-FFF2-40B4-BE49-F238E27FC236}">
                  <a16:creationId xmlns:a16="http://schemas.microsoft.com/office/drawing/2014/main" id="{EB2102CC-8FC1-437F-921D-FAB1EA6588EC}"/>
                </a:ext>
              </a:extLst>
            </p:cNvPr>
            <p:cNvSpPr>
              <a:spLocks noEditPoints="1"/>
            </p:cNvSpPr>
            <p:nvPr userDrawn="1"/>
          </p:nvSpPr>
          <p:spPr bwMode="auto">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7">
                <a:latin typeface="+mn-lt"/>
              </a:endParaRPr>
            </a:p>
          </p:txBody>
        </p:sp>
      </p:grpSp>
    </p:spTree>
    <p:extLst>
      <p:ext uri="{BB962C8B-B14F-4D97-AF65-F5344CB8AC3E}">
        <p14:creationId xmlns:p14="http://schemas.microsoft.com/office/powerpoint/2010/main" val="67376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gray"/>
        <p:txBody>
          <a:bodyPr/>
          <a:lstStyle/>
          <a:p>
            <a:r>
              <a:rPr lang="en-US"/>
              <a:t>Click to edit Master title style</a:t>
            </a:r>
            <a:endParaRPr lang="en-US" dirty="0"/>
          </a:p>
        </p:txBody>
      </p:sp>
      <p:sp>
        <p:nvSpPr>
          <p:cNvPr id="8" name="Slide Number"/>
          <p:cNvSpPr txBox="1">
            <a:spLocks/>
          </p:cNvSpPr>
          <p:nvPr userDrawn="1"/>
        </p:nvSpPr>
        <p:spPr bwMode="gray">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accent6"/>
                </a:solidFill>
              </a:rPr>
              <a:pPr lvl="0"/>
              <a:t>‹#›</a:t>
            </a:fld>
            <a:endParaRPr lang="en-US" sz="816" dirty="0">
              <a:solidFill>
                <a:schemeClr val="accent6"/>
              </a:solidFill>
            </a:endParaRPr>
          </a:p>
        </p:txBody>
      </p:sp>
      <p:sp>
        <p:nvSpPr>
          <p:cNvPr id="9" name="SlideLogoText"/>
          <p:cNvSpPr>
            <a:spLocks noChangeArrowheads="1"/>
          </p:cNvSpPr>
          <p:nvPr userDrawn="1">
            <p:custDataLst>
              <p:tags r:id="rId1"/>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950570715"/>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2D0DCE-CDCF-4279-9C42-4592E8D9FAB3}"/>
              </a:ext>
            </a:extLst>
          </p:cNvPr>
          <p:cNvGraphicFramePr>
            <a:graphicFrameLocks noChangeAspect="1"/>
          </p:cNvGraphicFramePr>
          <p:nvPr userDrawn="1">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9C2D0DCE-CDCF-4279-9C42-4592E8D9FAB3}"/>
                          </a:ext>
                        </a:extLst>
                      </p:cNvPr>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Slide Number"/>
          <p:cNvSpPr txBox="1">
            <a:spLocks/>
          </p:cNvSpPr>
          <p:nvPr userDrawn="1"/>
        </p:nvSpPr>
        <p:spPr bwMode="black">
          <a:xfrm>
            <a:off x="11652053" y="6639224"/>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z="816" smtClean="0">
                <a:solidFill>
                  <a:schemeClr val="bg1"/>
                </a:solidFill>
              </a:rPr>
              <a:pPr lvl="0"/>
              <a:t>‹#›</a:t>
            </a:fld>
            <a:endParaRPr lang="en-US" sz="816" dirty="0">
              <a:solidFill>
                <a:schemeClr val="bg1"/>
              </a:solidFill>
            </a:endParaRPr>
          </a:p>
        </p:txBody>
      </p:sp>
      <p:sp>
        <p:nvSpPr>
          <p:cNvPr id="10" name="SlideLogoText"/>
          <p:cNvSpPr>
            <a:spLocks noChangeArrowheads="1"/>
          </p:cNvSpPr>
          <p:nvPr userDrawn="1">
            <p:custDataLst>
              <p:tags r:id="rId2"/>
            </p:custDataLst>
          </p:nvPr>
        </p:nvSpPr>
        <p:spPr bwMode="black">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bg1"/>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Tree>
    <p:extLst>
      <p:ext uri="{BB962C8B-B14F-4D97-AF65-F5344CB8AC3E}">
        <p14:creationId xmlns:p14="http://schemas.microsoft.com/office/powerpoint/2010/main" val="1124188985"/>
      </p:ext>
    </p:extLst>
  </p:cSld>
  <p:clrMapOvr>
    <a:masterClrMapping/>
  </p:clrMapOvr>
  <p:extLst>
    <p:ext uri="{DCECCB84-F9BA-43D5-87BE-67443E8EF086}">
      <p15:sldGuideLst xmlns:p15="http://schemas.microsoft.com/office/powerpoint/2012/main">
        <p15:guide id="1" pos="5008">
          <p15:clr>
            <a:srgbClr val="000000"/>
          </p15:clr>
        </p15:guide>
        <p15:guide id="2" orient="horz" pos="570">
          <p15:clr>
            <a:srgbClr val="000000"/>
          </p15:clr>
        </p15:guide>
        <p15:guide id="3" orient="horz" pos="3912">
          <p15:clr>
            <a:srgbClr val="000000"/>
          </p15:clr>
        </p15:guide>
        <p15:guide id="4" pos="96">
          <p15:clr>
            <a:srgbClr val="00000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3B8909B-98C6-40F4-9B4F-B45318CABE82}"/>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928"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32978" y="-8612"/>
            <a:ext cx="10271968" cy="6866616"/>
          </a:xfrm>
          <a:prstGeom prst="rect">
            <a:avLst/>
          </a:prstGeom>
        </p:spPr>
      </p:pic>
      <p:sp>
        <p:nvSpPr>
          <p:cNvPr id="15" name="Freeform 406"/>
          <p:cNvSpPr>
            <a:spLocks/>
          </p:cNvSpPr>
          <p:nvPr/>
        </p:nvSpPr>
        <p:spPr bwMode="auto">
          <a:xfrm>
            <a:off x="9503910" y="2600478"/>
            <a:ext cx="2688090" cy="4257522"/>
          </a:xfrm>
          <a:custGeom>
            <a:avLst/>
            <a:gdLst>
              <a:gd name="T0" fmla="*/ 1665 w 1665"/>
              <a:gd name="T1" fmla="*/ 0 h 2839"/>
              <a:gd name="T2" fmla="*/ 0 w 1665"/>
              <a:gd name="T3" fmla="*/ 2839 h 2839"/>
              <a:gd name="T4" fmla="*/ 1665 w 1665"/>
              <a:gd name="T5" fmla="*/ 2839 h 2839"/>
              <a:gd name="T6" fmla="*/ 1665 w 1665"/>
              <a:gd name="T7" fmla="*/ 0 h 2839"/>
            </a:gdLst>
            <a:ahLst/>
            <a:cxnLst>
              <a:cxn ang="0">
                <a:pos x="T0" y="T1"/>
              </a:cxn>
              <a:cxn ang="0">
                <a:pos x="T2" y="T3"/>
              </a:cxn>
              <a:cxn ang="0">
                <a:pos x="T4" y="T5"/>
              </a:cxn>
              <a:cxn ang="0">
                <a:pos x="T6" y="T7"/>
              </a:cxn>
            </a:cxnLst>
            <a:rect l="0" t="0" r="r" b="b"/>
            <a:pathLst>
              <a:path w="1665" h="2839">
                <a:moveTo>
                  <a:pt x="1665" y="0"/>
                </a:moveTo>
                <a:lnTo>
                  <a:pt x="0" y="2839"/>
                </a:lnTo>
                <a:lnTo>
                  <a:pt x="1665" y="2839"/>
                </a:lnTo>
                <a:lnTo>
                  <a:pt x="1665" y="0"/>
                </a:lnTo>
                <a:close/>
              </a:path>
            </a:pathLst>
          </a:custGeom>
          <a:solidFill>
            <a:schemeClr val="accent1"/>
          </a:solidFill>
          <a:ln>
            <a:noFill/>
          </a:ln>
        </p:spPr>
        <p:txBody>
          <a:bodyPr vert="horz" wrap="square" lIns="80009" tIns="40004" rIns="80009" bIns="40004" numCol="1" anchor="t" anchorCtr="0" compatLnSpc="1">
            <a:prstTxWarp prst="textNoShape">
              <a:avLst/>
            </a:prstTxWarp>
          </a:bodyPr>
          <a:lstStyle/>
          <a:p>
            <a:pPr defTabSz="800059"/>
            <a:endParaRPr lang="en-US" sz="2589">
              <a:solidFill>
                <a:srgbClr val="000000"/>
              </a:solidFill>
            </a:endParaRPr>
          </a:p>
        </p:txBody>
      </p:sp>
      <p:sp>
        <p:nvSpPr>
          <p:cNvPr id="16" name="Freeform 15"/>
          <p:cNvSpPr/>
          <p:nvPr/>
        </p:nvSpPr>
        <p:spPr>
          <a:xfrm>
            <a:off x="4" y="-8612"/>
            <a:ext cx="7772638" cy="6866616"/>
          </a:xfrm>
          <a:custGeom>
            <a:avLst/>
            <a:gdLst>
              <a:gd name="connsiteX0" fmla="*/ 74 w 7772638"/>
              <a:gd name="connsiteY0" fmla="*/ 0 h 6866616"/>
              <a:gd name="connsiteX1" fmla="*/ 7772638 w 7772638"/>
              <a:gd name="connsiteY1" fmla="*/ 0 h 6866616"/>
              <a:gd name="connsiteX2" fmla="*/ 3789766 w 7772638"/>
              <a:gd name="connsiteY2" fmla="*/ 6866616 h 6866616"/>
              <a:gd name="connsiteX3" fmla="*/ 0 w 7772638"/>
              <a:gd name="connsiteY3" fmla="*/ 6866616 h 6866616"/>
              <a:gd name="connsiteX4" fmla="*/ 0 w 7772638"/>
              <a:gd name="connsiteY4" fmla="*/ 6863442 h 6866616"/>
              <a:gd name="connsiteX5" fmla="*/ 0 w 7772638"/>
              <a:gd name="connsiteY5" fmla="*/ 1 h 6866616"/>
              <a:gd name="connsiteX6" fmla="*/ 74 w 7772638"/>
              <a:gd name="connsiteY6" fmla="*/ 0 h 68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38" h="6866616">
                <a:moveTo>
                  <a:pt x="74" y="0"/>
                </a:moveTo>
                <a:lnTo>
                  <a:pt x="7772638" y="0"/>
                </a:lnTo>
                <a:lnTo>
                  <a:pt x="3789766" y="6866616"/>
                </a:lnTo>
                <a:lnTo>
                  <a:pt x="0" y="6866616"/>
                </a:lnTo>
                <a:lnTo>
                  <a:pt x="0" y="6863442"/>
                </a:lnTo>
                <a:lnTo>
                  <a:pt x="0" y="1"/>
                </a:lnTo>
                <a:lnTo>
                  <a:pt x="7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cxnSp>
        <p:nvCxnSpPr>
          <p:cNvPr id="17" name="Straight Connector 16"/>
          <p:cNvCxnSpPr/>
          <p:nvPr/>
        </p:nvCxnSpPr>
        <p:spPr>
          <a:xfrm flipH="1">
            <a:off x="4482248" y="-8612"/>
            <a:ext cx="3083062"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953" baseline="0" noProof="0" dirty="0">
              <a:solidFill>
                <a:schemeClr val="bg1"/>
              </a:solidFill>
              <a:latin typeface="+mn-lt"/>
            </a:endParaRPr>
          </a:p>
        </p:txBody>
      </p:sp>
      <p:sp>
        <p:nvSpPr>
          <p:cNvPr id="13314" name="Title"/>
          <p:cNvSpPr>
            <a:spLocks noGrp="1" noChangeArrowheads="1"/>
          </p:cNvSpPr>
          <p:nvPr>
            <p:ph type="ctrTitle"/>
          </p:nvPr>
        </p:nvSpPr>
        <p:spPr bwMode="gray">
          <a:xfrm>
            <a:off x="485153" y="236573"/>
            <a:ext cx="5572782" cy="1088136"/>
          </a:xfrm>
          <a:prstGeom prst="rect">
            <a:avLst/>
          </a:prstGeom>
        </p:spPr>
        <p:txBody>
          <a:bodyPr/>
          <a:lstStyle>
            <a:lvl1pPr>
              <a:lnSpc>
                <a:spcPct val="90000"/>
              </a:lnSpc>
              <a:defRPr lang="x-none" sz="3928"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bwMode="gray">
          <a:xfrm>
            <a:off x="485154" y="3479990"/>
            <a:ext cx="3705189" cy="192354"/>
          </a:xfrm>
          <a:prstGeom prst="rect">
            <a:avLst/>
          </a:prstGeom>
        </p:spPr>
        <p:txBody>
          <a:bodyPr wrap="square">
            <a:spAutoFit/>
          </a:bodyPr>
          <a:lstStyle>
            <a:lvl1pPr>
              <a:spcBef>
                <a:spcPts val="0"/>
              </a:spcBef>
              <a:spcAft>
                <a:spcPts val="268"/>
              </a:spcAft>
              <a:defRPr lang="x-none" sz="1250" cap="none"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26" name="Disclaimer-English (United States)"/>
          <p:cNvSpPr>
            <a:spLocks noChangeArrowheads="1"/>
          </p:cNvSpPr>
          <p:nvPr/>
        </p:nvSpPr>
        <p:spPr bwMode="black">
          <a:xfrm>
            <a:off x="485153" y="6185611"/>
            <a:ext cx="3078338" cy="3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r>
              <a:rPr lang="en-GB" sz="714" dirty="0">
                <a:solidFill>
                  <a:schemeClr val="bg1">
                    <a:alpha val="50000"/>
                  </a:schemeClr>
                </a:solidFill>
                <a:latin typeface="+mn-lt"/>
              </a:rPr>
              <a:t>Confidential and proprietary: Any use of this material without specific permission of McKinsey &amp; Company is strictly prohibited</a:t>
            </a:r>
          </a:p>
        </p:txBody>
      </p:sp>
    </p:spTree>
    <p:extLst>
      <p:ext uri="{BB962C8B-B14F-4D97-AF65-F5344CB8AC3E}">
        <p14:creationId xmlns:p14="http://schemas.microsoft.com/office/powerpoint/2010/main" val="36657915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FD9E88-0D7F-4A3F-8B4C-6FCB0024F57C}"/>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928"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a:ext>
            </a:extLst>
          </a:blip>
          <a:srcRect l="-10961" r="-405"/>
          <a:stretch/>
        </p:blipFill>
        <p:spPr>
          <a:xfrm>
            <a:off x="1501108" y="-3238"/>
            <a:ext cx="10271745" cy="6861239"/>
          </a:xfrm>
          <a:prstGeom prst="rect">
            <a:avLst/>
          </a:prstGeom>
        </p:spPr>
      </p:pic>
      <p:sp>
        <p:nvSpPr>
          <p:cNvPr id="16" name="Freeform 15"/>
          <p:cNvSpPr/>
          <p:nvPr/>
        </p:nvSpPr>
        <p:spPr>
          <a:xfrm>
            <a:off x="4" y="-8612"/>
            <a:ext cx="7772638" cy="6866616"/>
          </a:xfrm>
          <a:custGeom>
            <a:avLst/>
            <a:gdLst>
              <a:gd name="connsiteX0" fmla="*/ 74 w 7772638"/>
              <a:gd name="connsiteY0" fmla="*/ 0 h 6866616"/>
              <a:gd name="connsiteX1" fmla="*/ 7772638 w 7772638"/>
              <a:gd name="connsiteY1" fmla="*/ 0 h 6866616"/>
              <a:gd name="connsiteX2" fmla="*/ 3789766 w 7772638"/>
              <a:gd name="connsiteY2" fmla="*/ 6866616 h 6866616"/>
              <a:gd name="connsiteX3" fmla="*/ 0 w 7772638"/>
              <a:gd name="connsiteY3" fmla="*/ 6866616 h 6866616"/>
              <a:gd name="connsiteX4" fmla="*/ 0 w 7772638"/>
              <a:gd name="connsiteY4" fmla="*/ 6863442 h 6866616"/>
              <a:gd name="connsiteX5" fmla="*/ 0 w 7772638"/>
              <a:gd name="connsiteY5" fmla="*/ 1 h 6866616"/>
              <a:gd name="connsiteX6" fmla="*/ 74 w 7772638"/>
              <a:gd name="connsiteY6" fmla="*/ 0 h 68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38" h="6866616">
                <a:moveTo>
                  <a:pt x="74" y="0"/>
                </a:moveTo>
                <a:lnTo>
                  <a:pt x="7772638" y="0"/>
                </a:lnTo>
                <a:lnTo>
                  <a:pt x="3789766" y="6866616"/>
                </a:lnTo>
                <a:lnTo>
                  <a:pt x="0" y="6866616"/>
                </a:lnTo>
                <a:lnTo>
                  <a:pt x="0" y="6863442"/>
                </a:lnTo>
                <a:lnTo>
                  <a:pt x="0" y="1"/>
                </a:lnTo>
                <a:lnTo>
                  <a:pt x="7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cxnSp>
        <p:nvCxnSpPr>
          <p:cNvPr id="17" name="Straight Connector 16"/>
          <p:cNvCxnSpPr/>
          <p:nvPr/>
        </p:nvCxnSpPr>
        <p:spPr>
          <a:xfrm flipH="1">
            <a:off x="4482248" y="-8612"/>
            <a:ext cx="3083062" cy="5334334"/>
          </a:xfrm>
          <a:prstGeom prst="lin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sp>
        <p:nvSpPr>
          <p:cNvPr id="5" name="doc id"/>
          <p:cNvSpPr txBox="1">
            <a:spLocks noChangeArrowheads="1"/>
          </p:cNvSpPr>
          <p:nvPr/>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953" baseline="0" noProof="0" dirty="0">
              <a:solidFill>
                <a:schemeClr val="bg1"/>
              </a:solidFill>
              <a:latin typeface="+mn-lt"/>
            </a:endParaRPr>
          </a:p>
        </p:txBody>
      </p:sp>
      <p:sp>
        <p:nvSpPr>
          <p:cNvPr id="13314" name="Title"/>
          <p:cNvSpPr>
            <a:spLocks noGrp="1" noChangeArrowheads="1"/>
          </p:cNvSpPr>
          <p:nvPr>
            <p:ph type="ctrTitle"/>
          </p:nvPr>
        </p:nvSpPr>
        <p:spPr bwMode="gray">
          <a:xfrm>
            <a:off x="485153" y="236573"/>
            <a:ext cx="5572782" cy="1088136"/>
          </a:xfrm>
          <a:prstGeom prst="rect">
            <a:avLst/>
          </a:prstGeom>
        </p:spPr>
        <p:txBody>
          <a:bodyPr/>
          <a:lstStyle>
            <a:lvl1pPr>
              <a:lnSpc>
                <a:spcPct val="90000"/>
              </a:lnSpc>
              <a:defRPr lang="x-none" sz="3928" b="0" baseline="0">
                <a:solidFill>
                  <a:schemeClr val="accent3"/>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bwMode="gray">
          <a:xfrm>
            <a:off x="485154" y="3479990"/>
            <a:ext cx="3705189" cy="192354"/>
          </a:xfrm>
          <a:prstGeom prst="rect">
            <a:avLst/>
          </a:prstGeom>
        </p:spPr>
        <p:txBody>
          <a:bodyPr wrap="square">
            <a:spAutoFit/>
          </a:bodyPr>
          <a:lstStyle>
            <a:lvl1pPr>
              <a:spcBef>
                <a:spcPts val="0"/>
              </a:spcBef>
              <a:spcAft>
                <a:spcPts val="268"/>
              </a:spcAft>
              <a:defRPr lang="x-none" sz="1250" cap="none" baseline="0">
                <a:solidFill>
                  <a:schemeClr val="bg1"/>
                </a:solidFill>
                <a:latin typeface="+mn-lt"/>
                <a:ea typeface="+mn-ea"/>
              </a:defRPr>
            </a:lvl1pPr>
          </a:lstStyle>
          <a:p>
            <a:pPr lvl="0" latinLnBrk="0"/>
            <a:r>
              <a:rPr lang="en-US" noProof="0" dirty="0"/>
              <a:t>Click to edit Master subtitle style</a:t>
            </a:r>
            <a:endParaRPr lang="x-none" noProof="0" dirty="0"/>
          </a:p>
        </p:txBody>
      </p:sp>
      <p:sp>
        <p:nvSpPr>
          <p:cNvPr id="26" name="Disclaimer-English (United States)"/>
          <p:cNvSpPr>
            <a:spLocks noChangeArrowheads="1"/>
          </p:cNvSpPr>
          <p:nvPr/>
        </p:nvSpPr>
        <p:spPr bwMode="black">
          <a:xfrm>
            <a:off x="485153" y="6185612"/>
            <a:ext cx="3078338" cy="21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r>
              <a:rPr lang="en-GB" sz="714" dirty="0">
                <a:solidFill>
                  <a:schemeClr val="bg1">
                    <a:alpha val="50000"/>
                  </a:schemeClr>
                </a:solidFill>
                <a:latin typeface="+mn-lt"/>
              </a:rPr>
              <a:t>Confidential and proprietary: Any use of this material without specific permission of McKinsey &amp; Company is strictly prohibited</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154" y="5568083"/>
            <a:ext cx="2706126" cy="334773"/>
          </a:xfrm>
          <a:prstGeom prst="rect">
            <a:avLst/>
          </a:prstGeom>
        </p:spPr>
      </p:pic>
    </p:spTree>
    <p:extLst>
      <p:ext uri="{BB962C8B-B14F-4D97-AF65-F5344CB8AC3E}">
        <p14:creationId xmlns:p14="http://schemas.microsoft.com/office/powerpoint/2010/main" val="175545615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61" y="1622"/>
                        <a:ext cx="2159" cy="1619"/>
                      </a:xfrm>
                      <a:prstGeom prst="rect">
                        <a:avLst/>
                      </a:prstGeom>
                    </p:spPr>
                  </p:pic>
                </p:oleObj>
              </mc:Fallback>
            </mc:AlternateContent>
          </a:graphicData>
        </a:graphic>
      </p:graphicFrame>
      <p:sp>
        <p:nvSpPr>
          <p:cNvPr id="5" name="doc id"/>
          <p:cNvSpPr txBox="1">
            <a:spLocks noChangeArrowheads="1"/>
          </p:cNvSpPr>
          <p:nvPr/>
        </p:nvSpPr>
        <p:spPr bwMode="auto">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953" baseline="0" noProof="0" dirty="0">
              <a:solidFill>
                <a:schemeClr val="bg1"/>
              </a:solidFill>
              <a:latin typeface="+mn-lt"/>
            </a:endParaRPr>
          </a:p>
        </p:txBody>
      </p:sp>
      <p:sp>
        <p:nvSpPr>
          <p:cNvPr id="13314" name="Title"/>
          <p:cNvSpPr>
            <a:spLocks noGrp="1" noChangeArrowheads="1"/>
          </p:cNvSpPr>
          <p:nvPr>
            <p:ph type="ctrTitle"/>
          </p:nvPr>
        </p:nvSpPr>
        <p:spPr bwMode="gray">
          <a:xfrm>
            <a:off x="485153" y="236573"/>
            <a:ext cx="5572782" cy="1088136"/>
          </a:xfrm>
          <a:prstGeom prst="rect">
            <a:avLst/>
          </a:prstGeom>
        </p:spPr>
        <p:txBody>
          <a:bodyPr/>
          <a:lstStyle>
            <a:lvl1pPr>
              <a:lnSpc>
                <a:spcPct val="90000"/>
              </a:lnSpc>
              <a:defRPr lang="x-none" sz="3928" b="0" baseline="0">
                <a:solidFill>
                  <a:schemeClr val="accent4"/>
                </a:solidFill>
                <a:latin typeface="+mj-lt"/>
                <a:ea typeface="+mj-ea"/>
              </a:defRPr>
            </a:lvl1pPr>
          </a:lstStyle>
          <a:p>
            <a:pPr lvl="0" latinLnBrk="0"/>
            <a:r>
              <a:rPr lang="en-US" noProof="0" dirty="0"/>
              <a:t>Click to edit Master title style</a:t>
            </a:r>
            <a:endParaRPr lang="x-none" noProof="0" dirty="0"/>
          </a:p>
        </p:txBody>
      </p:sp>
      <p:sp>
        <p:nvSpPr>
          <p:cNvPr id="13315" name="Subtitle"/>
          <p:cNvSpPr>
            <a:spLocks noGrp="1" noChangeArrowheads="1"/>
          </p:cNvSpPr>
          <p:nvPr>
            <p:ph type="subTitle" idx="1"/>
          </p:nvPr>
        </p:nvSpPr>
        <p:spPr bwMode="gray">
          <a:xfrm>
            <a:off x="485154" y="3479990"/>
            <a:ext cx="3705189" cy="192354"/>
          </a:xfrm>
          <a:prstGeom prst="rect">
            <a:avLst/>
          </a:prstGeom>
        </p:spPr>
        <p:txBody>
          <a:bodyPr wrap="square">
            <a:spAutoFit/>
          </a:bodyPr>
          <a:lstStyle>
            <a:lvl1pPr>
              <a:spcBef>
                <a:spcPts val="0"/>
              </a:spcBef>
              <a:spcAft>
                <a:spcPts val="268"/>
              </a:spcAft>
              <a:defRPr lang="x-none" sz="1250" cap="none" baseline="0">
                <a:solidFill>
                  <a:schemeClr val="accent4"/>
                </a:solidFill>
                <a:latin typeface="+mn-lt"/>
                <a:ea typeface="+mn-ea"/>
              </a:defRPr>
            </a:lvl1pPr>
          </a:lstStyle>
          <a:p>
            <a:pPr lvl="0" latinLnBrk="0"/>
            <a:r>
              <a:rPr lang="en-US" noProof="0" dirty="0"/>
              <a:t>Click to edit Master subtitle style</a:t>
            </a:r>
            <a:endParaRPr lang="x-none" noProof="0" dirty="0"/>
          </a:p>
        </p:txBody>
      </p:sp>
      <p:sp>
        <p:nvSpPr>
          <p:cNvPr id="26" name="Disclaimer-English (United States)"/>
          <p:cNvSpPr>
            <a:spLocks noChangeArrowheads="1"/>
          </p:cNvSpPr>
          <p:nvPr/>
        </p:nvSpPr>
        <p:spPr bwMode="black">
          <a:xfrm>
            <a:off x="485153" y="6185611"/>
            <a:ext cx="3078338" cy="3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r>
              <a:rPr lang="en-GB" sz="714" dirty="0">
                <a:solidFill>
                  <a:schemeClr val="bg1">
                    <a:alpha val="50000"/>
                  </a:schemeClr>
                </a:solidFill>
              </a:rPr>
              <a:t>Confidential and proprietary: Any use of this material without specific permission of McKinsey &amp; Company is strictly prohibited</a:t>
            </a:r>
          </a:p>
        </p:txBody>
      </p:sp>
      <p:sp>
        <p:nvSpPr>
          <p:cNvPr id="14" name="Rectangle 13"/>
          <p:cNvSpPr/>
          <p:nvPr/>
        </p:nvSpPr>
        <p:spPr>
          <a:xfrm>
            <a:off x="485154" y="6197572"/>
            <a:ext cx="2986314" cy="219804"/>
          </a:xfrm>
          <a:prstGeom prst="rect">
            <a:avLst/>
          </a:prstGeom>
        </p:spPr>
        <p:txBody>
          <a:bodyPr wrap="square" lIns="0" tIns="0" rIns="0" bIns="0" anchor="ctr">
            <a:spAutoFit/>
          </a:bodyPr>
          <a:lstStyle/>
          <a:p>
            <a:r>
              <a:rPr lang="en-GB" sz="714" dirty="0">
                <a:solidFill>
                  <a:schemeClr val="accent4">
                    <a:alpha val="50000"/>
                  </a:schemeClr>
                </a:solidFill>
                <a:latin typeface="+mn-lt"/>
              </a:rPr>
              <a:t>Confidential and proprietary: Any use of this material without specific permission of McKinsey &amp; Company is strictly prohibited</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154" y="5565256"/>
            <a:ext cx="2706126" cy="337600"/>
          </a:xfrm>
          <a:prstGeom prst="rect">
            <a:avLst/>
          </a:prstGeom>
        </p:spPr>
      </p:pic>
      <p:pic>
        <p:nvPicPr>
          <p:cNvPr id="13" name="Picture 1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8581" y="1"/>
            <a:ext cx="5363419" cy="6861239"/>
          </a:xfrm>
          <a:prstGeom prst="rect">
            <a:avLst/>
          </a:prstGeom>
        </p:spPr>
      </p:pic>
    </p:spTree>
    <p:extLst>
      <p:ext uri="{BB962C8B-B14F-4D97-AF65-F5344CB8AC3E}">
        <p14:creationId xmlns:p14="http://schemas.microsoft.com/office/powerpoint/2010/main" val="6386849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userDrawn="1"/>
        </p:nvSpPr>
        <p:spPr bwMode="auto">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913052460"/>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1934B3-A8AF-4EA6-B92D-4382B84C884B}"/>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21"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6"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9" name="SlideLogoText"/>
          <p:cNvSpPr>
            <a:spLocks noChangeArrowheads="1"/>
          </p:cNvSpPr>
          <p:nvPr>
            <p:custDataLst>
              <p:tags r:id="rId3"/>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33376336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2" pos="99">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66" y="0"/>
            <a:ext cx="12173235" cy="6868588"/>
          </a:xfrm>
          <a:prstGeom prst="rect">
            <a:avLst/>
          </a:prstGeom>
        </p:spPr>
      </p:pic>
      <p:sp>
        <p:nvSpPr>
          <p:cNvPr id="10"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1"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36233838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On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8"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9"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baseline="0" noProof="0" dirty="0">
                <a:solidFill>
                  <a:schemeClr val="accent2"/>
                </a:solidFill>
                <a:latin typeface="+mn-lt"/>
                <a:ea typeface="+mn-ea"/>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
        <p:nvSpPr>
          <p:cNvPr id="13" name="Text Placeholder 12"/>
          <p:cNvSpPr>
            <a:spLocks noGrp="1"/>
          </p:cNvSpPr>
          <p:nvPr>
            <p:ph type="body" sz="quarter" idx="10"/>
          </p:nvPr>
        </p:nvSpPr>
        <p:spPr>
          <a:xfrm>
            <a:off x="485152" y="1652140"/>
            <a:ext cx="9304730" cy="1455347"/>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7027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ext Two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9"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0"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
        <p:nvSpPr>
          <p:cNvPr id="13" name="Text Placeholder 12"/>
          <p:cNvSpPr>
            <a:spLocks noGrp="1"/>
          </p:cNvSpPr>
          <p:nvPr>
            <p:ph type="body" sz="quarter" idx="10"/>
          </p:nvPr>
        </p:nvSpPr>
        <p:spPr>
          <a:xfrm>
            <a:off x="485154" y="1652140"/>
            <a:ext cx="5412245" cy="1455347"/>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057936" y="1652140"/>
            <a:ext cx="5457001" cy="1455347"/>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72892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mpact Slide 1">
    <p:spTree>
      <p:nvGrpSpPr>
        <p:cNvPr id="1" name=""/>
        <p:cNvGrpSpPr/>
        <p:nvPr/>
      </p:nvGrpSpPr>
      <p:grpSpPr>
        <a:xfrm>
          <a:off x="0" y="0"/>
          <a:ext cx="0" cy="0"/>
          <a:chOff x="0" y="0"/>
          <a:chExt cx="0" cy="0"/>
        </a:xfrm>
      </p:grpSpPr>
      <p:sp>
        <p:nvSpPr>
          <p:cNvPr id="2" name="Title 1"/>
          <p:cNvSpPr>
            <a:spLocks noGrp="1"/>
          </p:cNvSpPr>
          <p:nvPr>
            <p:ph type="title"/>
          </p:nvPr>
        </p:nvSpPr>
        <p:spPr>
          <a:xfrm>
            <a:off x="485155" y="234866"/>
            <a:ext cx="5572782" cy="1088136"/>
          </a:xfrm>
        </p:spPr>
        <p:txBody>
          <a:bodyPr/>
          <a:lstStyle>
            <a:lvl1pPr>
              <a:lnSpc>
                <a:spcPct val="90000"/>
              </a:lnSpc>
              <a:spcBef>
                <a:spcPts val="535"/>
              </a:spcBef>
              <a:spcAft>
                <a:spcPts val="535"/>
              </a:spcAft>
              <a:defRPr sz="3928">
                <a:solidFill>
                  <a:schemeClr val="accent4"/>
                </a:solidFill>
              </a:defRPr>
            </a:lvl1pPr>
          </a:lstStyle>
          <a:p>
            <a:r>
              <a:rPr lang="en-US" dirty="0"/>
              <a:t>Click to edit Master title style</a:t>
            </a:r>
          </a:p>
        </p:txBody>
      </p:sp>
      <p:sp>
        <p:nvSpPr>
          <p:cNvPr id="5"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6" name="SlideLogoText"/>
          <p:cNvSpPr>
            <a:spLocks noChangeArrowheads="1"/>
          </p:cNvSpPr>
          <p:nvPr>
            <p:custDataLst>
              <p:tags r:id="rId1"/>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Tree>
    <p:extLst>
      <p:ext uri="{BB962C8B-B14F-4D97-AF65-F5344CB8AC3E}">
        <p14:creationId xmlns:p14="http://schemas.microsoft.com/office/powerpoint/2010/main" val="26059109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pact Slide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155" y="234866"/>
            <a:ext cx="5572782" cy="1088136"/>
          </a:xfrm>
        </p:spPr>
        <p:txBody>
          <a:bodyPr/>
          <a:lstStyle>
            <a:lvl1pPr>
              <a:lnSpc>
                <a:spcPct val="90000"/>
              </a:lnSpc>
              <a:spcBef>
                <a:spcPts val="535"/>
              </a:spcBef>
              <a:spcAft>
                <a:spcPts val="535"/>
              </a:spcAft>
              <a:defRPr sz="3928">
                <a:solidFill>
                  <a:schemeClr val="bg1"/>
                </a:solidFill>
              </a:defRPr>
            </a:lvl1pPr>
          </a:lstStyle>
          <a:p>
            <a:r>
              <a:rPr lang="en-US" dirty="0"/>
              <a:t>Click to edit Master title style</a:t>
            </a:r>
          </a:p>
        </p:txBody>
      </p:sp>
      <p:sp>
        <p:nvSpPr>
          <p:cNvPr id="7"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8" name="SlideLogoText"/>
          <p:cNvSpPr>
            <a:spLocks noChangeArrowheads="1"/>
          </p:cNvSpPr>
          <p:nvPr>
            <p:custDataLst>
              <p:tags r:id="rId1"/>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Tree>
    <p:extLst>
      <p:ext uri="{BB962C8B-B14F-4D97-AF65-F5344CB8AC3E}">
        <p14:creationId xmlns:p14="http://schemas.microsoft.com/office/powerpoint/2010/main" val="27953501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mpact Slide 3">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9" y="-3342"/>
            <a:ext cx="12179952" cy="6864691"/>
          </a:xfrm>
          <a:prstGeom prst="rect">
            <a:avLst/>
          </a:prstGeom>
        </p:spPr>
      </p:pic>
      <p:sp>
        <p:nvSpPr>
          <p:cNvPr id="14" name="Freeform 180"/>
          <p:cNvSpPr>
            <a:spLocks/>
          </p:cNvSpPr>
          <p:nvPr/>
        </p:nvSpPr>
        <p:spPr bwMode="auto">
          <a:xfrm>
            <a:off x="3175" y="0"/>
            <a:ext cx="8102980" cy="6875591"/>
          </a:xfrm>
          <a:custGeom>
            <a:avLst/>
            <a:gdLst>
              <a:gd name="T0" fmla="*/ 2917 w 2917"/>
              <a:gd name="T1" fmla="*/ 0 h 2476"/>
              <a:gd name="T2" fmla="*/ 0 w 2917"/>
              <a:gd name="T3" fmla="*/ 0 h 2476"/>
              <a:gd name="T4" fmla="*/ 0 w 2917"/>
              <a:gd name="T5" fmla="*/ 2476 h 2476"/>
              <a:gd name="T6" fmla="*/ 1480 w 2917"/>
              <a:gd name="T7" fmla="*/ 2476 h 2476"/>
              <a:gd name="T8" fmla="*/ 2917 w 2917"/>
              <a:gd name="T9" fmla="*/ 0 h 2476"/>
            </a:gdLst>
            <a:ahLst/>
            <a:cxnLst>
              <a:cxn ang="0">
                <a:pos x="T0" y="T1"/>
              </a:cxn>
              <a:cxn ang="0">
                <a:pos x="T2" y="T3"/>
              </a:cxn>
              <a:cxn ang="0">
                <a:pos x="T4" y="T5"/>
              </a:cxn>
              <a:cxn ang="0">
                <a:pos x="T6" y="T7"/>
              </a:cxn>
              <a:cxn ang="0">
                <a:pos x="T8" y="T9"/>
              </a:cxn>
            </a:cxnLst>
            <a:rect l="0" t="0" r="r" b="b"/>
            <a:pathLst>
              <a:path w="2917" h="2476">
                <a:moveTo>
                  <a:pt x="2917" y="0"/>
                </a:moveTo>
                <a:lnTo>
                  <a:pt x="0" y="0"/>
                </a:lnTo>
                <a:lnTo>
                  <a:pt x="0" y="2476"/>
                </a:lnTo>
                <a:lnTo>
                  <a:pt x="1480" y="2476"/>
                </a:lnTo>
                <a:lnTo>
                  <a:pt x="291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0009" tIns="40004" rIns="80009" bIns="40004" numCol="1" anchor="t" anchorCtr="0" compatLnSpc="1">
            <a:prstTxWarp prst="textNoShape">
              <a:avLst/>
            </a:prstTxWarp>
          </a:bodyPr>
          <a:lstStyle/>
          <a:p>
            <a:endParaRPr lang="en-US" sz="1544"/>
          </a:p>
        </p:txBody>
      </p:sp>
      <p:sp>
        <p:nvSpPr>
          <p:cNvPr id="15" name="Freeform 182"/>
          <p:cNvSpPr>
            <a:spLocks/>
          </p:cNvSpPr>
          <p:nvPr/>
        </p:nvSpPr>
        <p:spPr bwMode="auto">
          <a:xfrm>
            <a:off x="3179" y="4550942"/>
            <a:ext cx="1382895" cy="2310376"/>
          </a:xfrm>
          <a:custGeom>
            <a:avLst/>
            <a:gdLst>
              <a:gd name="T0" fmla="*/ 0 w 496"/>
              <a:gd name="T1" fmla="*/ 0 h 832"/>
              <a:gd name="T2" fmla="*/ 496 w 496"/>
              <a:gd name="T3" fmla="*/ 832 h 832"/>
              <a:gd name="T4" fmla="*/ 0 w 496"/>
              <a:gd name="T5" fmla="*/ 832 h 832"/>
              <a:gd name="T6" fmla="*/ 0 w 496"/>
              <a:gd name="T7" fmla="*/ 0 h 832"/>
            </a:gdLst>
            <a:ahLst/>
            <a:cxnLst>
              <a:cxn ang="0">
                <a:pos x="T0" y="T1"/>
              </a:cxn>
              <a:cxn ang="0">
                <a:pos x="T2" y="T3"/>
              </a:cxn>
              <a:cxn ang="0">
                <a:pos x="T4" y="T5"/>
              </a:cxn>
              <a:cxn ang="0">
                <a:pos x="T6" y="T7"/>
              </a:cxn>
            </a:cxnLst>
            <a:rect l="0" t="0" r="r" b="b"/>
            <a:pathLst>
              <a:path w="496" h="832">
                <a:moveTo>
                  <a:pt x="0" y="0"/>
                </a:moveTo>
                <a:lnTo>
                  <a:pt x="496" y="832"/>
                </a:lnTo>
                <a:lnTo>
                  <a:pt x="0" y="832"/>
                </a:lnTo>
                <a:lnTo>
                  <a:pt x="0" y="0"/>
                </a:lnTo>
                <a:close/>
              </a:path>
            </a:pathLst>
          </a:custGeom>
          <a:solidFill>
            <a:schemeClr val="accent3"/>
          </a:solidFill>
          <a:ln>
            <a:noFill/>
          </a:ln>
        </p:spPr>
        <p:txBody>
          <a:bodyPr vert="horz" wrap="square" lIns="80009" tIns="40004" rIns="80009" bIns="40004" numCol="1" anchor="t" anchorCtr="0" compatLnSpc="1">
            <a:prstTxWarp prst="textNoShape">
              <a:avLst/>
            </a:prstTxWarp>
          </a:bodyPr>
          <a:lstStyle/>
          <a:p>
            <a:endParaRPr lang="en-US" sz="1544"/>
          </a:p>
        </p:txBody>
      </p:sp>
      <p:sp>
        <p:nvSpPr>
          <p:cNvPr id="16" name="Freeform 181"/>
          <p:cNvSpPr>
            <a:spLocks/>
          </p:cNvSpPr>
          <p:nvPr/>
        </p:nvSpPr>
        <p:spPr bwMode="auto">
          <a:xfrm>
            <a:off x="9203049" y="1620831"/>
            <a:ext cx="3000229" cy="5237170"/>
          </a:xfrm>
          <a:custGeom>
            <a:avLst/>
            <a:gdLst>
              <a:gd name="T0" fmla="*/ 793 w 793"/>
              <a:gd name="T1" fmla="*/ 0 h 1388"/>
              <a:gd name="T2" fmla="*/ 0 w 793"/>
              <a:gd name="T3" fmla="*/ 1388 h 1388"/>
              <a:gd name="T4" fmla="*/ 793 w 793"/>
              <a:gd name="T5" fmla="*/ 1388 h 1388"/>
              <a:gd name="T6" fmla="*/ 793 w 793"/>
              <a:gd name="T7" fmla="*/ 0 h 1388"/>
            </a:gdLst>
            <a:ahLst/>
            <a:cxnLst>
              <a:cxn ang="0">
                <a:pos x="T0" y="T1"/>
              </a:cxn>
              <a:cxn ang="0">
                <a:pos x="T2" y="T3"/>
              </a:cxn>
              <a:cxn ang="0">
                <a:pos x="T4" y="T5"/>
              </a:cxn>
              <a:cxn ang="0">
                <a:pos x="T6" y="T7"/>
              </a:cxn>
            </a:cxnLst>
            <a:rect l="0" t="0" r="r" b="b"/>
            <a:pathLst>
              <a:path w="793" h="1388">
                <a:moveTo>
                  <a:pt x="793" y="0"/>
                </a:moveTo>
                <a:lnTo>
                  <a:pt x="0" y="1388"/>
                </a:lnTo>
                <a:lnTo>
                  <a:pt x="793" y="1388"/>
                </a:lnTo>
                <a:lnTo>
                  <a:pt x="793" y="0"/>
                </a:lnTo>
                <a:close/>
              </a:path>
            </a:pathLst>
          </a:custGeom>
          <a:solidFill>
            <a:schemeClr val="accent1"/>
          </a:solidFill>
          <a:ln>
            <a:noFill/>
          </a:ln>
        </p:spPr>
        <p:txBody>
          <a:bodyPr vert="horz" wrap="square" lIns="80009" tIns="40004" rIns="80009" bIns="40004" numCol="1" anchor="t" anchorCtr="0" compatLnSpc="1">
            <a:prstTxWarp prst="textNoShape">
              <a:avLst/>
            </a:prstTxWarp>
          </a:bodyPr>
          <a:lstStyle/>
          <a:p>
            <a:endParaRPr lang="en-US" sz="1544"/>
          </a:p>
        </p:txBody>
      </p:sp>
      <p:sp>
        <p:nvSpPr>
          <p:cNvPr id="2" name="Title 1"/>
          <p:cNvSpPr>
            <a:spLocks noGrp="1"/>
          </p:cNvSpPr>
          <p:nvPr>
            <p:ph type="title"/>
          </p:nvPr>
        </p:nvSpPr>
        <p:spPr>
          <a:xfrm>
            <a:off x="485155" y="234866"/>
            <a:ext cx="5572782" cy="1088136"/>
          </a:xfrm>
        </p:spPr>
        <p:txBody>
          <a:bodyPr/>
          <a:lstStyle>
            <a:lvl1pPr>
              <a:lnSpc>
                <a:spcPct val="90000"/>
              </a:lnSpc>
              <a:spcBef>
                <a:spcPts val="535"/>
              </a:spcBef>
              <a:spcAft>
                <a:spcPts val="535"/>
              </a:spcAft>
              <a:defRPr sz="3928">
                <a:solidFill>
                  <a:schemeClr val="accent4"/>
                </a:solidFill>
              </a:defRPr>
            </a:lvl1pPr>
          </a:lstStyle>
          <a:p>
            <a:r>
              <a:rPr lang="en-US" dirty="0"/>
              <a:t>Click to edit Master title style</a:t>
            </a:r>
          </a:p>
        </p:txBody>
      </p:sp>
      <p:sp>
        <p:nvSpPr>
          <p:cNvPr id="10"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1"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Tree>
    <p:extLst>
      <p:ext uri="{BB962C8B-B14F-4D97-AF65-F5344CB8AC3E}">
        <p14:creationId xmlns:p14="http://schemas.microsoft.com/office/powerpoint/2010/main" val="21259908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pact Slide 4">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5" imgW="439" imgH="438" progId="TCLayout.ActiveDocument.1">
                  <p:embed/>
                </p:oleObj>
              </mc:Choice>
              <mc:Fallback>
                <p:oleObj name="think-cell Slide" r:id="rId5" imgW="439" imgH="438"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9F69CE2-47D9-4C8B-9081-285F9C8DBE4B}"/>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21"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79" y="-3342"/>
            <a:ext cx="12179952" cy="6864691"/>
          </a:xfrm>
          <a:prstGeom prst="rect">
            <a:avLst/>
          </a:prstGeom>
        </p:spPr>
      </p:pic>
      <p:sp>
        <p:nvSpPr>
          <p:cNvPr id="9" name="Freeform 8"/>
          <p:cNvSpPr/>
          <p:nvPr/>
        </p:nvSpPr>
        <p:spPr>
          <a:xfrm>
            <a:off x="-1069" y="324"/>
            <a:ext cx="12194137" cy="6857352"/>
          </a:xfrm>
          <a:custGeom>
            <a:avLst/>
            <a:gdLst>
              <a:gd name="connsiteX0" fmla="*/ 0 w 11949112"/>
              <a:gd name="connsiteY0" fmla="*/ 0 h 6743150"/>
              <a:gd name="connsiteX1" fmla="*/ 11949112 w 11949112"/>
              <a:gd name="connsiteY1" fmla="*/ 0 h 6743150"/>
              <a:gd name="connsiteX2" fmla="*/ 11949112 w 11949112"/>
              <a:gd name="connsiteY2" fmla="*/ 1679583 h 6743150"/>
              <a:gd name="connsiteX3" fmla="*/ 11914343 w 11949112"/>
              <a:gd name="connsiteY3" fmla="*/ 1756112 h 6743150"/>
              <a:gd name="connsiteX4" fmla="*/ 9019557 w 11949112"/>
              <a:gd name="connsiteY4" fmla="*/ 6743150 h 6743150"/>
              <a:gd name="connsiteX5" fmla="*/ 155448 w 11949112"/>
              <a:gd name="connsiteY5" fmla="*/ 6743150 h 6743150"/>
              <a:gd name="connsiteX6" fmla="*/ 155448 w 11949112"/>
              <a:gd name="connsiteY6" fmla="*/ 6740994 h 6743150"/>
              <a:gd name="connsiteX7" fmla="*/ 0 w 11949112"/>
              <a:gd name="connsiteY7" fmla="*/ 6740994 h 6743150"/>
              <a:gd name="connsiteX8" fmla="*/ 0 w 11949112"/>
              <a:gd name="connsiteY8" fmla="*/ 0 h 6743150"/>
              <a:gd name="connsiteX0" fmla="*/ 0 w 11949112"/>
              <a:gd name="connsiteY0" fmla="*/ 0 h 6743150"/>
              <a:gd name="connsiteX1" fmla="*/ 11949112 w 11949112"/>
              <a:gd name="connsiteY1" fmla="*/ 0 h 6743150"/>
              <a:gd name="connsiteX2" fmla="*/ 11949112 w 11949112"/>
              <a:gd name="connsiteY2" fmla="*/ 1679583 h 6743150"/>
              <a:gd name="connsiteX3" fmla="*/ 9019557 w 11949112"/>
              <a:gd name="connsiteY3" fmla="*/ 6743150 h 6743150"/>
              <a:gd name="connsiteX4" fmla="*/ 155448 w 11949112"/>
              <a:gd name="connsiteY4" fmla="*/ 6743150 h 6743150"/>
              <a:gd name="connsiteX5" fmla="*/ 155448 w 11949112"/>
              <a:gd name="connsiteY5" fmla="*/ 6740994 h 6743150"/>
              <a:gd name="connsiteX6" fmla="*/ 0 w 11949112"/>
              <a:gd name="connsiteY6" fmla="*/ 6740994 h 6743150"/>
              <a:gd name="connsiteX7" fmla="*/ 0 w 11949112"/>
              <a:gd name="connsiteY7" fmla="*/ 0 h 67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9112" h="6743150">
                <a:moveTo>
                  <a:pt x="0" y="0"/>
                </a:moveTo>
                <a:lnTo>
                  <a:pt x="11949112" y="0"/>
                </a:lnTo>
                <a:lnTo>
                  <a:pt x="11949112" y="1679583"/>
                </a:lnTo>
                <a:lnTo>
                  <a:pt x="9019557" y="6743150"/>
                </a:lnTo>
                <a:lnTo>
                  <a:pt x="155448" y="6743150"/>
                </a:lnTo>
                <a:lnTo>
                  <a:pt x="155448" y="6740994"/>
                </a:lnTo>
                <a:lnTo>
                  <a:pt x="0" y="6740994"/>
                </a:lnTo>
                <a:lnTo>
                  <a:pt x="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10" name="Freeform 9"/>
          <p:cNvSpPr/>
          <p:nvPr/>
        </p:nvSpPr>
        <p:spPr>
          <a:xfrm>
            <a:off x="10326108" y="1"/>
            <a:ext cx="1865892" cy="4316453"/>
          </a:xfrm>
          <a:custGeom>
            <a:avLst/>
            <a:gdLst>
              <a:gd name="connsiteX0" fmla="*/ 0 w 1802982"/>
              <a:gd name="connsiteY0" fmla="*/ 0 h 4230523"/>
              <a:gd name="connsiteX1" fmla="*/ 170360 w 1802982"/>
              <a:gd name="connsiteY1" fmla="*/ 0 h 4230523"/>
              <a:gd name="connsiteX2" fmla="*/ 1802982 w 1802982"/>
              <a:gd name="connsiteY2" fmla="*/ 0 h 4230523"/>
              <a:gd name="connsiteX3" fmla="*/ 1802982 w 1802982"/>
              <a:gd name="connsiteY3" fmla="*/ 4230523 h 4230523"/>
              <a:gd name="connsiteX4" fmla="*/ 170360 w 1802982"/>
              <a:gd name="connsiteY4" fmla="*/ 1346762 h 4230523"/>
              <a:gd name="connsiteX5" fmla="*/ 0 w 1802982"/>
              <a:gd name="connsiteY5" fmla="*/ 1050586 h 4230523"/>
              <a:gd name="connsiteX6" fmla="*/ 0 w 1802982"/>
              <a:gd name="connsiteY6" fmla="*/ 0 h 423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982" h="4230523">
                <a:moveTo>
                  <a:pt x="0" y="0"/>
                </a:moveTo>
                <a:lnTo>
                  <a:pt x="170360" y="0"/>
                </a:lnTo>
                <a:lnTo>
                  <a:pt x="1802982" y="0"/>
                </a:lnTo>
                <a:lnTo>
                  <a:pt x="1802982" y="4230523"/>
                </a:lnTo>
                <a:lnTo>
                  <a:pt x="170360" y="1346762"/>
                </a:lnTo>
                <a:lnTo>
                  <a:pt x="0" y="1050586"/>
                </a:lnTo>
                <a:lnTo>
                  <a:pt x="0"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13" name="Text Placeholder 12"/>
          <p:cNvSpPr>
            <a:spLocks noGrp="1"/>
          </p:cNvSpPr>
          <p:nvPr>
            <p:ph type="body" sz="quarter" idx="10"/>
          </p:nvPr>
        </p:nvSpPr>
        <p:spPr>
          <a:xfrm>
            <a:off x="485152" y="1652140"/>
            <a:ext cx="9304730" cy="1455347"/>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5" name="SlideLogoText"/>
          <p:cNvSpPr>
            <a:spLocks noChangeArrowheads="1"/>
          </p:cNvSpPr>
          <p:nvPr>
            <p:custDataLst>
              <p:tags r:id="rId3"/>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2" name="2. Slide Title"/>
          <p:cNvSpPr>
            <a:spLocks noGrp="1"/>
          </p:cNvSpPr>
          <p:nvPr>
            <p:ph type="title"/>
          </p:nvPr>
        </p:nvSpPr>
        <p:spPr bwMode="gray">
          <a:xfrm>
            <a:off x="485153" y="234865"/>
            <a:ext cx="9304728" cy="357236"/>
          </a:xfrm>
        </p:spPr>
        <p:txBody>
          <a:bodyPr wrap="square">
            <a:spAutoFit/>
          </a:bodyPr>
          <a:lstStyle/>
          <a:p>
            <a:r>
              <a:rPr lang="en-US" dirty="0"/>
              <a:t>Click to edit Master title style</a:t>
            </a:r>
            <a:endParaRPr lang="x-none" dirty="0"/>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7976107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mpact Slide 5">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 y="-3342"/>
            <a:ext cx="12183127" cy="6864691"/>
          </a:xfrm>
          <a:prstGeom prst="rect">
            <a:avLst/>
          </a:prstGeom>
        </p:spPr>
      </p:pic>
      <p:sp>
        <p:nvSpPr>
          <p:cNvPr id="14" name="Freeform 13"/>
          <p:cNvSpPr/>
          <p:nvPr/>
        </p:nvSpPr>
        <p:spPr>
          <a:xfrm>
            <a:off x="-1069" y="324"/>
            <a:ext cx="12194137" cy="6857352"/>
          </a:xfrm>
          <a:custGeom>
            <a:avLst/>
            <a:gdLst>
              <a:gd name="connsiteX0" fmla="*/ 0 w 11949112"/>
              <a:gd name="connsiteY0" fmla="*/ 0 h 6743150"/>
              <a:gd name="connsiteX1" fmla="*/ 11949112 w 11949112"/>
              <a:gd name="connsiteY1" fmla="*/ 0 h 6743150"/>
              <a:gd name="connsiteX2" fmla="*/ 11949112 w 11949112"/>
              <a:gd name="connsiteY2" fmla="*/ 1679583 h 6743150"/>
              <a:gd name="connsiteX3" fmla="*/ 11914343 w 11949112"/>
              <a:gd name="connsiteY3" fmla="*/ 1756112 h 6743150"/>
              <a:gd name="connsiteX4" fmla="*/ 9019557 w 11949112"/>
              <a:gd name="connsiteY4" fmla="*/ 6743150 h 6743150"/>
              <a:gd name="connsiteX5" fmla="*/ 155448 w 11949112"/>
              <a:gd name="connsiteY5" fmla="*/ 6743150 h 6743150"/>
              <a:gd name="connsiteX6" fmla="*/ 155448 w 11949112"/>
              <a:gd name="connsiteY6" fmla="*/ 6740994 h 6743150"/>
              <a:gd name="connsiteX7" fmla="*/ 0 w 11949112"/>
              <a:gd name="connsiteY7" fmla="*/ 6740994 h 6743150"/>
              <a:gd name="connsiteX8" fmla="*/ 0 w 11949112"/>
              <a:gd name="connsiteY8" fmla="*/ 0 h 6743150"/>
              <a:gd name="connsiteX0" fmla="*/ 0 w 11949112"/>
              <a:gd name="connsiteY0" fmla="*/ 0 h 6743150"/>
              <a:gd name="connsiteX1" fmla="*/ 11949112 w 11949112"/>
              <a:gd name="connsiteY1" fmla="*/ 0 h 6743150"/>
              <a:gd name="connsiteX2" fmla="*/ 11949112 w 11949112"/>
              <a:gd name="connsiteY2" fmla="*/ 1679583 h 6743150"/>
              <a:gd name="connsiteX3" fmla="*/ 9019557 w 11949112"/>
              <a:gd name="connsiteY3" fmla="*/ 6743150 h 6743150"/>
              <a:gd name="connsiteX4" fmla="*/ 155448 w 11949112"/>
              <a:gd name="connsiteY4" fmla="*/ 6743150 h 6743150"/>
              <a:gd name="connsiteX5" fmla="*/ 155448 w 11949112"/>
              <a:gd name="connsiteY5" fmla="*/ 6740994 h 6743150"/>
              <a:gd name="connsiteX6" fmla="*/ 0 w 11949112"/>
              <a:gd name="connsiteY6" fmla="*/ 6740994 h 6743150"/>
              <a:gd name="connsiteX7" fmla="*/ 0 w 11949112"/>
              <a:gd name="connsiteY7" fmla="*/ 0 h 67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9112" h="6743150">
                <a:moveTo>
                  <a:pt x="0" y="0"/>
                </a:moveTo>
                <a:lnTo>
                  <a:pt x="11949112" y="0"/>
                </a:lnTo>
                <a:lnTo>
                  <a:pt x="11949112" y="1679583"/>
                </a:lnTo>
                <a:lnTo>
                  <a:pt x="9019557" y="6743150"/>
                </a:lnTo>
                <a:lnTo>
                  <a:pt x="155448" y="6743150"/>
                </a:lnTo>
                <a:lnTo>
                  <a:pt x="155448" y="6740994"/>
                </a:lnTo>
                <a:lnTo>
                  <a:pt x="0" y="6740994"/>
                </a:lnTo>
                <a:lnTo>
                  <a:pt x="0"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15" name="Freeform 14"/>
          <p:cNvSpPr/>
          <p:nvPr/>
        </p:nvSpPr>
        <p:spPr>
          <a:xfrm>
            <a:off x="10326108" y="1"/>
            <a:ext cx="1865892" cy="4316453"/>
          </a:xfrm>
          <a:custGeom>
            <a:avLst/>
            <a:gdLst>
              <a:gd name="connsiteX0" fmla="*/ 0 w 1802982"/>
              <a:gd name="connsiteY0" fmla="*/ 0 h 4230523"/>
              <a:gd name="connsiteX1" fmla="*/ 170360 w 1802982"/>
              <a:gd name="connsiteY1" fmla="*/ 0 h 4230523"/>
              <a:gd name="connsiteX2" fmla="*/ 1802982 w 1802982"/>
              <a:gd name="connsiteY2" fmla="*/ 0 h 4230523"/>
              <a:gd name="connsiteX3" fmla="*/ 1802982 w 1802982"/>
              <a:gd name="connsiteY3" fmla="*/ 4230523 h 4230523"/>
              <a:gd name="connsiteX4" fmla="*/ 170360 w 1802982"/>
              <a:gd name="connsiteY4" fmla="*/ 1346762 h 4230523"/>
              <a:gd name="connsiteX5" fmla="*/ 0 w 1802982"/>
              <a:gd name="connsiteY5" fmla="*/ 1050586 h 4230523"/>
              <a:gd name="connsiteX6" fmla="*/ 0 w 1802982"/>
              <a:gd name="connsiteY6" fmla="*/ 0 h 423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982" h="4230523">
                <a:moveTo>
                  <a:pt x="0" y="0"/>
                </a:moveTo>
                <a:lnTo>
                  <a:pt x="170360" y="0"/>
                </a:lnTo>
                <a:lnTo>
                  <a:pt x="1802982" y="0"/>
                </a:lnTo>
                <a:lnTo>
                  <a:pt x="1802982" y="4230523"/>
                </a:lnTo>
                <a:lnTo>
                  <a:pt x="170360" y="1346762"/>
                </a:lnTo>
                <a:lnTo>
                  <a:pt x="0" y="1050586"/>
                </a:lnTo>
                <a:lnTo>
                  <a:pt x="0" y="0"/>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2" name="2. Slide Title"/>
          <p:cNvSpPr>
            <a:spLocks noGrp="1"/>
          </p:cNvSpPr>
          <p:nvPr>
            <p:ph type="title"/>
          </p:nvPr>
        </p:nvSpPr>
        <p:spPr bwMode="gray">
          <a:xfrm>
            <a:off x="485154" y="234865"/>
            <a:ext cx="9304730" cy="357236"/>
          </a:xfrm>
        </p:spPr>
        <p:txBody>
          <a:bodyPr/>
          <a:lstStyle>
            <a:lvl1pPr>
              <a:defRPr>
                <a:solidFill>
                  <a:schemeClr val="bg1"/>
                </a:solidFill>
              </a:defRPr>
            </a:lvl1pPr>
          </a:lstStyle>
          <a:p>
            <a:r>
              <a:rPr lang="en-US" dirty="0"/>
              <a:t>Click to edit Master title style</a:t>
            </a:r>
            <a:endParaRPr lang="x-none" dirty="0"/>
          </a:p>
        </p:txBody>
      </p:sp>
      <p:sp>
        <p:nvSpPr>
          <p:cNvPr id="16"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7"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7" name="Text Placeholder 6"/>
          <p:cNvSpPr>
            <a:spLocks noGrp="1"/>
          </p:cNvSpPr>
          <p:nvPr>
            <p:ph type="body" sz="quarter" idx="10"/>
          </p:nvPr>
        </p:nvSpPr>
        <p:spPr>
          <a:xfrm>
            <a:off x="485930" y="1652140"/>
            <a:ext cx="9303952" cy="145534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24137536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mpact Slide 6">
    <p:bg>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7" name="Freeform 6"/>
          <p:cNvSpPr/>
          <p:nvPr/>
        </p:nvSpPr>
        <p:spPr>
          <a:xfrm>
            <a:off x="5099950" y="2"/>
            <a:ext cx="7092054" cy="6858001"/>
          </a:xfrm>
          <a:custGeom>
            <a:avLst/>
            <a:gdLst>
              <a:gd name="connsiteX0" fmla="*/ 0 w 6950767"/>
              <a:gd name="connsiteY0" fmla="*/ 0 h 6721476"/>
              <a:gd name="connsiteX1" fmla="*/ 6694714 w 6950767"/>
              <a:gd name="connsiteY1" fmla="*/ 0 h 6721476"/>
              <a:gd name="connsiteX2" fmla="*/ 6694714 w 6950767"/>
              <a:gd name="connsiteY2" fmla="*/ 1 h 6721476"/>
              <a:gd name="connsiteX3" fmla="*/ 6950767 w 6950767"/>
              <a:gd name="connsiteY3" fmla="*/ 1 h 6721476"/>
              <a:gd name="connsiteX4" fmla="*/ 6950767 w 6950767"/>
              <a:gd name="connsiteY4" fmla="*/ 6721476 h 6721476"/>
              <a:gd name="connsiteX5" fmla="*/ 6950765 w 6950767"/>
              <a:gd name="connsiteY5" fmla="*/ 6721476 h 6721476"/>
              <a:gd name="connsiteX6" fmla="*/ 6950765 w 6950767"/>
              <a:gd name="connsiteY6" fmla="*/ 6718239 h 6721476"/>
              <a:gd name="connsiteX7" fmla="*/ 32578 w 6950767"/>
              <a:gd name="connsiteY7" fmla="*/ 6718239 h 6721476"/>
              <a:gd name="connsiteX8" fmla="*/ 1977107 w 6950767"/>
              <a:gd name="connsiteY8" fmla="*/ 3360782 h 6721476"/>
              <a:gd name="connsiteX9" fmla="*/ 0 w 6950767"/>
              <a:gd name="connsiteY9" fmla="*/ 0 h 672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0767" h="6721476">
                <a:moveTo>
                  <a:pt x="0" y="0"/>
                </a:moveTo>
                <a:lnTo>
                  <a:pt x="6694714" y="0"/>
                </a:lnTo>
                <a:lnTo>
                  <a:pt x="6694714" y="1"/>
                </a:lnTo>
                <a:lnTo>
                  <a:pt x="6950767" y="1"/>
                </a:lnTo>
                <a:lnTo>
                  <a:pt x="6950767" y="6721476"/>
                </a:lnTo>
                <a:lnTo>
                  <a:pt x="6950765" y="6721476"/>
                </a:lnTo>
                <a:lnTo>
                  <a:pt x="6950765" y="6718239"/>
                </a:lnTo>
                <a:lnTo>
                  <a:pt x="32578" y="6718239"/>
                </a:lnTo>
                <a:lnTo>
                  <a:pt x="1977107" y="3360782"/>
                </a:lnTo>
                <a:cubicBezTo>
                  <a:pt x="1303783" y="2240521"/>
                  <a:pt x="673324" y="1120261"/>
                  <a:pt x="0" y="0"/>
                </a:cubicBez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9" dirty="0" err="1">
              <a:solidFill>
                <a:schemeClr val="tx1"/>
              </a:solidFill>
            </a:endParaRPr>
          </a:p>
        </p:txBody>
      </p:sp>
      <p:sp>
        <p:nvSpPr>
          <p:cNvPr id="2" name="2. Slide Title"/>
          <p:cNvSpPr>
            <a:spLocks noGrp="1"/>
          </p:cNvSpPr>
          <p:nvPr>
            <p:ph type="title"/>
          </p:nvPr>
        </p:nvSpPr>
        <p:spPr bwMode="gray">
          <a:xfrm>
            <a:off x="485154" y="234865"/>
            <a:ext cx="11192471" cy="357236"/>
          </a:xfrm>
        </p:spPr>
        <p:txBody>
          <a:bodyPr/>
          <a:lstStyle>
            <a:lvl1pPr>
              <a:defRPr>
                <a:solidFill>
                  <a:schemeClr val="bg1"/>
                </a:solidFill>
              </a:defRPr>
            </a:lvl1pPr>
          </a:lstStyle>
          <a:p>
            <a:r>
              <a:rPr lang="en-US" dirty="0"/>
              <a:t>Click to edit Master title style</a:t>
            </a:r>
            <a:endParaRPr lang="x-none" dirty="0"/>
          </a:p>
        </p:txBody>
      </p:sp>
      <p:sp>
        <p:nvSpPr>
          <p:cNvPr id="4" name="Text Placeholder 3"/>
          <p:cNvSpPr>
            <a:spLocks noGrp="1"/>
          </p:cNvSpPr>
          <p:nvPr>
            <p:ph type="body" sz="quarter" idx="10"/>
          </p:nvPr>
        </p:nvSpPr>
        <p:spPr>
          <a:xfrm>
            <a:off x="485933" y="1652140"/>
            <a:ext cx="5572004" cy="145534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4"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200711003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1"/>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name="think-cell Slide" r:id="rId4" imgW="386" imgH="386" progId="TCLayout.ActiveDocument.1">
                  <p:embed/>
                </p:oleObj>
              </mc:Choice>
              <mc:Fallback>
                <p:oleObj name="think-cell Slide" r:id="rId4"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userDrawn="1"/>
        </p:nvSpPr>
        <p:spPr>
          <a:xfrm>
            <a:off x="11652053" y="6640499"/>
            <a:ext cx="1282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FFFFFF"/>
                </a:solidFill>
                <a:latin typeface="+mn-lt"/>
              </a:rPr>
              <a:pPr/>
              <a:t>‹#›</a:t>
            </a:fld>
            <a:endParaRPr lang="en-US" sz="816" baseline="0" dirty="0">
              <a:solidFill>
                <a:srgbClr val="FFFFFF"/>
              </a:solidFill>
              <a:latin typeface="+mn-lt"/>
            </a:endParaRPr>
          </a:p>
        </p:txBody>
      </p:sp>
      <p:sp>
        <p:nvSpPr>
          <p:cNvPr id="16" name="SlideLogoText"/>
          <p:cNvSpPr>
            <a:spLocks noChangeArrowheads="1"/>
          </p:cNvSpPr>
          <p:nvPr userDrawn="1">
            <p:custDataLst>
              <p:tags r:id="rId2"/>
            </p:custDataLst>
          </p:nvPr>
        </p:nvSpPr>
        <p:spPr bwMode="auto">
          <a:xfrm>
            <a:off x="10485994" y="6640499"/>
            <a:ext cx="102912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FFFFFF"/>
                </a:solidFill>
                <a:latin typeface="+mn-lt"/>
              </a:rPr>
              <a:t>McKinsey &amp; Company</a:t>
            </a:r>
          </a:p>
        </p:txBody>
      </p:sp>
      <p:sp>
        <p:nvSpPr>
          <p:cNvPr id="5"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1218517999"/>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ark Blue Background">
    <p:bg>
      <p:bgPr>
        <a:solidFill>
          <a:schemeClr val="accent4"/>
        </a:solidFill>
        <a:effectLst/>
      </p:bgPr>
    </p:bg>
    <p:spTree>
      <p:nvGrpSpPr>
        <p:cNvPr id="1" name=""/>
        <p:cNvGrpSpPr/>
        <p:nvPr/>
      </p:nvGrpSpPr>
      <p:grpSpPr>
        <a:xfrm>
          <a:off x="0" y="0"/>
          <a:ext cx="0" cy="0"/>
          <a:chOff x="0" y="0"/>
          <a:chExt cx="0" cy="0"/>
        </a:xfrm>
      </p:grpSpPr>
      <p:sp>
        <p:nvSpPr>
          <p:cNvPr id="2" name="2. Slide Title"/>
          <p:cNvSpPr>
            <a:spLocks noGrp="1"/>
          </p:cNvSpPr>
          <p:nvPr>
            <p:ph type="title"/>
          </p:nvPr>
        </p:nvSpPr>
        <p:spPr bwMode="gray">
          <a:xfrm>
            <a:off x="485154" y="234865"/>
            <a:ext cx="11192471" cy="357236"/>
          </a:xfrm>
        </p:spPr>
        <p:txBody>
          <a:bodyPr/>
          <a:lstStyle>
            <a:lvl1pPr>
              <a:defRPr>
                <a:solidFill>
                  <a:schemeClr val="bg1"/>
                </a:solidFill>
              </a:defRPr>
            </a:lvl1pPr>
          </a:lstStyle>
          <a:p>
            <a:r>
              <a:rPr lang="en-US" dirty="0"/>
              <a:t>Click to edit Master title style</a:t>
            </a:r>
            <a:endParaRPr lang="x-none" dirty="0"/>
          </a:p>
        </p:txBody>
      </p:sp>
      <p:sp>
        <p:nvSpPr>
          <p:cNvPr id="7"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8" name="SlideLogoText"/>
          <p:cNvSpPr>
            <a:spLocks noChangeArrowheads="1"/>
          </p:cNvSpPr>
          <p:nvPr>
            <p:custDataLst>
              <p:tags r:id="rId1"/>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4" name="Text Placeholder 3"/>
          <p:cNvSpPr>
            <a:spLocks noGrp="1"/>
          </p:cNvSpPr>
          <p:nvPr>
            <p:ph type="body" sz="quarter" idx="10"/>
          </p:nvPr>
        </p:nvSpPr>
        <p:spPr>
          <a:xfrm>
            <a:off x="485930" y="1652140"/>
            <a:ext cx="9303952" cy="145534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39273171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yan Backgroun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4" imgW="439" imgH="438" progId="TCLayout.ActiveDocument.1">
                  <p:embed/>
                </p:oleObj>
              </mc:Choice>
              <mc:Fallback>
                <p:oleObj name="think-cell Slide" r:id="rId4" imgW="439" imgH="438" progId="TCLayout.ActiveDocument.1">
                  <p:embed/>
                  <p:pic>
                    <p:nvPicPr>
                      <p:cNvPr id="3" name="Object 2" hidden="1"/>
                      <p:cNvPicPr/>
                      <p:nvPr/>
                    </p:nvPicPr>
                    <p:blipFill>
                      <a:blip r:embed="rId5"/>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gray">
          <a:xfrm>
            <a:off x="485154" y="234865"/>
            <a:ext cx="11192471" cy="357236"/>
          </a:xfrm>
        </p:spPr>
        <p:txBody>
          <a:bodyPr/>
          <a:lstStyle>
            <a:lvl1pPr>
              <a:defRPr>
                <a:solidFill>
                  <a:schemeClr val="bg1"/>
                </a:solidFill>
              </a:defRPr>
            </a:lvl1pPr>
          </a:lstStyle>
          <a:p>
            <a:r>
              <a:rPr lang="en-US" dirty="0"/>
              <a:t>Click to edit Master title style</a:t>
            </a:r>
            <a:endParaRPr lang="x-none" dirty="0"/>
          </a:p>
        </p:txBody>
      </p:sp>
      <p:sp>
        <p:nvSpPr>
          <p:cNvPr id="7"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bg1"/>
                </a:solidFill>
              </a:rPr>
              <a:pPr lvl="0"/>
              <a:t>‹#›</a:t>
            </a:fld>
            <a:endParaRPr lang="x-none" sz="714" dirty="0">
              <a:solidFill>
                <a:schemeClr val="bg1"/>
              </a:solidFill>
            </a:endParaRPr>
          </a:p>
        </p:txBody>
      </p:sp>
      <p:sp>
        <p:nvSpPr>
          <p:cNvPr id="8" name="SlideLogoText"/>
          <p:cNvSpPr>
            <a:spLocks noChangeArrowheads="1"/>
          </p:cNvSpPr>
          <p:nvPr>
            <p:custDataLst>
              <p:tags r:id="rId2"/>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bg1"/>
                </a:solidFill>
                <a:latin typeface="Arial" charset="0"/>
                <a:ea typeface="+mn-ea"/>
                <a:cs typeface="+mn-cs"/>
              </a:rPr>
              <a:t>McKinsey &amp; Company</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35783355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pecial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5" imgW="439" imgH="438" progId="TCLayout.ActiveDocument.1">
                  <p:embed/>
                </p:oleObj>
              </mc:Choice>
              <mc:Fallback>
                <p:oleObj name="think-cell Slide" r:id="rId5" imgW="439" imgH="438"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B3CF07E-8A47-4BA6-9699-5E070A0C6BD9}"/>
              </a:ext>
            </a:extLst>
          </p:cNvPr>
          <p:cNvSpPr/>
          <p:nvPr userDrawn="1">
            <p:custDataLst>
              <p:tags r:id="rId2"/>
            </p:custDataLst>
          </p:nvPr>
        </p:nvSpPr>
        <p:spPr>
          <a:xfrm>
            <a:off x="0" y="0"/>
            <a:ext cx="125989" cy="11024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21"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8" name="Freeform 7"/>
          <p:cNvSpPr/>
          <p:nvPr/>
        </p:nvSpPr>
        <p:spPr>
          <a:xfrm>
            <a:off x="9161942" y="1"/>
            <a:ext cx="3065052" cy="6069025"/>
          </a:xfrm>
          <a:custGeom>
            <a:avLst/>
            <a:gdLst>
              <a:gd name="connsiteX0" fmla="*/ 3111190 w 3111190"/>
              <a:gd name="connsiteY0" fmla="*/ 6077415 h 6077415"/>
              <a:gd name="connsiteX1" fmla="*/ 0 w 3111190"/>
              <a:gd name="connsiteY1" fmla="*/ 780585 h 6077415"/>
              <a:gd name="connsiteX2" fmla="*/ 0 w 3111190"/>
              <a:gd name="connsiteY2" fmla="*/ 0 h 6077415"/>
              <a:gd name="connsiteX3" fmla="*/ 3055434 w 3111190"/>
              <a:gd name="connsiteY3" fmla="*/ 0 h 6077415"/>
              <a:gd name="connsiteX4" fmla="*/ 3055434 w 3111190"/>
              <a:gd name="connsiteY4" fmla="*/ 6066263 h 6077415"/>
              <a:gd name="connsiteX0" fmla="*/ 3065051 w 3065051"/>
              <a:gd name="connsiteY0" fmla="*/ 6069026 h 6069026"/>
              <a:gd name="connsiteX1" fmla="*/ 0 w 3065051"/>
              <a:gd name="connsiteY1" fmla="*/ 780585 h 6069026"/>
              <a:gd name="connsiteX2" fmla="*/ 0 w 3065051"/>
              <a:gd name="connsiteY2" fmla="*/ 0 h 6069026"/>
              <a:gd name="connsiteX3" fmla="*/ 3055434 w 3065051"/>
              <a:gd name="connsiteY3" fmla="*/ 0 h 6069026"/>
              <a:gd name="connsiteX4" fmla="*/ 3055434 w 3065051"/>
              <a:gd name="connsiteY4" fmla="*/ 6066263 h 606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051" h="6069026">
                <a:moveTo>
                  <a:pt x="3065051" y="6069026"/>
                </a:moveTo>
                <a:lnTo>
                  <a:pt x="0" y="780585"/>
                </a:lnTo>
                <a:lnTo>
                  <a:pt x="0" y="0"/>
                </a:lnTo>
                <a:lnTo>
                  <a:pt x="3055434" y="0"/>
                </a:lnTo>
                <a:lnTo>
                  <a:pt x="3055434" y="6066263"/>
                </a:ln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4"/>
          </a:p>
        </p:txBody>
      </p:sp>
      <p:sp>
        <p:nvSpPr>
          <p:cNvPr id="2" name="2. Slide Title"/>
          <p:cNvSpPr>
            <a:spLocks noGrp="1"/>
          </p:cNvSpPr>
          <p:nvPr>
            <p:ph type="title"/>
          </p:nvPr>
        </p:nvSpPr>
        <p:spPr bwMode="gray"/>
        <p:txBody>
          <a:bodyPr/>
          <a:lstStyle/>
          <a:p>
            <a:r>
              <a:rPr lang="en-US" dirty="0"/>
              <a:t>Click to edit Master title style</a:t>
            </a:r>
            <a:endParaRPr lang="x-none" dirty="0"/>
          </a:p>
        </p:txBody>
      </p:sp>
      <p:sp>
        <p:nvSpPr>
          <p:cNvPr id="9" name="Slide Number"/>
          <p:cNvSpPr txBox="1">
            <a:spLocks/>
          </p:cNvSpPr>
          <p:nvPr/>
        </p:nvSpPr>
        <p:spPr bwMode="gray">
          <a:xfrm>
            <a:off x="11652053" y="6648321"/>
            <a:ext cx="112210" cy="109902"/>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lvl="0"/>
            <a:fld id="{42C328C1-A84F-4A39-A664-DBA00541A8C6}" type="slidenum">
              <a:rPr lang="x-none" sz="714" smtClean="0">
                <a:solidFill>
                  <a:schemeClr val="accent2"/>
                </a:solidFill>
              </a:rPr>
              <a:pPr lvl="0"/>
              <a:t>‹#›</a:t>
            </a:fld>
            <a:endParaRPr lang="x-none" sz="714" dirty="0">
              <a:solidFill>
                <a:schemeClr val="accent2"/>
              </a:solidFill>
            </a:endParaRPr>
          </a:p>
        </p:txBody>
      </p:sp>
      <p:sp>
        <p:nvSpPr>
          <p:cNvPr id="10" name="SlideLogoText"/>
          <p:cNvSpPr>
            <a:spLocks noChangeArrowheads="1"/>
          </p:cNvSpPr>
          <p:nvPr>
            <p:custDataLst>
              <p:tags r:id="rId3"/>
            </p:custDataLst>
          </p:nvPr>
        </p:nvSpPr>
        <p:spPr bwMode="gray">
          <a:xfrm>
            <a:off x="10607821" y="6648321"/>
            <a:ext cx="907301"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065783"/>
            <a:r>
              <a:rPr lang="en-US" sz="714" kern="1200" baseline="0" noProof="0" dirty="0">
                <a:solidFill>
                  <a:schemeClr val="accent2"/>
                </a:solidFill>
                <a:latin typeface="Arial" charset="0"/>
                <a:ea typeface="+mn-ea"/>
                <a:cs typeface="+mn-cs"/>
              </a:rPr>
              <a:t>McKinsey &amp; Company</a:t>
            </a:r>
          </a:p>
        </p:txBody>
      </p:sp>
      <p:sp>
        <p:nvSpPr>
          <p:cNvPr id="13" name="Text Placeholder 12"/>
          <p:cNvSpPr>
            <a:spLocks noGrp="1"/>
          </p:cNvSpPr>
          <p:nvPr>
            <p:ph type="body" sz="quarter" idx="10"/>
          </p:nvPr>
        </p:nvSpPr>
        <p:spPr>
          <a:xfrm>
            <a:off x="485152" y="1652140"/>
            <a:ext cx="9304730" cy="1455347"/>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oc id"/>
          <p:cNvSpPr>
            <a:spLocks noChangeArrowheads="1"/>
          </p:cNvSpPr>
          <p:nvPr/>
        </p:nvSpPr>
        <p:spPr bwMode="gray">
          <a:xfrm>
            <a:off x="10670216"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spTree>
    <p:extLst>
      <p:ext uri="{BB962C8B-B14F-4D97-AF65-F5344CB8AC3E}">
        <p14:creationId xmlns:p14="http://schemas.microsoft.com/office/powerpoint/2010/main" val="22618129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pos="99">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1546" y="3063925"/>
            <a:ext cx="5668909" cy="701959"/>
          </a:xfrm>
          <a:prstGeom prst="rect">
            <a:avLst/>
          </a:prstGeom>
        </p:spPr>
      </p:pic>
    </p:spTree>
    <p:extLst>
      <p:ext uri="{BB962C8B-B14F-4D97-AF65-F5344CB8AC3E}">
        <p14:creationId xmlns:p14="http://schemas.microsoft.com/office/powerpoint/2010/main" val="296128452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4"/>
          </a:xfrm>
          <a:prstGeom prst="rect">
            <a:avLst/>
          </a:prstGeom>
        </p:spPr>
        <p:txBody>
          <a:bodyPr/>
          <a:lstStyle/>
          <a:p>
            <a:fld id="{44B0E816-8CD6-F94E-AB9B-3C9267DCF5A8}" type="datetimeFigureOut">
              <a:rPr lang="en-US" smtClean="0"/>
              <a:t>5/7/2021</a:t>
            </a:fld>
            <a:endParaRPr lang="en-US"/>
          </a:p>
        </p:txBody>
      </p:sp>
      <p:sp>
        <p:nvSpPr>
          <p:cNvPr id="5" name="Footer Placeholder 4"/>
          <p:cNvSpPr>
            <a:spLocks noGrp="1"/>
          </p:cNvSpPr>
          <p:nvPr>
            <p:ph type="ftr" sz="quarter" idx="11"/>
          </p:nvPr>
        </p:nvSpPr>
        <p:spPr>
          <a:xfrm>
            <a:off x="4038600" y="6356351"/>
            <a:ext cx="4114801" cy="365124"/>
          </a:xfrm>
          <a:prstGeom prst="rect">
            <a:avLst/>
          </a:prstGeom>
        </p:spPr>
        <p:txBody>
          <a:bodyPr/>
          <a:lstStyle/>
          <a:p>
            <a:endParaRPr lang="en-US"/>
          </a:p>
        </p:txBody>
      </p:sp>
      <p:sp>
        <p:nvSpPr>
          <p:cNvPr id="6" name="Slide Number Placeholder 5"/>
          <p:cNvSpPr>
            <a:spLocks noGrp="1"/>
          </p:cNvSpPr>
          <p:nvPr>
            <p:ph type="sldNum" sz="quarter" idx="12"/>
          </p:nvPr>
        </p:nvSpPr>
        <p:spPr>
          <a:xfrm>
            <a:off x="8610601" y="6356351"/>
            <a:ext cx="2743200" cy="365124"/>
          </a:xfrm>
          <a:prstGeom prst="rect">
            <a:avLst/>
          </a:prstGeom>
        </p:spPr>
        <p:txBody>
          <a:bodyPr/>
          <a:lstStyle/>
          <a:p>
            <a:fld id="{9136EBB5-F8A9-B542-A0D1-2F01AC9A1CDB}" type="slidenum">
              <a:rPr lang="en-US" smtClean="0"/>
              <a:t>‹#›</a:t>
            </a:fld>
            <a:endParaRPr lang="en-US"/>
          </a:p>
        </p:txBody>
      </p:sp>
    </p:spTree>
    <p:extLst>
      <p:ext uri="{BB962C8B-B14F-4D97-AF65-F5344CB8AC3E}">
        <p14:creationId xmlns:p14="http://schemas.microsoft.com/office/powerpoint/2010/main" val="2939090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cSld name="6_TOC ThinkCell">
    <p:bg>
      <p:bgPr>
        <a:solidFill>
          <a:schemeClr val="tx1">
            <a:lumMod val="85000"/>
            <a:lumOff val="1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96" y="1595"/>
          <a:ext cx="1586" cy="1587"/>
        </p:xfrm>
        <a:graphic>
          <a:graphicData uri="http://schemas.openxmlformats.org/presentationml/2006/ole">
            <mc:AlternateContent xmlns:mc="http://schemas.openxmlformats.org/markup-compatibility/2006">
              <mc:Choice xmlns:v="urn:schemas-microsoft-com:vml" Requires="v">
                <p:oleObj name="think-cell Slide" r:id="rId3" imgW="493" imgH="493" progId="TCLayout.ActiveDocument.1">
                  <p:embed/>
                </p:oleObj>
              </mc:Choice>
              <mc:Fallback>
                <p:oleObj name="think-cell Slide" r:id="rId3" imgW="493" imgH="493" progId="TCLayout.ActiveDocument.1">
                  <p:embed/>
                  <p:pic>
                    <p:nvPicPr>
                      <p:cNvPr id="4" name="Object 3" hidden="1"/>
                      <p:cNvPicPr/>
                      <p:nvPr/>
                    </p:nvPicPr>
                    <p:blipFill>
                      <a:blip r:embed="rId4"/>
                      <a:stretch>
                        <a:fillRect/>
                      </a:stretch>
                    </p:blipFill>
                    <p:spPr>
                      <a:xfrm>
                        <a:off x="1596" y="1595"/>
                        <a:ext cx="1586" cy="1587"/>
                      </a:xfrm>
                      <a:prstGeom prst="rect">
                        <a:avLst/>
                      </a:prstGeom>
                    </p:spPr>
                  </p:pic>
                </p:oleObj>
              </mc:Fallback>
            </mc:AlternateContent>
          </a:graphicData>
        </a:graphic>
      </p:graphicFrame>
      <p:sp>
        <p:nvSpPr>
          <p:cNvPr id="6" name="Slide Number"/>
          <p:cNvSpPr txBox="1">
            <a:spLocks/>
          </p:cNvSpPr>
          <p:nvPr/>
        </p:nvSpPr>
        <p:spPr>
          <a:xfrm>
            <a:off x="11557381" y="6492661"/>
            <a:ext cx="125034" cy="123111"/>
          </a:xfrm>
          <a:prstGeom prst="rect">
            <a:avLst/>
          </a:prstGeom>
        </p:spPr>
        <p:txBody>
          <a:bodyPr vert="horz" wrap="square" lIns="0" tIns="0" rIns="0" bIns="0" rtlCol="0" anchor="ctr">
            <a:noAutofit/>
          </a:bodyPr>
          <a:lstStyle>
            <a:defPPr>
              <a:defRPr lang="en-US"/>
            </a:defPPr>
            <a:lvl1pPr algn="r">
              <a:defRPr lang="en-GB" sz="800" smtClean="0">
                <a:solidFill>
                  <a:schemeClr val="tx2"/>
                </a:solidFill>
              </a:defRPr>
            </a:lvl1pPr>
          </a:lstStyle>
          <a:p>
            <a:pPr lvl="0"/>
            <a:fld id="{42C328C1-A84F-4A39-A664-DBA00541A8C6}" type="slidenum">
              <a:rPr lang="en-US" sz="700" smtClean="0">
                <a:solidFill>
                  <a:schemeClr val="bg1"/>
                </a:solidFill>
              </a:rPr>
              <a:pPr lvl="0"/>
              <a:t>‹#›</a:t>
            </a:fld>
            <a:endParaRPr lang="en-US" sz="700">
              <a:solidFill>
                <a:schemeClr val="bg1"/>
              </a:solidFill>
            </a:endParaRPr>
          </a:p>
        </p:txBody>
      </p:sp>
      <p:pic>
        <p:nvPicPr>
          <p:cNvPr id="8" name="Picture 7"/>
          <p:cNvPicPr>
            <a:picLocks/>
          </p:cNvPicPr>
          <p:nvPr/>
        </p:nvPicPr>
        <p:blipFill>
          <a:blip r:embed="rId5" cstate="email">
            <a:extLst>
              <a:ext uri="{28A0092B-C50C-407E-A947-70E740481C1C}">
                <a14:useLocalDpi xmlns:a14="http://schemas.microsoft.com/office/drawing/2010/main"/>
              </a:ext>
            </a:extLst>
          </a:blip>
          <a:stretch>
            <a:fillRect/>
          </a:stretch>
        </p:blipFill>
        <p:spPr>
          <a:xfrm>
            <a:off x="10520908" y="6501811"/>
            <a:ext cx="951603" cy="117252"/>
          </a:xfrm>
          <a:prstGeom prst="rect">
            <a:avLst/>
          </a:prstGeom>
        </p:spPr>
      </p:pic>
    </p:spTree>
    <p:extLst>
      <p:ext uri="{BB962C8B-B14F-4D97-AF65-F5344CB8AC3E}">
        <p14:creationId xmlns:p14="http://schemas.microsoft.com/office/powerpoint/2010/main" val="187670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3_Custom Layout">
    <p:bg>
      <p:bgPr>
        <a:solidFill>
          <a:srgbClr val="FFFFFF"/>
        </a:solidFill>
        <a:effectLst/>
      </p:bgPr>
    </p:bg>
    <p:spTree>
      <p:nvGrpSpPr>
        <p:cNvPr id="1" name=""/>
        <p:cNvGrpSpPr/>
        <p:nvPr/>
      </p:nvGrpSpPr>
      <p:grpSpPr>
        <a:xfrm>
          <a:off x="0" y="0"/>
          <a:ext cx="0" cy="0"/>
          <a:chOff x="0" y="0"/>
          <a:chExt cx="0" cy="0"/>
        </a:xfrm>
      </p:grpSpPr>
      <p:grpSp>
        <p:nvGrpSpPr>
          <p:cNvPr id="32" name="Group 32"/>
          <p:cNvGrpSpPr/>
          <p:nvPr/>
        </p:nvGrpSpPr>
        <p:grpSpPr>
          <a:xfrm>
            <a:off x="9922144" y="6565926"/>
            <a:ext cx="2442923" cy="143565"/>
            <a:chOff x="0" y="0"/>
            <a:chExt cx="1832192" cy="107672"/>
          </a:xfrm>
        </p:grpSpPr>
        <p:sp>
          <p:nvSpPr>
            <p:cNvPr id="30" name="Shape 30"/>
            <p:cNvSpPr/>
            <p:nvPr/>
          </p:nvSpPr>
          <p:spPr>
            <a:xfrm>
              <a:off x="776197" y="12511"/>
              <a:ext cx="1055995" cy="943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a:spcBef>
                  <a:spcPts val="600"/>
                </a:spcBef>
                <a:defRPr sz="700" b="1">
                  <a:latin typeface="Helvetic neue"/>
                  <a:ea typeface="Helvetic neue"/>
                  <a:cs typeface="Helvetic neue"/>
                  <a:sym typeface="Helvetic neue"/>
                </a:defRPr>
              </a:lvl1pPr>
            </a:lstStyle>
            <a:p>
              <a:pPr>
                <a:defRPr sz="1800" b="0"/>
              </a:pPr>
              <a:r>
                <a:rPr sz="817" b="1"/>
                <a:t>| Design Studio</a:t>
              </a:r>
            </a:p>
          </p:txBody>
        </p:sp>
        <p:sp>
          <p:nvSpPr>
            <p:cNvPr id="31" name="Shape 31"/>
            <p:cNvSpPr/>
            <p:nvPr/>
          </p:nvSpPr>
          <p:spPr>
            <a:xfrm>
              <a:off x="0" y="0"/>
              <a:ext cx="1304195" cy="1076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spcBef>
                  <a:spcPts val="700"/>
                </a:spcBef>
                <a:defRPr sz="1800">
                  <a:latin typeface="Helvetica Neue Light"/>
                  <a:ea typeface="Helvetica Neue Light"/>
                  <a:cs typeface="Helvetica Neue Light"/>
                  <a:sym typeface="Helvetica Neue Light"/>
                </a:defRPr>
              </a:pPr>
              <a:r>
                <a:rPr sz="933">
                  <a:solidFill>
                    <a:srgbClr val="808080"/>
                  </a:solidFill>
                </a:rPr>
                <a:t>McKinsey &amp; Company</a:t>
              </a:r>
            </a:p>
          </p:txBody>
        </p:sp>
      </p:grpSp>
      <p:grpSp>
        <p:nvGrpSpPr>
          <p:cNvPr id="35" name="Group 35"/>
          <p:cNvGrpSpPr/>
          <p:nvPr/>
        </p:nvGrpSpPr>
        <p:grpSpPr>
          <a:xfrm>
            <a:off x="-1" y="0"/>
            <a:ext cx="12207399" cy="6871028"/>
            <a:chOff x="-1" y="0"/>
            <a:chExt cx="9155547" cy="5153270"/>
          </a:xfrm>
        </p:grpSpPr>
        <p:sp>
          <p:nvSpPr>
            <p:cNvPr id="33" name="Shape 33"/>
            <p:cNvSpPr/>
            <p:nvPr/>
          </p:nvSpPr>
          <p:spPr>
            <a:xfrm>
              <a:off x="-1" y="0"/>
              <a:ext cx="9155547" cy="5153270"/>
            </a:xfrm>
            <a:prstGeom prst="rect">
              <a:avLst/>
            </a:prstGeom>
            <a:solidFill>
              <a:srgbClr val="00ACEF"/>
            </a:solidFill>
            <a:ln w="12700" cap="flat">
              <a:noFill/>
              <a:miter lim="400000"/>
            </a:ln>
            <a:effectLst/>
          </p:spPr>
          <p:txBody>
            <a:bodyPr wrap="square" lIns="0" tIns="0" rIns="0" bIns="0" numCol="1" anchor="ctr">
              <a:noAutofit/>
            </a:bodyPr>
            <a:lstStyle/>
            <a:p>
              <a:pPr algn="ctr">
                <a:defRPr>
                  <a:latin typeface="Arial"/>
                  <a:ea typeface="Arial"/>
                  <a:cs typeface="Arial"/>
                  <a:sym typeface="Arial"/>
                </a:defRPr>
              </a:pPr>
              <a:endParaRPr sz="1867"/>
            </a:p>
          </p:txBody>
        </p:sp>
        <p:sp>
          <p:nvSpPr>
            <p:cNvPr id="34" name="Shape 34"/>
            <p:cNvSpPr/>
            <p:nvPr/>
          </p:nvSpPr>
          <p:spPr>
            <a:xfrm>
              <a:off x="-1" y="2468889"/>
              <a:ext cx="9155547" cy="2154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rPr sz="1867"/>
                <a:t>        </a:t>
              </a:r>
            </a:p>
          </p:txBody>
        </p:sp>
      </p:grpSp>
      <p:sp>
        <p:nvSpPr>
          <p:cNvPr id="36" name="Shape 36"/>
          <p:cNvSpPr/>
          <p:nvPr/>
        </p:nvSpPr>
        <p:spPr>
          <a:xfrm>
            <a:off x="10354452" y="6515124"/>
            <a:ext cx="1433143" cy="1435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spcBef>
                <a:spcPts val="700"/>
              </a:spcBef>
              <a:defRPr sz="1800">
                <a:solidFill>
                  <a:schemeClr val="accent1">
                    <a:satOff val="-11808"/>
                    <a:lumOff val="26568"/>
                  </a:schemeClr>
                </a:solidFill>
                <a:latin typeface="Helvetica Neue Light"/>
                <a:ea typeface="Helvetica Neue Light"/>
                <a:cs typeface="Helvetica Neue Light"/>
                <a:sym typeface="Helvetica Neue Light"/>
              </a:defRPr>
            </a:pPr>
            <a:r>
              <a:rPr sz="933"/>
              <a:t>McKinsey &amp; Company |</a:t>
            </a:r>
          </a:p>
        </p:txBody>
      </p:sp>
      <p:sp>
        <p:nvSpPr>
          <p:cNvPr id="37" name="Shape 37"/>
          <p:cNvSpPr>
            <a:spLocks noGrp="1"/>
          </p:cNvSpPr>
          <p:nvPr>
            <p:ph type="sldNum" sz="quarter" idx="2"/>
          </p:nvPr>
        </p:nvSpPr>
        <p:spPr>
          <a:xfrm>
            <a:off x="9158344" y="6409920"/>
            <a:ext cx="2844801" cy="372535"/>
          </a:xfrm>
          <a:prstGeom prst="rect">
            <a:avLst/>
          </a:prstGeom>
        </p:spPr>
        <p:txBody>
          <a:bodyPr/>
          <a:lstStyle>
            <a:lvl1pPr>
              <a:defRPr sz="1050">
                <a:solidFill>
                  <a:schemeClr val="accent1">
                    <a:satOff val="-11808"/>
                    <a:lumOff val="26568"/>
                  </a:schemeClr>
                </a:solidFill>
              </a:defRPr>
            </a:lvl1pPr>
          </a:lstStyle>
          <a:p>
            <a:fld id="{86CB4B4D-7CA3-9044-876B-883B54F8677D}" type="slidenum">
              <a:t>‹#›</a:t>
            </a:fld>
            <a:endParaRPr/>
          </a:p>
        </p:txBody>
      </p:sp>
    </p:spTree>
    <p:extLst>
      <p:ext uri="{BB962C8B-B14F-4D97-AF65-F5344CB8AC3E}">
        <p14:creationId xmlns:p14="http://schemas.microsoft.com/office/powerpoint/2010/main" val="307943635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E360-A243-48EA-9916-5F7D7763C8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34093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8" name="backgrou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04"/>
            <a:ext cx="12192000" cy="6857596"/>
          </a:xfrm>
          <a:prstGeom prst="rect">
            <a:avLst/>
          </a:prstGeom>
        </p:spPr>
      </p:pic>
      <p:sp>
        <p:nvSpPr>
          <p:cNvPr id="2" name="TitleRectangle"/>
          <p:cNvSpPr>
            <a:spLocks/>
          </p:cNvSpPr>
          <p:nvPr/>
        </p:nvSpPr>
        <p:spPr bwMode="white">
          <a:xfrm>
            <a:off x="2837961" y="1"/>
            <a:ext cx="935619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aseline="0" dirty="0">
              <a:solidFill>
                <a:srgbClr val="000000"/>
              </a:solidFill>
              <a:latin typeface="+mn-lt"/>
            </a:endParaRPr>
          </a:p>
        </p:txBody>
      </p:sp>
      <p:graphicFrame>
        <p:nvGraphicFramePr>
          <p:cNvPr id="3" name="Object 2" hidden="1"/>
          <p:cNvGraphicFramePr>
            <a:graphicFrameLocks noChangeAspect="1"/>
          </p:cNvGraphicFramePr>
          <p:nvPr>
            <p:custDataLst>
              <p:tags r:id="rId1"/>
            </p:custDataLst>
          </p:nvPr>
        </p:nvGraphicFramePr>
        <p:xfrm>
          <a:off x="2161" y="1622"/>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1" y="1622"/>
                        <a:ext cx="2159" cy="1619"/>
                      </a:xfrm>
                      <a:prstGeom prst="rect">
                        <a:avLst/>
                      </a:prstGeom>
                    </p:spPr>
                  </p:pic>
                </p:oleObj>
              </mc:Fallback>
            </mc:AlternateContent>
          </a:graphicData>
        </a:graphic>
      </p:graphicFrame>
      <p:sp>
        <p:nvSpPr>
          <p:cNvPr id="4" name="Working Draft Text" hidden="1"/>
          <p:cNvSpPr txBox="1">
            <a:spLocks noChangeArrowheads="1"/>
          </p:cNvSpPr>
          <p:nvPr/>
        </p:nvSpPr>
        <p:spPr bwMode="black">
          <a:xfrm>
            <a:off x="8153071" y="6415251"/>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baseline="0" dirty="0">
                <a:solidFill>
                  <a:srgbClr val="FFFFFF"/>
                </a:solidFill>
                <a:latin typeface="+mn-lt"/>
              </a:rPr>
              <a:t>WORKING DRAFT</a:t>
            </a:r>
          </a:p>
        </p:txBody>
      </p:sp>
      <p:sp>
        <p:nvSpPr>
          <p:cNvPr id="6" name="Working Draft" hidden="1"/>
          <p:cNvSpPr txBox="1">
            <a:spLocks noChangeArrowheads="1"/>
          </p:cNvSpPr>
          <p:nvPr/>
        </p:nvSpPr>
        <p:spPr bwMode="black">
          <a:xfrm>
            <a:off x="8153070" y="6540861"/>
            <a:ext cx="403892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Last Modified 28/11/2019 21:21 India Standard Time</a:t>
            </a:r>
            <a:endParaRPr lang="en-US" sz="816" baseline="0" dirty="0">
              <a:solidFill>
                <a:srgbClr val="FFFFFF"/>
              </a:solidFill>
              <a:latin typeface="+mn-lt"/>
            </a:endParaRPr>
          </a:p>
        </p:txBody>
      </p:sp>
      <p:sp>
        <p:nvSpPr>
          <p:cNvPr id="7" name="Printed" hidden="1"/>
          <p:cNvSpPr txBox="1">
            <a:spLocks noChangeArrowheads="1"/>
          </p:cNvSpPr>
          <p:nvPr/>
        </p:nvSpPr>
        <p:spPr bwMode="black">
          <a:xfrm>
            <a:off x="8153071" y="6666473"/>
            <a:ext cx="37957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aseline="0">
                <a:solidFill>
                  <a:srgbClr val="FFFFFF"/>
                </a:solidFill>
                <a:latin typeface="+mn-lt"/>
              </a:rPr>
              <a:t>Printed 11/21/2018 9:45 AM Eastern Standard Time</a:t>
            </a:r>
            <a:endParaRPr lang="en-US" sz="816" baseline="0" dirty="0">
              <a:solidFill>
                <a:srgbClr val="FFFFFF"/>
              </a:solidFill>
              <a:latin typeface="+mn-lt"/>
            </a:endParaRPr>
          </a:p>
        </p:txBody>
      </p:sp>
      <p:sp>
        <p:nvSpPr>
          <p:cNvPr id="13314" name="Title"/>
          <p:cNvSpPr>
            <a:spLocks noGrp="1" noChangeArrowheads="1"/>
          </p:cNvSpPr>
          <p:nvPr>
            <p:ph type="ctrTitle"/>
          </p:nvPr>
        </p:nvSpPr>
        <p:spPr>
          <a:xfrm>
            <a:off x="3085967" y="1463556"/>
            <a:ext cx="8478152" cy="502445"/>
          </a:xfrm>
          <a:prstGeom prst="rect">
            <a:avLst/>
          </a:prstGeom>
        </p:spPr>
        <p:txBody>
          <a:bodyPr>
            <a:spAutoFit/>
          </a:bodyPr>
          <a:lstStyle>
            <a:lvl1pPr>
              <a:defRPr sz="3265" b="0" baseline="0">
                <a:solidFill>
                  <a:schemeClr val="accent2"/>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a:xfrm>
            <a:off x="3085967" y="3182433"/>
            <a:ext cx="8478152" cy="219820"/>
          </a:xfrm>
          <a:prstGeom prst="rect">
            <a:avLst/>
          </a:prstGeom>
        </p:spPr>
        <p:txBody>
          <a:bodyPr wrap="square">
            <a:spAutoFit/>
          </a:bodyPr>
          <a:lstStyle>
            <a:lvl1pPr>
              <a:defRPr sz="1428" cap="all" baseline="0">
                <a:solidFill>
                  <a:schemeClr val="accent6"/>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gray">
          <a:xfrm>
            <a:off x="3085967" y="3650596"/>
            <a:ext cx="8478152"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baseline="0" dirty="0">
                <a:solidFill>
                  <a:schemeClr val="accent6"/>
                </a:solidFill>
                <a:latin typeface="+mn-lt"/>
              </a:rPr>
              <a:t>Document type | Date</a:t>
            </a:r>
          </a:p>
        </p:txBody>
      </p:sp>
      <p:sp>
        <p:nvSpPr>
          <p:cNvPr id="5" name="doc id" hidden="1"/>
          <p:cNvSpPr txBox="1">
            <a:spLocks noChangeArrowheads="1"/>
          </p:cNvSpPr>
          <p:nvPr/>
        </p:nvSpPr>
        <p:spPr bwMode="white">
          <a:xfrm>
            <a:off x="11487911" y="37256"/>
            <a:ext cx="40172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baseline="0" dirty="0">
              <a:solidFill>
                <a:srgbClr val="FFFFFF"/>
              </a:solidFill>
              <a:latin typeface="+mn-lt"/>
            </a:endParaRPr>
          </a:p>
        </p:txBody>
      </p:sp>
      <p:sp>
        <p:nvSpPr>
          <p:cNvPr id="28" name="LogoImage" hidden="1"/>
          <p:cNvSpPr>
            <a:spLocks noEditPoints="1"/>
          </p:cNvSpPr>
          <p:nvPr/>
        </p:nvSpPr>
        <p:spPr bwMode="auto">
          <a:xfrm>
            <a:off x="3085966" y="153714"/>
            <a:ext cx="2961770"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sz="1632" baseline="0" dirty="0">
              <a:solidFill>
                <a:srgbClr val="000000"/>
              </a:solidFill>
              <a:latin typeface="+mn-lt"/>
            </a:endParaRPr>
          </a:p>
        </p:txBody>
      </p:sp>
      <p:sp>
        <p:nvSpPr>
          <p:cNvPr id="26" name="Disclaimer-English (United States)" hidden="1"/>
          <p:cNvSpPr>
            <a:spLocks noChangeArrowheads="1"/>
          </p:cNvSpPr>
          <p:nvPr/>
        </p:nvSpPr>
        <p:spPr bwMode="black">
          <a:xfrm>
            <a:off x="3085968" y="6535889"/>
            <a:ext cx="4822214" cy="25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16" baseline="0" dirty="0">
                <a:solidFill>
                  <a:srgbClr val="FFFFFF"/>
                </a:solidFill>
                <a:latin typeface="+mn-lt"/>
              </a:rPr>
              <a:t>CONFIDENTIAL AND PROPRIETARY</a:t>
            </a:r>
          </a:p>
          <a:p>
            <a:pPr defTabSz="821202" eaLnBrk="0" hangingPunct="0"/>
            <a:r>
              <a:rPr lang="en-US"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610418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11652053" y="6639225"/>
            <a:ext cx="130847" cy="12809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9" name="SlideLogoText" hidden="1"/>
          <p:cNvSpPr>
            <a:spLocks noChangeArrowheads="1"/>
          </p:cNvSpPr>
          <p:nvPr>
            <p:custDataLst>
              <p:tags r:id="rId1"/>
            </p:custDataLst>
          </p:nvPr>
        </p:nvSpPr>
        <p:spPr bwMode="auto">
          <a:xfrm>
            <a:off x="10465075" y="6639225"/>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en-US" sz="816" baseline="0" dirty="0">
                <a:solidFill>
                  <a:srgbClr val="808080"/>
                </a:solidFill>
                <a:latin typeface="+mn-lt"/>
              </a:rPr>
              <a:t>McKinsey &amp; Company</a:t>
            </a:r>
          </a:p>
        </p:txBody>
      </p:sp>
      <p:sp>
        <p:nvSpPr>
          <p:cNvPr id="5" name="doc id" hidden="1"/>
          <p:cNvSpPr>
            <a:spLocks noChangeArrowheads="1"/>
          </p:cNvSpPr>
          <p:nvPr/>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spTree>
    <p:extLst>
      <p:ext uri="{BB962C8B-B14F-4D97-AF65-F5344CB8AC3E}">
        <p14:creationId xmlns:p14="http://schemas.microsoft.com/office/powerpoint/2010/main" val="362894060"/>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571">
          <p15:clr>
            <a:srgbClr val="F26B43"/>
          </p15:clr>
        </p15:guide>
        <p15:guide id="4" orient="horz" pos="391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26" Type="http://schemas.openxmlformats.org/officeDocument/2006/relationships/tags" Target="../tags/tag23.xml"/><Relationship Id="rId3" Type="http://schemas.openxmlformats.org/officeDocument/2006/relationships/slideLayout" Target="../slideLayouts/slideLayout3.xml"/><Relationship Id="rId21" Type="http://schemas.openxmlformats.org/officeDocument/2006/relationships/tags" Target="../tags/tag18.xml"/><Relationship Id="rId34" Type="http://schemas.openxmlformats.org/officeDocument/2006/relationships/oleObject" Target="../embeddings/oleObject1.bin"/><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tags" Target="../tags/tag22.xml"/><Relationship Id="rId33" Type="http://schemas.openxmlformats.org/officeDocument/2006/relationships/tags" Target="../tags/tag30.xml"/><Relationship Id="rId2" Type="http://schemas.openxmlformats.org/officeDocument/2006/relationships/slideLayout" Target="../slideLayouts/slideLayout2.xml"/><Relationship Id="rId16" Type="http://schemas.openxmlformats.org/officeDocument/2006/relationships/tags" Target="../tags/tag13.xml"/><Relationship Id="rId20" Type="http://schemas.openxmlformats.org/officeDocument/2006/relationships/tags" Target="../tags/tag17.xml"/><Relationship Id="rId29" Type="http://schemas.openxmlformats.org/officeDocument/2006/relationships/tags" Target="../tags/tag26.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tags" Target="../tags/tag8.xml"/><Relationship Id="rId24" Type="http://schemas.openxmlformats.org/officeDocument/2006/relationships/tags" Target="../tags/tag21.xml"/><Relationship Id="rId32" Type="http://schemas.openxmlformats.org/officeDocument/2006/relationships/tags" Target="../tags/tag29.xml"/><Relationship Id="rId5" Type="http://schemas.openxmlformats.org/officeDocument/2006/relationships/tags" Target="../tags/tag2.xml"/><Relationship Id="rId15" Type="http://schemas.openxmlformats.org/officeDocument/2006/relationships/tags" Target="../tags/tag12.xml"/><Relationship Id="rId23" Type="http://schemas.openxmlformats.org/officeDocument/2006/relationships/tags" Target="../tags/tag20.xml"/><Relationship Id="rId28" Type="http://schemas.openxmlformats.org/officeDocument/2006/relationships/tags" Target="../tags/tag25.xml"/><Relationship Id="rId10" Type="http://schemas.openxmlformats.org/officeDocument/2006/relationships/tags" Target="../tags/tag7.xml"/><Relationship Id="rId19" Type="http://schemas.openxmlformats.org/officeDocument/2006/relationships/tags" Target="../tags/tag16.xml"/><Relationship Id="rId31" Type="http://schemas.openxmlformats.org/officeDocument/2006/relationships/tags" Target="../tags/tag28.xml"/><Relationship Id="rId4" Type="http://schemas.openxmlformats.org/officeDocument/2006/relationships/theme" Target="../theme/theme1.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 Id="rId27" Type="http://schemas.openxmlformats.org/officeDocument/2006/relationships/tags" Target="../tags/tag24.xml"/><Relationship Id="rId30" Type="http://schemas.openxmlformats.org/officeDocument/2006/relationships/tags" Target="../tags/tag27.xml"/><Relationship Id="rId35"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26" Type="http://schemas.openxmlformats.org/officeDocument/2006/relationships/image" Target="../media/image1.emf"/><Relationship Id="rId3" Type="http://schemas.openxmlformats.org/officeDocument/2006/relationships/slideLayout" Target="../slideLayouts/slideLayout55.xml"/><Relationship Id="rId21" Type="http://schemas.openxmlformats.org/officeDocument/2006/relationships/tags" Target="../tags/tag243.xml"/><Relationship Id="rId7" Type="http://schemas.openxmlformats.org/officeDocument/2006/relationships/theme" Target="../theme/theme10.xml"/><Relationship Id="rId12" Type="http://schemas.openxmlformats.org/officeDocument/2006/relationships/tags" Target="../tags/tag234.xml"/><Relationship Id="rId17" Type="http://schemas.openxmlformats.org/officeDocument/2006/relationships/tags" Target="../tags/tag239.xml"/><Relationship Id="rId25" Type="http://schemas.openxmlformats.org/officeDocument/2006/relationships/oleObject" Target="../embeddings/oleObject36.bin"/><Relationship Id="rId2" Type="http://schemas.openxmlformats.org/officeDocument/2006/relationships/slideLayout" Target="../slideLayouts/slideLayout54.xml"/><Relationship Id="rId16" Type="http://schemas.openxmlformats.org/officeDocument/2006/relationships/tags" Target="../tags/tag238.xml"/><Relationship Id="rId20" Type="http://schemas.openxmlformats.org/officeDocument/2006/relationships/tags" Target="../tags/tag24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ags" Target="../tags/tag233.xml"/><Relationship Id="rId24" Type="http://schemas.openxmlformats.org/officeDocument/2006/relationships/tags" Target="../tags/tag246.xml"/><Relationship Id="rId5" Type="http://schemas.openxmlformats.org/officeDocument/2006/relationships/slideLayout" Target="../slideLayouts/slideLayout57.xml"/><Relationship Id="rId15" Type="http://schemas.openxmlformats.org/officeDocument/2006/relationships/tags" Target="../tags/tag237.xml"/><Relationship Id="rId23" Type="http://schemas.openxmlformats.org/officeDocument/2006/relationships/tags" Target="../tags/tag245.xml"/><Relationship Id="rId10" Type="http://schemas.openxmlformats.org/officeDocument/2006/relationships/tags" Target="../tags/tag232.xml"/><Relationship Id="rId19" Type="http://schemas.openxmlformats.org/officeDocument/2006/relationships/tags" Target="../tags/tag241.xml"/><Relationship Id="rId4" Type="http://schemas.openxmlformats.org/officeDocument/2006/relationships/slideLayout" Target="../slideLayouts/slideLayout5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tags" Target="../tags/tag244.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tags" Target="../tags/tag276.xml"/><Relationship Id="rId3" Type="http://schemas.openxmlformats.org/officeDocument/2006/relationships/slideLayout" Target="../slideLayouts/slideLayout61.xml"/><Relationship Id="rId21" Type="http://schemas.openxmlformats.org/officeDocument/2006/relationships/tags" Target="../tags/tag271.xml"/><Relationship Id="rId34" Type="http://schemas.openxmlformats.org/officeDocument/2006/relationships/oleObject" Target="../embeddings/oleObject41.bin"/><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tags" Target="../tags/tag275.xml"/><Relationship Id="rId33" Type="http://schemas.openxmlformats.org/officeDocument/2006/relationships/tags" Target="../tags/tag283.xml"/><Relationship Id="rId2" Type="http://schemas.openxmlformats.org/officeDocument/2006/relationships/slideLayout" Target="../slideLayouts/slideLayout60.xml"/><Relationship Id="rId16" Type="http://schemas.openxmlformats.org/officeDocument/2006/relationships/tags" Target="../tags/tag266.xml"/><Relationship Id="rId20" Type="http://schemas.openxmlformats.org/officeDocument/2006/relationships/tags" Target="../tags/tag270.xml"/><Relationship Id="rId29" Type="http://schemas.openxmlformats.org/officeDocument/2006/relationships/tags" Target="../tags/tag279.xml"/><Relationship Id="rId1" Type="http://schemas.openxmlformats.org/officeDocument/2006/relationships/slideLayout" Target="../slideLayouts/slideLayout59.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tags" Target="../tags/tag274.xml"/><Relationship Id="rId32" Type="http://schemas.openxmlformats.org/officeDocument/2006/relationships/tags" Target="../tags/tag282.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tags" Target="../tags/tag273.xml"/><Relationship Id="rId28" Type="http://schemas.openxmlformats.org/officeDocument/2006/relationships/tags" Target="../tags/tag278.xml"/><Relationship Id="rId10" Type="http://schemas.openxmlformats.org/officeDocument/2006/relationships/tags" Target="../tags/tag260.xml"/><Relationship Id="rId19" Type="http://schemas.openxmlformats.org/officeDocument/2006/relationships/tags" Target="../tags/tag269.xml"/><Relationship Id="rId31" Type="http://schemas.openxmlformats.org/officeDocument/2006/relationships/tags" Target="../tags/tag281.xml"/><Relationship Id="rId4" Type="http://schemas.openxmlformats.org/officeDocument/2006/relationships/theme" Target="../theme/theme11.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 Id="rId27" Type="http://schemas.openxmlformats.org/officeDocument/2006/relationships/tags" Target="../tags/tag277.xml"/><Relationship Id="rId30" Type="http://schemas.openxmlformats.org/officeDocument/2006/relationships/tags" Target="../tags/tag280.xml"/><Relationship Id="rId35"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18" Type="http://schemas.openxmlformats.org/officeDocument/2006/relationships/tags" Target="../tags/tag301.xml"/><Relationship Id="rId3" Type="http://schemas.openxmlformats.org/officeDocument/2006/relationships/slideLayout" Target="../slideLayouts/slideLayout64.xml"/><Relationship Id="rId21" Type="http://schemas.openxmlformats.org/officeDocument/2006/relationships/tags" Target="../tags/tag304.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2" Type="http://schemas.openxmlformats.org/officeDocument/2006/relationships/slideLayout" Target="../slideLayouts/slideLayout63.xml"/><Relationship Id="rId16" Type="http://schemas.openxmlformats.org/officeDocument/2006/relationships/tags" Target="../tags/tag299.xml"/><Relationship Id="rId20" Type="http://schemas.openxmlformats.org/officeDocument/2006/relationships/tags" Target="../tags/tag303.xml"/><Relationship Id="rId1" Type="http://schemas.openxmlformats.org/officeDocument/2006/relationships/slideLayout" Target="../slideLayouts/slideLayout62.xml"/><Relationship Id="rId6" Type="http://schemas.openxmlformats.org/officeDocument/2006/relationships/tags" Target="../tags/tag289.xml"/><Relationship Id="rId11" Type="http://schemas.openxmlformats.org/officeDocument/2006/relationships/tags" Target="../tags/tag294.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image" Target="../media/image1.emf"/><Relationship Id="rId10" Type="http://schemas.openxmlformats.org/officeDocument/2006/relationships/tags" Target="../tags/tag293.xml"/><Relationship Id="rId19" Type="http://schemas.openxmlformats.org/officeDocument/2006/relationships/tags" Target="../tags/tag302.xml"/><Relationship Id="rId4" Type="http://schemas.openxmlformats.org/officeDocument/2006/relationships/theme" Target="../theme/theme12.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oleObject" Target="../embeddings/oleObject44.bin"/></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tags" Target="../tags/tag322.xml"/><Relationship Id="rId26" Type="http://schemas.openxmlformats.org/officeDocument/2006/relationships/tags" Target="../tags/tag330.xml"/><Relationship Id="rId3" Type="http://schemas.openxmlformats.org/officeDocument/2006/relationships/slideLayout" Target="../slideLayouts/slideLayout67.xml"/><Relationship Id="rId21" Type="http://schemas.openxmlformats.org/officeDocument/2006/relationships/tags" Target="../tags/tag325.xml"/><Relationship Id="rId34" Type="http://schemas.openxmlformats.org/officeDocument/2006/relationships/oleObject" Target="../embeddings/oleObject47.bin"/><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33" Type="http://schemas.openxmlformats.org/officeDocument/2006/relationships/tags" Target="../tags/tag337.xml"/><Relationship Id="rId2" Type="http://schemas.openxmlformats.org/officeDocument/2006/relationships/slideLayout" Target="../slideLayouts/slideLayout66.xml"/><Relationship Id="rId16" Type="http://schemas.openxmlformats.org/officeDocument/2006/relationships/tags" Target="../tags/tag320.xml"/><Relationship Id="rId20" Type="http://schemas.openxmlformats.org/officeDocument/2006/relationships/tags" Target="../tags/tag324.xml"/><Relationship Id="rId29" Type="http://schemas.openxmlformats.org/officeDocument/2006/relationships/tags" Target="../tags/tag333.xml"/><Relationship Id="rId1" Type="http://schemas.openxmlformats.org/officeDocument/2006/relationships/slideLayout" Target="../slideLayouts/slideLayout65.xml"/><Relationship Id="rId6" Type="http://schemas.openxmlformats.org/officeDocument/2006/relationships/tags" Target="../tags/tag310.xml"/><Relationship Id="rId11" Type="http://schemas.openxmlformats.org/officeDocument/2006/relationships/tags" Target="../tags/tag315.xml"/><Relationship Id="rId24" Type="http://schemas.openxmlformats.org/officeDocument/2006/relationships/tags" Target="../tags/tag328.xml"/><Relationship Id="rId32" Type="http://schemas.openxmlformats.org/officeDocument/2006/relationships/tags" Target="../tags/tag336.xml"/><Relationship Id="rId5" Type="http://schemas.openxmlformats.org/officeDocument/2006/relationships/tags" Target="../tags/tag309.xml"/><Relationship Id="rId15" Type="http://schemas.openxmlformats.org/officeDocument/2006/relationships/tags" Target="../tags/tag319.xml"/><Relationship Id="rId23" Type="http://schemas.openxmlformats.org/officeDocument/2006/relationships/tags" Target="../tags/tag327.xml"/><Relationship Id="rId28" Type="http://schemas.openxmlformats.org/officeDocument/2006/relationships/tags" Target="../tags/tag332.xml"/><Relationship Id="rId10" Type="http://schemas.openxmlformats.org/officeDocument/2006/relationships/tags" Target="../tags/tag314.xml"/><Relationship Id="rId19" Type="http://schemas.openxmlformats.org/officeDocument/2006/relationships/tags" Target="../tags/tag323.xml"/><Relationship Id="rId31" Type="http://schemas.openxmlformats.org/officeDocument/2006/relationships/tags" Target="../tags/tag335.xml"/><Relationship Id="rId4" Type="http://schemas.openxmlformats.org/officeDocument/2006/relationships/theme" Target="../theme/theme13.xml"/><Relationship Id="rId9" Type="http://schemas.openxmlformats.org/officeDocument/2006/relationships/tags" Target="../tags/tag31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tags" Target="../tags/tag331.xml"/><Relationship Id="rId30" Type="http://schemas.openxmlformats.org/officeDocument/2006/relationships/tags" Target="../tags/tag334.xml"/><Relationship Id="rId35"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tags" Target="../tags/tag363.xml"/><Relationship Id="rId3" Type="http://schemas.openxmlformats.org/officeDocument/2006/relationships/slideLayout" Target="../slideLayouts/slideLayout70.xml"/><Relationship Id="rId21" Type="http://schemas.openxmlformats.org/officeDocument/2006/relationships/tags" Target="../tags/tag358.xml"/><Relationship Id="rId34" Type="http://schemas.openxmlformats.org/officeDocument/2006/relationships/oleObject" Target="../embeddings/oleObject50.bin"/><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33" Type="http://schemas.openxmlformats.org/officeDocument/2006/relationships/tags" Target="../tags/tag370.xml"/><Relationship Id="rId2" Type="http://schemas.openxmlformats.org/officeDocument/2006/relationships/slideLayout" Target="../slideLayouts/slideLayout69.xml"/><Relationship Id="rId16" Type="http://schemas.openxmlformats.org/officeDocument/2006/relationships/tags" Target="../tags/tag353.xml"/><Relationship Id="rId20" Type="http://schemas.openxmlformats.org/officeDocument/2006/relationships/tags" Target="../tags/tag357.xml"/><Relationship Id="rId29" Type="http://schemas.openxmlformats.org/officeDocument/2006/relationships/tags" Target="../tags/tag366.xml"/><Relationship Id="rId1" Type="http://schemas.openxmlformats.org/officeDocument/2006/relationships/slideLayout" Target="../slideLayouts/slideLayout68.xml"/><Relationship Id="rId6" Type="http://schemas.openxmlformats.org/officeDocument/2006/relationships/tags" Target="../tags/tag343.xml"/><Relationship Id="rId11" Type="http://schemas.openxmlformats.org/officeDocument/2006/relationships/tags" Target="../tags/tag348.xml"/><Relationship Id="rId24" Type="http://schemas.openxmlformats.org/officeDocument/2006/relationships/tags" Target="../tags/tag361.xml"/><Relationship Id="rId32" Type="http://schemas.openxmlformats.org/officeDocument/2006/relationships/tags" Target="../tags/tag369.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tags" Target="../tags/tag360.xml"/><Relationship Id="rId28" Type="http://schemas.openxmlformats.org/officeDocument/2006/relationships/tags" Target="../tags/tag365.xml"/><Relationship Id="rId10" Type="http://schemas.openxmlformats.org/officeDocument/2006/relationships/tags" Target="../tags/tag347.xml"/><Relationship Id="rId19" Type="http://schemas.openxmlformats.org/officeDocument/2006/relationships/tags" Target="../tags/tag356.xml"/><Relationship Id="rId31" Type="http://schemas.openxmlformats.org/officeDocument/2006/relationships/tags" Target="../tags/tag368.xml"/><Relationship Id="rId4" Type="http://schemas.openxmlformats.org/officeDocument/2006/relationships/theme" Target="../theme/theme14.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tags" Target="../tags/tag364.xml"/><Relationship Id="rId30" Type="http://schemas.openxmlformats.org/officeDocument/2006/relationships/tags" Target="../tags/tag367.xml"/><Relationship Id="rId35"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18" Type="http://schemas.openxmlformats.org/officeDocument/2006/relationships/tags" Target="../tags/tag388.xml"/><Relationship Id="rId3" Type="http://schemas.openxmlformats.org/officeDocument/2006/relationships/slideLayout" Target="../slideLayouts/slideLayout73.xml"/><Relationship Id="rId21" Type="http://schemas.openxmlformats.org/officeDocument/2006/relationships/tags" Target="../tags/tag391.xml"/><Relationship Id="rId7" Type="http://schemas.openxmlformats.org/officeDocument/2006/relationships/tags" Target="../tags/tag377.xml"/><Relationship Id="rId12" Type="http://schemas.openxmlformats.org/officeDocument/2006/relationships/tags" Target="../tags/tag382.xml"/><Relationship Id="rId17" Type="http://schemas.openxmlformats.org/officeDocument/2006/relationships/tags" Target="../tags/tag387.xml"/><Relationship Id="rId2" Type="http://schemas.openxmlformats.org/officeDocument/2006/relationships/slideLayout" Target="../slideLayouts/slideLayout72.xml"/><Relationship Id="rId16" Type="http://schemas.openxmlformats.org/officeDocument/2006/relationships/tags" Target="../tags/tag386.xml"/><Relationship Id="rId20" Type="http://schemas.openxmlformats.org/officeDocument/2006/relationships/tags" Target="../tags/tag390.xml"/><Relationship Id="rId1" Type="http://schemas.openxmlformats.org/officeDocument/2006/relationships/slideLayout" Target="../slideLayouts/slideLayout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tags" Target="../tags/tag385.xml"/><Relationship Id="rId23" Type="http://schemas.openxmlformats.org/officeDocument/2006/relationships/image" Target="../media/image1.emf"/><Relationship Id="rId10" Type="http://schemas.openxmlformats.org/officeDocument/2006/relationships/tags" Target="../tags/tag380.xml"/><Relationship Id="rId19" Type="http://schemas.openxmlformats.org/officeDocument/2006/relationships/tags" Target="../tags/tag389.xml"/><Relationship Id="rId4" Type="http://schemas.openxmlformats.org/officeDocument/2006/relationships/theme" Target="../theme/theme15.xml"/><Relationship Id="rId9" Type="http://schemas.openxmlformats.org/officeDocument/2006/relationships/tags" Target="../tags/tag379.xml"/><Relationship Id="rId14" Type="http://schemas.openxmlformats.org/officeDocument/2006/relationships/tags" Target="../tags/tag384.xml"/><Relationship Id="rId22" Type="http://schemas.openxmlformats.org/officeDocument/2006/relationships/oleObject" Target="../embeddings/oleObject53.bin"/></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tags" Target="../tags/tag409.xml"/><Relationship Id="rId3" Type="http://schemas.openxmlformats.org/officeDocument/2006/relationships/slideLayout" Target="../slideLayouts/slideLayout76.xml"/><Relationship Id="rId21" Type="http://schemas.openxmlformats.org/officeDocument/2006/relationships/tags" Target="../tags/tag412.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 Type="http://schemas.openxmlformats.org/officeDocument/2006/relationships/slideLayout" Target="../slideLayouts/slideLayout75.xml"/><Relationship Id="rId16" Type="http://schemas.openxmlformats.org/officeDocument/2006/relationships/tags" Target="../tags/tag407.xml"/><Relationship Id="rId20" Type="http://schemas.openxmlformats.org/officeDocument/2006/relationships/tags" Target="../tags/tag411.xml"/><Relationship Id="rId1" Type="http://schemas.openxmlformats.org/officeDocument/2006/relationships/slideLayout" Target="../slideLayouts/slideLayout74.xml"/><Relationship Id="rId6" Type="http://schemas.openxmlformats.org/officeDocument/2006/relationships/tags" Target="../tags/tag397.xml"/><Relationship Id="rId11" Type="http://schemas.openxmlformats.org/officeDocument/2006/relationships/tags" Target="../tags/tag402.xml"/><Relationship Id="rId5" Type="http://schemas.openxmlformats.org/officeDocument/2006/relationships/tags" Target="../tags/tag396.xml"/><Relationship Id="rId15" Type="http://schemas.openxmlformats.org/officeDocument/2006/relationships/tags" Target="../tags/tag406.xml"/><Relationship Id="rId23" Type="http://schemas.openxmlformats.org/officeDocument/2006/relationships/image" Target="../media/image1.emf"/><Relationship Id="rId10" Type="http://schemas.openxmlformats.org/officeDocument/2006/relationships/tags" Target="../tags/tag401.xml"/><Relationship Id="rId19" Type="http://schemas.openxmlformats.org/officeDocument/2006/relationships/tags" Target="../tags/tag410.xml"/><Relationship Id="rId4" Type="http://schemas.openxmlformats.org/officeDocument/2006/relationships/theme" Target="../theme/theme16.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oleObject" Target="../embeddings/oleObject56.bin"/></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ags" Target="../tags/tag420.xml"/><Relationship Id="rId39" Type="http://schemas.openxmlformats.org/officeDocument/2006/relationships/tags" Target="../tags/tag433.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tags" Target="../tags/tag428.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ags" Target="../tags/tag419.xml"/><Relationship Id="rId33" Type="http://schemas.openxmlformats.org/officeDocument/2006/relationships/tags" Target="../tags/tag427.xml"/><Relationship Id="rId38" Type="http://schemas.openxmlformats.org/officeDocument/2006/relationships/tags" Target="../tags/tag432.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tags" Target="../tags/tag423.xml"/><Relationship Id="rId41" Type="http://schemas.openxmlformats.org/officeDocument/2006/relationships/image" Target="../media/image1.emf"/><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tags" Target="../tags/tag418.xml"/><Relationship Id="rId32" Type="http://schemas.openxmlformats.org/officeDocument/2006/relationships/tags" Target="../tags/tag426.xml"/><Relationship Id="rId37" Type="http://schemas.openxmlformats.org/officeDocument/2006/relationships/tags" Target="../tags/tag431.xml"/><Relationship Id="rId40" Type="http://schemas.openxmlformats.org/officeDocument/2006/relationships/oleObject" Target="../embeddings/oleObject59.bin"/><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417.xml"/><Relationship Id="rId28" Type="http://schemas.openxmlformats.org/officeDocument/2006/relationships/tags" Target="../tags/tag422.xml"/><Relationship Id="rId36" Type="http://schemas.openxmlformats.org/officeDocument/2006/relationships/tags" Target="../tags/tag430.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tags" Target="../tags/tag42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heme" Target="../theme/theme17.xml"/><Relationship Id="rId27" Type="http://schemas.openxmlformats.org/officeDocument/2006/relationships/tags" Target="../tags/tag421.xml"/><Relationship Id="rId30" Type="http://schemas.openxmlformats.org/officeDocument/2006/relationships/tags" Target="../tags/tag424.xml"/><Relationship Id="rId35" Type="http://schemas.openxmlformats.org/officeDocument/2006/relationships/tags" Target="../tags/tag429.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tags" Target="../tags/tag474.xml"/><Relationship Id="rId18" Type="http://schemas.openxmlformats.org/officeDocument/2006/relationships/tags" Target="../tags/tag479.xml"/><Relationship Id="rId26" Type="http://schemas.openxmlformats.org/officeDocument/2006/relationships/tags" Target="../tags/tag487.xml"/><Relationship Id="rId3" Type="http://schemas.openxmlformats.org/officeDocument/2006/relationships/slideLayout" Target="../slideLayouts/slideLayout100.xml"/><Relationship Id="rId21" Type="http://schemas.openxmlformats.org/officeDocument/2006/relationships/tags" Target="../tags/tag482.xml"/><Relationship Id="rId34" Type="http://schemas.openxmlformats.org/officeDocument/2006/relationships/oleObject" Target="../embeddings/oleObject74.bin"/><Relationship Id="rId7" Type="http://schemas.openxmlformats.org/officeDocument/2006/relationships/tags" Target="../tags/tag468.xml"/><Relationship Id="rId12" Type="http://schemas.openxmlformats.org/officeDocument/2006/relationships/tags" Target="../tags/tag473.xml"/><Relationship Id="rId17" Type="http://schemas.openxmlformats.org/officeDocument/2006/relationships/tags" Target="../tags/tag478.xml"/><Relationship Id="rId25" Type="http://schemas.openxmlformats.org/officeDocument/2006/relationships/tags" Target="../tags/tag486.xml"/><Relationship Id="rId33" Type="http://schemas.openxmlformats.org/officeDocument/2006/relationships/tags" Target="../tags/tag494.xml"/><Relationship Id="rId2" Type="http://schemas.openxmlformats.org/officeDocument/2006/relationships/slideLayout" Target="../slideLayouts/slideLayout99.xml"/><Relationship Id="rId16" Type="http://schemas.openxmlformats.org/officeDocument/2006/relationships/tags" Target="../tags/tag477.xml"/><Relationship Id="rId20" Type="http://schemas.openxmlformats.org/officeDocument/2006/relationships/tags" Target="../tags/tag481.xml"/><Relationship Id="rId29" Type="http://schemas.openxmlformats.org/officeDocument/2006/relationships/tags" Target="../tags/tag490.xml"/><Relationship Id="rId1" Type="http://schemas.openxmlformats.org/officeDocument/2006/relationships/slideLayout" Target="../slideLayouts/slideLayout98.xml"/><Relationship Id="rId6" Type="http://schemas.openxmlformats.org/officeDocument/2006/relationships/tags" Target="../tags/tag467.xml"/><Relationship Id="rId11" Type="http://schemas.openxmlformats.org/officeDocument/2006/relationships/tags" Target="../tags/tag472.xml"/><Relationship Id="rId24" Type="http://schemas.openxmlformats.org/officeDocument/2006/relationships/tags" Target="../tags/tag485.xml"/><Relationship Id="rId32" Type="http://schemas.openxmlformats.org/officeDocument/2006/relationships/tags" Target="../tags/tag493.xml"/><Relationship Id="rId5" Type="http://schemas.openxmlformats.org/officeDocument/2006/relationships/tags" Target="../tags/tag466.xml"/><Relationship Id="rId15" Type="http://schemas.openxmlformats.org/officeDocument/2006/relationships/tags" Target="../tags/tag476.xml"/><Relationship Id="rId23" Type="http://schemas.openxmlformats.org/officeDocument/2006/relationships/tags" Target="../tags/tag484.xml"/><Relationship Id="rId28" Type="http://schemas.openxmlformats.org/officeDocument/2006/relationships/tags" Target="../tags/tag489.xml"/><Relationship Id="rId10" Type="http://schemas.openxmlformats.org/officeDocument/2006/relationships/tags" Target="../tags/tag471.xml"/><Relationship Id="rId19" Type="http://schemas.openxmlformats.org/officeDocument/2006/relationships/tags" Target="../tags/tag480.xml"/><Relationship Id="rId31" Type="http://schemas.openxmlformats.org/officeDocument/2006/relationships/tags" Target="../tags/tag492.xml"/><Relationship Id="rId4" Type="http://schemas.openxmlformats.org/officeDocument/2006/relationships/theme" Target="../theme/theme18.xml"/><Relationship Id="rId9" Type="http://schemas.openxmlformats.org/officeDocument/2006/relationships/tags" Target="../tags/tag470.xml"/><Relationship Id="rId14" Type="http://schemas.openxmlformats.org/officeDocument/2006/relationships/tags" Target="../tags/tag475.xml"/><Relationship Id="rId22" Type="http://schemas.openxmlformats.org/officeDocument/2006/relationships/tags" Target="../tags/tag483.xml"/><Relationship Id="rId27" Type="http://schemas.openxmlformats.org/officeDocument/2006/relationships/tags" Target="../tags/tag488.xml"/><Relationship Id="rId30" Type="http://schemas.openxmlformats.org/officeDocument/2006/relationships/tags" Target="../tags/tag491.xml"/><Relationship Id="rId35"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tags" Target="../tags/tag506.xml"/><Relationship Id="rId18" Type="http://schemas.openxmlformats.org/officeDocument/2006/relationships/tags" Target="../tags/tag511.xml"/><Relationship Id="rId3" Type="http://schemas.openxmlformats.org/officeDocument/2006/relationships/slideLayout" Target="../slideLayouts/slideLayout103.xml"/><Relationship Id="rId21" Type="http://schemas.openxmlformats.org/officeDocument/2006/relationships/tags" Target="../tags/tag514.xml"/><Relationship Id="rId7" Type="http://schemas.openxmlformats.org/officeDocument/2006/relationships/tags" Target="../tags/tag500.xml"/><Relationship Id="rId12" Type="http://schemas.openxmlformats.org/officeDocument/2006/relationships/tags" Target="../tags/tag505.xml"/><Relationship Id="rId17" Type="http://schemas.openxmlformats.org/officeDocument/2006/relationships/tags" Target="../tags/tag510.xml"/><Relationship Id="rId2" Type="http://schemas.openxmlformats.org/officeDocument/2006/relationships/slideLayout" Target="../slideLayouts/slideLayout102.xml"/><Relationship Id="rId16" Type="http://schemas.openxmlformats.org/officeDocument/2006/relationships/tags" Target="../tags/tag509.xml"/><Relationship Id="rId20" Type="http://schemas.openxmlformats.org/officeDocument/2006/relationships/tags" Target="../tags/tag513.xml"/><Relationship Id="rId1" Type="http://schemas.openxmlformats.org/officeDocument/2006/relationships/slideLayout" Target="../slideLayouts/slideLayout101.xml"/><Relationship Id="rId6" Type="http://schemas.openxmlformats.org/officeDocument/2006/relationships/tags" Target="../tags/tag499.xml"/><Relationship Id="rId11" Type="http://schemas.openxmlformats.org/officeDocument/2006/relationships/tags" Target="../tags/tag504.xml"/><Relationship Id="rId24" Type="http://schemas.openxmlformats.org/officeDocument/2006/relationships/image" Target="../media/image1.emf"/><Relationship Id="rId5" Type="http://schemas.openxmlformats.org/officeDocument/2006/relationships/theme" Target="../theme/theme19.xml"/><Relationship Id="rId15" Type="http://schemas.openxmlformats.org/officeDocument/2006/relationships/tags" Target="../tags/tag508.xml"/><Relationship Id="rId23" Type="http://schemas.openxmlformats.org/officeDocument/2006/relationships/oleObject" Target="../embeddings/oleObject77.bin"/><Relationship Id="rId10" Type="http://schemas.openxmlformats.org/officeDocument/2006/relationships/tags" Target="../tags/tag503.xml"/><Relationship Id="rId19" Type="http://schemas.openxmlformats.org/officeDocument/2006/relationships/tags" Target="../tags/tag512.xml"/><Relationship Id="rId4" Type="http://schemas.openxmlformats.org/officeDocument/2006/relationships/slideLayout" Target="../slideLayouts/slideLayout104.xml"/><Relationship Id="rId9" Type="http://schemas.openxmlformats.org/officeDocument/2006/relationships/tags" Target="../tags/tag502.xml"/><Relationship Id="rId14" Type="http://schemas.openxmlformats.org/officeDocument/2006/relationships/tags" Target="../tags/tag507.xml"/><Relationship Id="rId22" Type="http://schemas.openxmlformats.org/officeDocument/2006/relationships/tags" Target="../tags/tag515.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 Type="http://schemas.openxmlformats.org/officeDocument/2006/relationships/slideLayout" Target="../slideLayouts/slideLayout6.xml"/><Relationship Id="rId21" Type="http://schemas.openxmlformats.org/officeDocument/2006/relationships/tags" Target="../tags/tag51.xml"/><Relationship Id="rId34" Type="http://schemas.openxmlformats.org/officeDocument/2006/relationships/oleObject" Target="../embeddings/oleObject4.bin"/><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2" Type="http://schemas.openxmlformats.org/officeDocument/2006/relationships/slideLayout" Target="../slideLayouts/slideLayout5.xml"/><Relationship Id="rId16" Type="http://schemas.openxmlformats.org/officeDocument/2006/relationships/tags" Target="../tags/tag46.xml"/><Relationship Id="rId20" Type="http://schemas.openxmlformats.org/officeDocument/2006/relationships/tags" Target="../tags/tag50.xml"/><Relationship Id="rId29" Type="http://schemas.openxmlformats.org/officeDocument/2006/relationships/tags" Target="../tags/tag59.xml"/><Relationship Id="rId1" Type="http://schemas.openxmlformats.org/officeDocument/2006/relationships/slideLayout" Target="../slideLayouts/slideLayout4.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 Type="http://schemas.openxmlformats.org/officeDocument/2006/relationships/theme" Target="../theme/theme2.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image" Target="../media/image1.e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28.emf"/><Relationship Id="rId5" Type="http://schemas.openxmlformats.org/officeDocument/2006/relationships/slideLayout" Target="../slideLayouts/slideLayout122.xml"/><Relationship Id="rId10" Type="http://schemas.openxmlformats.org/officeDocument/2006/relationships/theme" Target="../theme/theme21.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8.emf"/><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2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image" Target="../media/image28.emf"/></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9" Type="http://schemas.openxmlformats.org/officeDocument/2006/relationships/image" Target="../media/image28.emf"/></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25.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image" Target="../media/image28.emf"/></Relationships>
</file>

<file path=ppt/slideMasters/_rels/slideMaster26.xml.rels><?xml version="1.0" encoding="UTF-8" standalone="yes"?>
<Relationships xmlns="http://schemas.openxmlformats.org/package/2006/relationships"><Relationship Id="rId8" Type="http://schemas.openxmlformats.org/officeDocument/2006/relationships/tags" Target="../tags/tag523.xml"/><Relationship Id="rId13" Type="http://schemas.openxmlformats.org/officeDocument/2006/relationships/tags" Target="../tags/tag528.xml"/><Relationship Id="rId18" Type="http://schemas.openxmlformats.org/officeDocument/2006/relationships/tags" Target="../tags/tag533.xml"/><Relationship Id="rId26" Type="http://schemas.openxmlformats.org/officeDocument/2006/relationships/tags" Target="../tags/tag541.xml"/><Relationship Id="rId3" Type="http://schemas.openxmlformats.org/officeDocument/2006/relationships/slideLayout" Target="../slideLayouts/slideLayout166.xml"/><Relationship Id="rId21" Type="http://schemas.openxmlformats.org/officeDocument/2006/relationships/tags" Target="../tags/tag536.xml"/><Relationship Id="rId34" Type="http://schemas.openxmlformats.org/officeDocument/2006/relationships/oleObject" Target="../embeddings/oleObject80.bin"/><Relationship Id="rId7" Type="http://schemas.openxmlformats.org/officeDocument/2006/relationships/tags" Target="../tags/tag522.xml"/><Relationship Id="rId12" Type="http://schemas.openxmlformats.org/officeDocument/2006/relationships/tags" Target="../tags/tag527.xml"/><Relationship Id="rId17" Type="http://schemas.openxmlformats.org/officeDocument/2006/relationships/tags" Target="../tags/tag532.xml"/><Relationship Id="rId25" Type="http://schemas.openxmlformats.org/officeDocument/2006/relationships/tags" Target="../tags/tag540.xml"/><Relationship Id="rId33" Type="http://schemas.openxmlformats.org/officeDocument/2006/relationships/tags" Target="../tags/tag548.xml"/><Relationship Id="rId2" Type="http://schemas.openxmlformats.org/officeDocument/2006/relationships/slideLayout" Target="../slideLayouts/slideLayout165.xml"/><Relationship Id="rId16" Type="http://schemas.openxmlformats.org/officeDocument/2006/relationships/tags" Target="../tags/tag531.xml"/><Relationship Id="rId20" Type="http://schemas.openxmlformats.org/officeDocument/2006/relationships/tags" Target="../tags/tag535.xml"/><Relationship Id="rId29" Type="http://schemas.openxmlformats.org/officeDocument/2006/relationships/tags" Target="../tags/tag544.xml"/><Relationship Id="rId1" Type="http://schemas.openxmlformats.org/officeDocument/2006/relationships/slideLayout" Target="../slideLayouts/slideLayout164.xml"/><Relationship Id="rId6" Type="http://schemas.openxmlformats.org/officeDocument/2006/relationships/tags" Target="../tags/tag521.xml"/><Relationship Id="rId11" Type="http://schemas.openxmlformats.org/officeDocument/2006/relationships/tags" Target="../tags/tag526.xml"/><Relationship Id="rId24" Type="http://schemas.openxmlformats.org/officeDocument/2006/relationships/tags" Target="../tags/tag539.xml"/><Relationship Id="rId32" Type="http://schemas.openxmlformats.org/officeDocument/2006/relationships/tags" Target="../tags/tag547.xml"/><Relationship Id="rId5" Type="http://schemas.openxmlformats.org/officeDocument/2006/relationships/tags" Target="../tags/tag520.xml"/><Relationship Id="rId15" Type="http://schemas.openxmlformats.org/officeDocument/2006/relationships/tags" Target="../tags/tag530.xml"/><Relationship Id="rId23" Type="http://schemas.openxmlformats.org/officeDocument/2006/relationships/tags" Target="../tags/tag538.xml"/><Relationship Id="rId28" Type="http://schemas.openxmlformats.org/officeDocument/2006/relationships/tags" Target="../tags/tag543.xml"/><Relationship Id="rId10" Type="http://schemas.openxmlformats.org/officeDocument/2006/relationships/tags" Target="../tags/tag525.xml"/><Relationship Id="rId19" Type="http://schemas.openxmlformats.org/officeDocument/2006/relationships/tags" Target="../tags/tag534.xml"/><Relationship Id="rId31" Type="http://schemas.openxmlformats.org/officeDocument/2006/relationships/tags" Target="../tags/tag546.xml"/><Relationship Id="rId4" Type="http://schemas.openxmlformats.org/officeDocument/2006/relationships/theme" Target="../theme/theme26.xml"/><Relationship Id="rId9" Type="http://schemas.openxmlformats.org/officeDocument/2006/relationships/tags" Target="../tags/tag524.xml"/><Relationship Id="rId14" Type="http://schemas.openxmlformats.org/officeDocument/2006/relationships/tags" Target="../tags/tag529.xml"/><Relationship Id="rId22" Type="http://schemas.openxmlformats.org/officeDocument/2006/relationships/tags" Target="../tags/tag537.xml"/><Relationship Id="rId27" Type="http://schemas.openxmlformats.org/officeDocument/2006/relationships/tags" Target="../tags/tag542.xml"/><Relationship Id="rId30" Type="http://schemas.openxmlformats.org/officeDocument/2006/relationships/tags" Target="../tags/tag545.xml"/><Relationship Id="rId35" Type="http://schemas.openxmlformats.org/officeDocument/2006/relationships/image" Target="../media/image1.emf"/></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image" Target="../media/image28.emf"/><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theme" Target="../theme/theme2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image" Target="../media/image28.emf"/><Relationship Id="rId5" Type="http://schemas.openxmlformats.org/officeDocument/2006/relationships/slideLayout" Target="../slideLayouts/slideLayout181.xml"/><Relationship Id="rId10" Type="http://schemas.openxmlformats.org/officeDocument/2006/relationships/theme" Target="../theme/theme28.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image" Target="../media/image28.emf"/><Relationship Id="rId5" Type="http://schemas.openxmlformats.org/officeDocument/2006/relationships/slideLayout" Target="../slideLayouts/slideLayout190.xml"/><Relationship Id="rId10" Type="http://schemas.openxmlformats.org/officeDocument/2006/relationships/theme" Target="../theme/theme29.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 Type="http://schemas.openxmlformats.org/officeDocument/2006/relationships/slideLayout" Target="../slideLayouts/slideLayout9.xml"/><Relationship Id="rId21" Type="http://schemas.openxmlformats.org/officeDocument/2006/relationships/tags" Target="../tags/tag84.xml"/><Relationship Id="rId34" Type="http://schemas.openxmlformats.org/officeDocument/2006/relationships/oleObject" Target="../embeddings/oleObject7.bin"/><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2" Type="http://schemas.openxmlformats.org/officeDocument/2006/relationships/slideLayout" Target="../slideLayouts/slideLayout8.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1" Type="http://schemas.openxmlformats.org/officeDocument/2006/relationships/slideLayout" Target="../slideLayouts/slideLayout7.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tags" Target="../tags/tag94.xml"/><Relationship Id="rId4" Type="http://schemas.openxmlformats.org/officeDocument/2006/relationships/theme" Target="../theme/theme3.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image" Target="../media/image1.emf"/></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28.emf"/><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30.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oleObject" Target="../embeddings/oleObject83.bin"/><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ags" Target="../tags/tag553.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theme" Target="../theme/theme31.xml"/><Relationship Id="rId5" Type="http://schemas.openxmlformats.org/officeDocument/2006/relationships/slideLayout" Target="../slideLayouts/slideLayout210.xml"/><Relationship Id="rId15" Type="http://schemas.openxmlformats.org/officeDocument/2006/relationships/image" Target="../media/image28.emf"/><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32.emf"/></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theme" Target="../theme/theme32.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18" Type="http://schemas.openxmlformats.org/officeDocument/2006/relationships/image" Target="../media/image35.emf"/><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oleObject" Target="../embeddings/oleObject85.bin"/><Relationship Id="rId2" Type="http://schemas.openxmlformats.org/officeDocument/2006/relationships/slideLayout" Target="../slideLayouts/slideLayout227.xml"/><Relationship Id="rId16" Type="http://schemas.openxmlformats.org/officeDocument/2006/relationships/tags" Target="../tags/tag55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tags" Target="../tags/tag555.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slideLayout" Target="../slideLayouts/slideLayout241.xml"/><Relationship Id="rId7" Type="http://schemas.openxmlformats.org/officeDocument/2006/relationships/tags" Target="../tags/tag557.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theme" Target="../theme/theme34.xml"/><Relationship Id="rId5" Type="http://schemas.openxmlformats.org/officeDocument/2006/relationships/slideLayout" Target="../slideLayouts/slideLayout243.xml"/><Relationship Id="rId4" Type="http://schemas.openxmlformats.org/officeDocument/2006/relationships/slideLayout" Target="../slideLayouts/slideLayout242.xml"/><Relationship Id="rId9" Type="http://schemas.openxmlformats.org/officeDocument/2006/relationships/image" Target="../media/image36.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tags" Target="../tags/tag122.xml"/><Relationship Id="rId3" Type="http://schemas.openxmlformats.org/officeDocument/2006/relationships/slideLayout" Target="../slideLayouts/slideLayout12.xml"/><Relationship Id="rId21" Type="http://schemas.openxmlformats.org/officeDocument/2006/relationships/tags" Target="../tags/tag117.xml"/><Relationship Id="rId34" Type="http://schemas.openxmlformats.org/officeDocument/2006/relationships/oleObject" Target="../embeddings/oleObject10.bin"/><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33" Type="http://schemas.openxmlformats.org/officeDocument/2006/relationships/tags" Target="../tags/tag129.xml"/><Relationship Id="rId2" Type="http://schemas.openxmlformats.org/officeDocument/2006/relationships/slideLayout" Target="../slideLayouts/slideLayout11.xml"/><Relationship Id="rId16" Type="http://schemas.openxmlformats.org/officeDocument/2006/relationships/tags" Target="../tags/tag112.xml"/><Relationship Id="rId20" Type="http://schemas.openxmlformats.org/officeDocument/2006/relationships/tags" Target="../tags/tag116.xml"/><Relationship Id="rId29" Type="http://schemas.openxmlformats.org/officeDocument/2006/relationships/tags" Target="../tags/tag125.xml"/><Relationship Id="rId1" Type="http://schemas.openxmlformats.org/officeDocument/2006/relationships/slideLayout" Target="../slideLayouts/slideLayout10.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32" Type="http://schemas.openxmlformats.org/officeDocument/2006/relationships/tags" Target="../tags/tag128.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tags" Target="../tags/tag124.xml"/><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tags" Target="../tags/tag127.xml"/><Relationship Id="rId4" Type="http://schemas.openxmlformats.org/officeDocument/2006/relationships/theme" Target="../theme/theme4.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tags" Target="../tags/tag123.xml"/><Relationship Id="rId30" Type="http://schemas.openxmlformats.org/officeDocument/2006/relationships/tags" Target="../tags/tag126.xml"/><Relationship Id="rId35"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135.xml"/><Relationship Id="rId39" Type="http://schemas.openxmlformats.org/officeDocument/2006/relationships/tags" Target="../tags/tag14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ags" Target="../tags/tag143.xml"/><Relationship Id="rId42" Type="http://schemas.openxmlformats.org/officeDocument/2006/relationships/oleObject" Target="../embeddings/oleObject13.bin"/><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ags" Target="../tags/tag134.xml"/><Relationship Id="rId33" Type="http://schemas.openxmlformats.org/officeDocument/2006/relationships/tags" Target="../tags/tag142.xml"/><Relationship Id="rId38" Type="http://schemas.openxmlformats.org/officeDocument/2006/relationships/tags" Target="../tags/tag14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ags" Target="../tags/tag138.xml"/><Relationship Id="rId41" Type="http://schemas.openxmlformats.org/officeDocument/2006/relationships/tags" Target="../tags/tag15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5.xml"/><Relationship Id="rId32" Type="http://schemas.openxmlformats.org/officeDocument/2006/relationships/tags" Target="../tags/tag141.xml"/><Relationship Id="rId37" Type="http://schemas.openxmlformats.org/officeDocument/2006/relationships/tags" Target="../tags/tag146.xml"/><Relationship Id="rId40" Type="http://schemas.openxmlformats.org/officeDocument/2006/relationships/tags" Target="../tags/tag1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ags" Target="../tags/tag137.xml"/><Relationship Id="rId36" Type="http://schemas.openxmlformats.org/officeDocument/2006/relationships/tags" Target="../tags/tag14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tags" Target="../tags/tag140.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 Id="rId43"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3" Type="http://schemas.openxmlformats.org/officeDocument/2006/relationships/slideLayout" Target="../slideLayouts/slideLayout38.xml"/><Relationship Id="rId21" Type="http://schemas.openxmlformats.org/officeDocument/2006/relationships/tags" Target="../tags/tag200.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 Type="http://schemas.openxmlformats.org/officeDocument/2006/relationships/slideLayout" Target="../slideLayouts/slideLayout37.xml"/><Relationship Id="rId16" Type="http://schemas.openxmlformats.org/officeDocument/2006/relationships/tags" Target="../tags/tag195.xml"/><Relationship Id="rId20" Type="http://schemas.openxmlformats.org/officeDocument/2006/relationships/tags" Target="../tags/tag199.xml"/><Relationship Id="rId1" Type="http://schemas.openxmlformats.org/officeDocument/2006/relationships/slideLayout" Target="../slideLayouts/slideLayout36.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image" Target="../media/image1.emf"/><Relationship Id="rId10" Type="http://schemas.openxmlformats.org/officeDocument/2006/relationships/tags" Target="../tags/tag189.xml"/><Relationship Id="rId19" Type="http://schemas.openxmlformats.org/officeDocument/2006/relationships/tags" Target="../tags/tag198.xml"/><Relationship Id="rId4" Type="http://schemas.openxmlformats.org/officeDocument/2006/relationships/theme" Target="../theme/theme6.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oleObject" Target="../embeddings/oleObject28.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tags" Target="../tags/tag218.xml"/><Relationship Id="rId3" Type="http://schemas.openxmlformats.org/officeDocument/2006/relationships/slideLayout" Target="../slideLayouts/slideLayout41.xml"/><Relationship Id="rId21" Type="http://schemas.openxmlformats.org/officeDocument/2006/relationships/tags" Target="../tags/tag221.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 Type="http://schemas.openxmlformats.org/officeDocument/2006/relationships/slideLayout" Target="../slideLayouts/slideLayout40.xml"/><Relationship Id="rId16" Type="http://schemas.openxmlformats.org/officeDocument/2006/relationships/tags" Target="../tags/tag216.xml"/><Relationship Id="rId20" Type="http://schemas.openxmlformats.org/officeDocument/2006/relationships/tags" Target="../tags/tag220.xml"/><Relationship Id="rId1" Type="http://schemas.openxmlformats.org/officeDocument/2006/relationships/slideLayout" Target="../slideLayouts/slideLayout39.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image" Target="../media/image1.emf"/><Relationship Id="rId10" Type="http://schemas.openxmlformats.org/officeDocument/2006/relationships/tags" Target="../tags/tag210.xml"/><Relationship Id="rId19" Type="http://schemas.openxmlformats.org/officeDocument/2006/relationships/tags" Target="../tags/tag219.xml"/><Relationship Id="rId4" Type="http://schemas.openxmlformats.org/officeDocument/2006/relationships/theme" Target="../theme/theme7.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oleObject" Target="../embeddings/oleObject31.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slideLayout" Target="../slideLayouts/slideLayout44.xml"/><Relationship Id="rId7" Type="http://schemas.openxmlformats.org/officeDocument/2006/relationships/tags" Target="../tags/tag22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ags" Target="../tags/tag226.xml"/><Relationship Id="rId5"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image" Target="../media/image19.emf"/></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13" Type="http://schemas.openxmlformats.org/officeDocument/2006/relationships/image" Target="../media/image20.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9.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oleObject" Target="../embeddings/oleObject35.bin"/><Relationship Id="rId5" Type="http://schemas.openxmlformats.org/officeDocument/2006/relationships/slideLayout" Target="../slideLayouts/slideLayout50.xml"/><Relationship Id="rId10" Type="http://schemas.openxmlformats.org/officeDocument/2006/relationships/tags" Target="../tags/tag229.xml"/><Relationship Id="rId4" Type="http://schemas.openxmlformats.org/officeDocument/2006/relationships/slideLayout" Target="../slideLayouts/slideLayout49.xml"/><Relationship Id="rId9" Type="http://schemas.openxmlformats.org/officeDocument/2006/relationships/tags" Target="../tags/tag2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126092921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183260"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p:cNvSpPr txBox="1">
            <a:spLocks noChangeArrowheads="1"/>
          </p:cNvSpPr>
          <p:nvPr/>
        </p:nvSpPr>
        <p:spPr bwMode="gray">
          <a:xfrm rot="5400000">
            <a:off x="11221731" y="4197996"/>
            <a:ext cx="175047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dirty="0">
                <a:solidFill>
                  <a:srgbClr val="808080"/>
                </a:solidFill>
                <a:latin typeface="+mn-lt"/>
                <a:ea typeface="+mn-ea"/>
              </a:rPr>
              <a:t>Printed 11/12/2018 10:54 AM India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37" b="1" baseline="0" dirty="0">
                  <a:solidFill>
                    <a:srgbClr val="000000"/>
                  </a:solidFill>
                  <a:latin typeface="+mn-lt"/>
                  <a:ea typeface="+mn-ea"/>
                </a:rPr>
                <a:t>Title</a:t>
              </a:r>
            </a:p>
            <a:p>
              <a:r>
                <a:rPr lang="en-US" sz="1837" baseline="0" dirty="0">
                  <a:solidFill>
                    <a:schemeClr val="accent6"/>
                  </a:solidFill>
                  <a:latin typeface="+mn-lt"/>
                  <a:ea typeface="+mn-ea"/>
                </a:rPr>
                <a:t>Unit of measure</a:t>
              </a:r>
            </a:p>
          </p:txBody>
        </p:sp>
      </p:grpSp>
      <p:grpSp>
        <p:nvGrpSpPr>
          <p:cNvPr id="17" name="Sticker" hidden="1"/>
          <p:cNvGrpSpPr/>
          <p:nvPr userDrawn="1"/>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23"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1" y="277885"/>
            <a:ext cx="1380118" cy="776933"/>
            <a:chOff x="7607284" y="279400"/>
            <a:chExt cx="1014423" cy="76146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2" name="Legend3"/>
            <p:cNvSpPr>
              <a:spLocks noChangeArrowheads="1"/>
            </p:cNvSpPr>
            <p:nvPr>
              <p:custDataLst>
                <p:tags r:id="rId33"/>
              </p:custDataLst>
            </p:nvPr>
          </p:nvSpPr>
          <p:spPr bwMode="gray">
            <a:xfrm>
              <a:off x="8169259" y="825501"/>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60" y="277991"/>
            <a:ext cx="961119" cy="1049050"/>
            <a:chOff x="5894005" y="919828"/>
            <a:chExt cx="706448" cy="1028166"/>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48" y="277476"/>
            <a:ext cx="1051830" cy="1343674"/>
            <a:chOff x="5894005" y="2695123"/>
            <a:chExt cx="773123" cy="1316925"/>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0" name="Legend3"/>
            <p:cNvSpPr>
              <a:spLocks noChangeArrowheads="1"/>
            </p:cNvSpPr>
            <p:nvPr>
              <p:custDataLst>
                <p:tags r:id="rId14"/>
              </p:custDataLst>
            </p:nvPr>
          </p:nvSpPr>
          <p:spPr bwMode="gray">
            <a:xfrm>
              <a:off x="6214680" y="324859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56691804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768495136"/>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9"/>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11183258"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Last Modified 28/11/2019 21:21 India Standard Time</a:t>
            </a:r>
            <a:endParaRPr lang="x-none" sz="1632" baseline="0" dirty="0">
              <a:solidFill>
                <a:srgbClr val="808080"/>
              </a:solidFill>
              <a:latin typeface="+mn-lt"/>
              <a:ea typeface="+mn-ea"/>
            </a:endParaRPr>
          </a:p>
        </p:txBody>
      </p:sp>
      <p:sp>
        <p:nvSpPr>
          <p:cNvPr id="1035" name="Printed" hidden="1"/>
          <p:cNvSpPr txBox="1">
            <a:spLocks noChangeArrowheads="1"/>
          </p:cNvSpPr>
          <p:nvPr/>
        </p:nvSpPr>
        <p:spPr bwMode="gray">
          <a:xfrm rot="5400000">
            <a:off x="11972736" y="4197996"/>
            <a:ext cx="248466"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612" baseline="0" dirty="0">
                <a:solidFill>
                  <a:srgbClr val="808080"/>
                </a:solidFill>
                <a:latin typeface="+mn-lt"/>
                <a:ea typeface="+mn-ea"/>
              </a:rPr>
              <a:t>Printed</a:t>
            </a:r>
            <a:endParaRPr lang="x-none"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32" baseline="0">
                <a:solidFill>
                  <a:schemeClr val="accent6"/>
                </a:solidFill>
                <a:latin typeface="+mn-lt"/>
                <a:ea typeface="+mn-ea"/>
              </a:rPr>
              <a:t>Subtitle</a:t>
            </a:r>
            <a:endParaRPr lang="x-none"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816" baseline="0" dirty="0">
                <a:solidFill>
                  <a:srgbClr val="808080"/>
                </a:solidFill>
                <a:latin typeface="+mn-lt"/>
                <a:ea typeface="+mn-ea"/>
              </a:rPr>
              <a:t>1 Footnote</a:t>
            </a:r>
          </a:p>
        </p:txBody>
      </p:sp>
      <p:sp>
        <p:nvSpPr>
          <p:cNvPr id="14" name="5. Source" hidden="1"/>
          <p:cNvSpPr>
            <a:spLocks noChangeArrowheads="1"/>
          </p:cNvSpPr>
          <p:nvPr/>
        </p:nvSpPr>
        <p:spPr bwMode="gray">
          <a:xfrm>
            <a:off x="161985" y="6637982"/>
            <a:ext cx="933676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pPr>
            <a:r>
              <a:rPr lang="x-none" sz="816" baseline="0" dirty="0">
                <a:solidFill>
                  <a:srgbClr val="808080"/>
                </a:solidFill>
                <a:latin typeface="+mn-lt"/>
                <a:ea typeface="+mn-ea"/>
              </a:rPr>
              <a:t>SOURCE : Source</a:t>
            </a:r>
          </a:p>
        </p:txBody>
      </p:sp>
      <p:sp>
        <p:nvSpPr>
          <p:cNvPr id="3" name="Text Placeholder 2"/>
          <p:cNvSpPr>
            <a:spLocks noGrp="1"/>
          </p:cNvSpPr>
          <p:nvPr>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837" b="1" baseline="0" dirty="0">
                  <a:solidFill>
                    <a:srgbClr val="000000"/>
                  </a:solidFill>
                  <a:latin typeface="+mn-lt"/>
                  <a:ea typeface="+mn-ea"/>
                </a:rPr>
                <a:t>Title</a:t>
              </a:r>
            </a:p>
            <a:p>
              <a:r>
                <a:rPr lang="x-none" sz="1837" baseline="0" dirty="0">
                  <a:solidFill>
                    <a:srgbClr val="808080"/>
                  </a:solidFill>
                  <a:latin typeface="+mn-lt"/>
                  <a:ea typeface="+mn-ea"/>
                </a:rPr>
                <a:t>Unit of measure</a:t>
              </a:r>
            </a:p>
          </p:txBody>
        </p:sp>
      </p:grpSp>
      <p:grpSp>
        <p:nvGrpSpPr>
          <p:cNvPr id="17" name="Sticker" hidden="1"/>
          <p:cNvGrpSpPr/>
          <p:nvPr/>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x-none"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37" baseline="0" dirty="0">
              <a:solidFill>
                <a:schemeClr val="tx1"/>
              </a:solidFill>
              <a:latin typeface="+mn-lt"/>
              <a:ea typeface="+mn-ea"/>
            </a:endParaRPr>
          </a:p>
        </p:txBody>
      </p:sp>
      <p:sp>
        <p:nvSpPr>
          <p:cNvPr id="23" name="doc id" hidden="1"/>
          <p:cNvSpPr>
            <a:spLocks noChangeArrowheads="1"/>
          </p:cNvSpPr>
          <p:nvPr/>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grpSp>
        <p:nvGrpSpPr>
          <p:cNvPr id="26" name="LegendBoxes" hidden="1"/>
          <p:cNvGrpSpPr/>
          <p:nvPr/>
        </p:nvGrpSpPr>
        <p:grpSpPr bwMode="gray">
          <a:xfrm>
            <a:off x="10768457" y="285075"/>
            <a:ext cx="864940" cy="1017696"/>
            <a:chOff x="7835905" y="279400"/>
            <a:chExt cx="635753" cy="99743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31" name="Legend1"/>
            <p:cNvSpPr>
              <a:spLocks noChangeArrowheads="1"/>
            </p:cNvSpPr>
            <p:nvPr/>
          </p:nvSpPr>
          <p:spPr bwMode="gray">
            <a:xfrm>
              <a:off x="8089905" y="2794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32" name="Legend2"/>
            <p:cNvSpPr>
              <a:spLocks noChangeArrowheads="1"/>
            </p:cNvSpPr>
            <p:nvPr/>
          </p:nvSpPr>
          <p:spPr bwMode="gray">
            <a:xfrm>
              <a:off x="8089905" y="549275"/>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33" name="Legend3"/>
            <p:cNvSpPr>
              <a:spLocks noChangeArrowheads="1"/>
            </p:cNvSpPr>
            <p:nvPr/>
          </p:nvSpPr>
          <p:spPr bwMode="gray">
            <a:xfrm>
              <a:off x="8089905" y="820738"/>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34" name="Legend4"/>
            <p:cNvSpPr>
              <a:spLocks noChangeArrowheads="1"/>
            </p:cNvSpPr>
            <p:nvPr/>
          </p:nvSpPr>
          <p:spPr bwMode="gray">
            <a:xfrm>
              <a:off x="8089905" y="1092201"/>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grpSp>
      <p:grpSp>
        <p:nvGrpSpPr>
          <p:cNvPr id="35" name="LegendLines" hidden="1"/>
          <p:cNvGrpSpPr/>
          <p:nvPr/>
        </p:nvGrpSpPr>
        <p:grpSpPr bwMode="gray">
          <a:xfrm>
            <a:off x="10349675" y="285075"/>
            <a:ext cx="1283938" cy="745579"/>
            <a:chOff x="7540629" y="279400"/>
            <a:chExt cx="943728" cy="73073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37" baseline="0" dirty="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37" baseline="0" dirty="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37" baseline="0" dirty="0">
                <a:latin typeface="+mn-lt"/>
                <a:ea typeface="+mn-ea"/>
              </a:endParaRPr>
            </a:p>
          </p:txBody>
        </p:sp>
        <p:sp>
          <p:nvSpPr>
            <p:cNvPr id="39" name="Legend1"/>
            <p:cNvSpPr>
              <a:spLocks noChangeArrowheads="1"/>
            </p:cNvSpPr>
            <p:nvPr/>
          </p:nvSpPr>
          <p:spPr bwMode="gray">
            <a:xfrm>
              <a:off x="8102604" y="2794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40" name="Legend2"/>
            <p:cNvSpPr>
              <a:spLocks noChangeArrowheads="1"/>
            </p:cNvSpPr>
            <p:nvPr/>
          </p:nvSpPr>
          <p:spPr bwMode="gray">
            <a:xfrm>
              <a:off x="8102604" y="5461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41" name="Legend3"/>
            <p:cNvSpPr>
              <a:spLocks noChangeArrowheads="1"/>
            </p:cNvSpPr>
            <p:nvPr/>
          </p:nvSpPr>
          <p:spPr bwMode="gray">
            <a:xfrm>
              <a:off x="8102604" y="825501"/>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grpSp>
      <p:grpSp>
        <p:nvGrpSpPr>
          <p:cNvPr id="42" name="LegendMoons" hidden="1"/>
          <p:cNvGrpSpPr/>
          <p:nvPr/>
        </p:nvGrpSpPr>
        <p:grpSpPr bwMode="gray">
          <a:xfrm>
            <a:off x="10677744" y="255920"/>
            <a:ext cx="955651" cy="1333054"/>
            <a:chOff x="7769225" y="250825"/>
            <a:chExt cx="702428" cy="1306516"/>
          </a:xfrm>
        </p:grpSpPr>
        <p:grpSp>
          <p:nvGrpSpPr>
            <p:cNvPr id="43" name="MoonLegend1"/>
            <p:cNvGrpSpPr>
              <a:grpSpLocks noChangeAspect="1"/>
            </p:cNvGrpSpPr>
            <p:nvPr>
              <p:custDataLst>
                <p:tags r:id="rId10"/>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62"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4" name="MoonLegend2"/>
            <p:cNvGrpSpPr>
              <a:grpSpLocks noChangeAspect="1"/>
            </p:cNvGrpSpPr>
            <p:nvPr>
              <p:custDataLst>
                <p:tags r:id="rId11"/>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60" name="Arc 42"/>
              <p:cNvSpPr>
                <a:spLocks noChangeAspect="1"/>
              </p:cNvSpPr>
              <p:nvPr>
                <p:custDataLst>
                  <p:tags r:id="rId2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5" name="MoonLegend4"/>
            <p:cNvGrpSpPr>
              <a:grpSpLocks noChangeAspect="1"/>
            </p:cNvGrpSpPr>
            <p:nvPr>
              <p:custDataLst>
                <p:tags r:id="rId12"/>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58"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6" name="MoonLegend5"/>
            <p:cNvGrpSpPr>
              <a:grpSpLocks noChangeAspect="1"/>
            </p:cNvGrpSpPr>
            <p:nvPr>
              <p:custDataLst>
                <p:tags r:id="rId13"/>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56"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7" name="MoonLegend3"/>
            <p:cNvGrpSpPr>
              <a:grpSpLocks noChangeAspect="1"/>
            </p:cNvGrpSpPr>
            <p:nvPr>
              <p:custDataLst>
                <p:tags r:id="rId14"/>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54" name="Arc 48"/>
              <p:cNvSpPr>
                <a:spLocks noChangeAspect="1"/>
              </p:cNvSpPr>
              <p:nvPr>
                <p:custDataLst>
                  <p:tags r:id="rId1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sp>
          <p:nvSpPr>
            <p:cNvPr id="48" name="Legend1"/>
            <p:cNvSpPr>
              <a:spLocks noChangeArrowheads="1"/>
            </p:cNvSpPr>
            <p:nvPr/>
          </p:nvSpPr>
          <p:spPr bwMode="gray">
            <a:xfrm>
              <a:off x="8089900" y="263525"/>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49" name="Legend2"/>
            <p:cNvSpPr>
              <a:spLocks noChangeArrowheads="1"/>
            </p:cNvSpPr>
            <p:nvPr/>
          </p:nvSpPr>
          <p:spPr bwMode="gray">
            <a:xfrm>
              <a:off x="8089900" y="538163"/>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50" name="Legend3"/>
            <p:cNvSpPr>
              <a:spLocks noChangeArrowheads="1"/>
            </p:cNvSpPr>
            <p:nvPr/>
          </p:nvSpPr>
          <p:spPr bwMode="gray">
            <a:xfrm>
              <a:off x="8089900" y="812802"/>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51" name="Legend4"/>
            <p:cNvSpPr>
              <a:spLocks noChangeArrowheads="1"/>
            </p:cNvSpPr>
            <p:nvPr/>
          </p:nvSpPr>
          <p:spPr bwMode="gray">
            <a:xfrm>
              <a:off x="8089900" y="1084265"/>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52" name="Legend5"/>
            <p:cNvSpPr>
              <a:spLocks noChangeArrowheads="1"/>
            </p:cNvSpPr>
            <p:nvPr/>
          </p:nvSpPr>
          <p:spPr bwMode="gray">
            <a:xfrm>
              <a:off x="8089900" y="136049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grpSp>
    </p:spTree>
    <p:extLst>
      <p:ext uri="{BB962C8B-B14F-4D97-AF65-F5344CB8AC3E}">
        <p14:creationId xmlns:p14="http://schemas.microsoft.com/office/powerpoint/2010/main" val="248064972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Lst>
  <p:txStyles>
    <p:titleStyle>
      <a:lvl1pPr algn="l" defTabSz="913526" rtl="0" eaLnBrk="1" fontAlgn="base" hangingPunct="1">
        <a:spcBef>
          <a:spcPct val="0"/>
        </a:spcBef>
        <a:spcAft>
          <a:spcPct val="0"/>
        </a:spcAft>
        <a:tabLst>
          <a:tab pos="275353" algn="l"/>
        </a:tabLst>
        <a:defRPr lang="x-none" sz="2041" b="0" baseline="0">
          <a:solidFill>
            <a:schemeClr val="tx2"/>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lang="x-none"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lang="x-none"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lang="x-none"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62" rtl="0" eaLnBrk="1" latinLnBrk="0" hangingPunct="1">
        <a:defRPr lang="x-none" sz="1837" kern="1200">
          <a:solidFill>
            <a:schemeClr val="tx1"/>
          </a:solidFill>
          <a:latin typeface="+mn-lt"/>
          <a:ea typeface="+mn-ea"/>
          <a:cs typeface="+mn-cs"/>
        </a:defRPr>
      </a:lvl1pPr>
      <a:lvl2pPr marL="466481" algn="l" defTabSz="932962" rtl="0" eaLnBrk="1" latinLnBrk="0" hangingPunct="1">
        <a:defRPr lang="x-none" sz="1837" kern="1200">
          <a:solidFill>
            <a:schemeClr val="tx1"/>
          </a:solidFill>
          <a:latin typeface="+mn-lt"/>
          <a:ea typeface="+mn-ea"/>
          <a:cs typeface="+mn-cs"/>
        </a:defRPr>
      </a:lvl2pPr>
      <a:lvl3pPr marL="932962" algn="l" defTabSz="932962" rtl="0" eaLnBrk="1" latinLnBrk="0" hangingPunct="1">
        <a:defRPr lang="x-none" sz="1837" kern="1200">
          <a:solidFill>
            <a:schemeClr val="tx1"/>
          </a:solidFill>
          <a:latin typeface="+mn-lt"/>
          <a:ea typeface="+mn-ea"/>
          <a:cs typeface="+mn-cs"/>
        </a:defRPr>
      </a:lvl3pPr>
      <a:lvl4pPr marL="1399443" algn="l" defTabSz="932962" rtl="0" eaLnBrk="1" latinLnBrk="0" hangingPunct="1">
        <a:defRPr lang="x-none" sz="1837" kern="1200">
          <a:solidFill>
            <a:schemeClr val="tx1"/>
          </a:solidFill>
          <a:latin typeface="+mn-lt"/>
          <a:ea typeface="+mn-ea"/>
          <a:cs typeface="+mn-cs"/>
        </a:defRPr>
      </a:lvl4pPr>
      <a:lvl5pPr marL="1865925" algn="l" defTabSz="932962" rtl="0" eaLnBrk="1" latinLnBrk="0" hangingPunct="1">
        <a:defRPr lang="x-none" sz="1837" kern="1200">
          <a:solidFill>
            <a:schemeClr val="tx1"/>
          </a:solidFill>
          <a:latin typeface="+mn-lt"/>
          <a:ea typeface="+mn-ea"/>
          <a:cs typeface="+mn-cs"/>
        </a:defRPr>
      </a:lvl5pPr>
      <a:lvl6pPr marL="2332406" algn="l" defTabSz="932962" rtl="0" eaLnBrk="1" latinLnBrk="0" hangingPunct="1">
        <a:defRPr lang="x-none" sz="1837" kern="1200">
          <a:solidFill>
            <a:schemeClr val="tx1"/>
          </a:solidFill>
          <a:latin typeface="+mn-lt"/>
          <a:ea typeface="+mn-ea"/>
          <a:cs typeface="+mn-cs"/>
        </a:defRPr>
      </a:lvl6pPr>
      <a:lvl7pPr marL="2798887" algn="l" defTabSz="932962" rtl="0" eaLnBrk="1" latinLnBrk="0" hangingPunct="1">
        <a:defRPr lang="x-none" sz="1837" kern="1200">
          <a:solidFill>
            <a:schemeClr val="tx1"/>
          </a:solidFill>
          <a:latin typeface="+mn-lt"/>
          <a:ea typeface="+mn-ea"/>
          <a:cs typeface="+mn-cs"/>
        </a:defRPr>
      </a:lvl7pPr>
      <a:lvl8pPr marL="3265368" algn="l" defTabSz="932962" rtl="0" eaLnBrk="1" latinLnBrk="0" hangingPunct="1">
        <a:defRPr lang="x-none" sz="1837" kern="1200">
          <a:solidFill>
            <a:schemeClr val="tx1"/>
          </a:solidFill>
          <a:latin typeface="+mn-lt"/>
          <a:ea typeface="+mn-ea"/>
          <a:cs typeface="+mn-cs"/>
        </a:defRPr>
      </a:lvl8pPr>
      <a:lvl9pPr marL="3731849" algn="l" defTabSz="932962" rtl="0" eaLnBrk="1" latinLnBrk="0" hangingPunct="1">
        <a:defRPr lang="x-none"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183260"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p:cNvSpPr txBox="1">
            <a:spLocks noChangeArrowheads="1"/>
          </p:cNvSpPr>
          <p:nvPr/>
        </p:nvSpPr>
        <p:spPr bwMode="gray">
          <a:xfrm rot="5400000">
            <a:off x="11221731" y="4197996"/>
            <a:ext cx="175047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dirty="0">
                <a:solidFill>
                  <a:srgbClr val="808080"/>
                </a:solidFill>
                <a:latin typeface="+mn-lt"/>
                <a:ea typeface="+mn-ea"/>
              </a:rPr>
              <a:t>Printed 11/12/2018 10:54 AM India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dirty="0">
                <a:solidFill>
                  <a:schemeClr val="accent6"/>
                </a:solidFill>
                <a:latin typeface="+mn-lt"/>
                <a:ea typeface="+mn-ea"/>
              </a:rPr>
              <a:t>Unit of measure</a:t>
            </a: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37" b="1" baseline="0" dirty="0">
                  <a:solidFill>
                    <a:srgbClr val="000000"/>
                  </a:solidFill>
                  <a:latin typeface="+mn-lt"/>
                  <a:ea typeface="+mn-ea"/>
                </a:rPr>
                <a:t>Title</a:t>
              </a:r>
            </a:p>
            <a:p>
              <a:r>
                <a:rPr lang="en-US" sz="1837" baseline="0" dirty="0">
                  <a:solidFill>
                    <a:schemeClr val="accent6"/>
                  </a:solidFill>
                  <a:latin typeface="+mn-lt"/>
                  <a:ea typeface="+mn-ea"/>
                </a:rPr>
                <a:t>Unit of measure</a:t>
              </a:r>
            </a:p>
          </p:txBody>
        </p:sp>
      </p:grpSp>
      <p:grpSp>
        <p:nvGrpSpPr>
          <p:cNvPr id="17" name="Sticker" hidden="1"/>
          <p:cNvGrpSpPr/>
          <p:nvPr userDrawn="1"/>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23"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1" y="277885"/>
            <a:ext cx="1380118" cy="776933"/>
            <a:chOff x="7607284" y="279400"/>
            <a:chExt cx="1014423" cy="76146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2" name="Legend3"/>
            <p:cNvSpPr>
              <a:spLocks noChangeArrowheads="1"/>
            </p:cNvSpPr>
            <p:nvPr>
              <p:custDataLst>
                <p:tags r:id="rId33"/>
              </p:custDataLst>
            </p:nvPr>
          </p:nvSpPr>
          <p:spPr bwMode="gray">
            <a:xfrm>
              <a:off x="8169259" y="825501"/>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60" y="277991"/>
            <a:ext cx="961119" cy="1049050"/>
            <a:chOff x="5894005" y="919828"/>
            <a:chExt cx="706448" cy="1028166"/>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48" y="277476"/>
            <a:ext cx="1051830" cy="1343674"/>
            <a:chOff x="5894005" y="2695123"/>
            <a:chExt cx="773123" cy="1316925"/>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0" name="Legend3"/>
            <p:cNvSpPr>
              <a:spLocks noChangeArrowheads="1"/>
            </p:cNvSpPr>
            <p:nvPr>
              <p:custDataLst>
                <p:tags r:id="rId14"/>
              </p:custDataLst>
            </p:nvPr>
          </p:nvSpPr>
          <p:spPr bwMode="gray">
            <a:xfrm>
              <a:off x="6214680" y="324859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378536270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1183258" y="1980017"/>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28/11/2019 21:21 India Standard Time</a:t>
            </a:r>
            <a:endParaRPr lang="en-US" sz="612"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1226033" y="4197040"/>
            <a:ext cx="174187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Printed 12/6/2018 12:05 PM India Standard Time</a:t>
            </a:r>
            <a:endParaRPr lang="en-US" sz="612" baseline="0" noProof="0" dirty="0">
              <a:solidFill>
                <a:schemeClr val="accent6"/>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Unit of measure</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7"/>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8"/>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9"/>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9"/>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0"/>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1"/>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238640648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hf hdr="0" ftr="0" dt="0"/>
  <p:txStyles>
    <p:titleStyle>
      <a:lvl1pPr algn="l" defTabSz="1218095" rtl="0" eaLnBrk="1" fontAlgn="base" hangingPunct="1">
        <a:spcBef>
          <a:spcPct val="0"/>
        </a:spcBef>
        <a:spcAft>
          <a:spcPct val="0"/>
        </a:spcAft>
        <a:tabLst>
          <a:tab pos="367156" algn="l"/>
        </a:tabLst>
        <a:defRPr sz="2041" b="0" baseline="0">
          <a:solidFill>
            <a:schemeClr val="tx2"/>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183257"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p:cNvSpPr txBox="1">
            <a:spLocks noChangeArrowheads="1"/>
          </p:cNvSpPr>
          <p:nvPr/>
        </p:nvSpPr>
        <p:spPr bwMode="gray">
          <a:xfrm rot="5400000">
            <a:off x="11243371" y="4197996"/>
            <a:ext cx="170719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Printed 1/14/2019 12:57 PM India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37" b="1" baseline="0" dirty="0">
                  <a:solidFill>
                    <a:srgbClr val="000000"/>
                  </a:solidFill>
                  <a:latin typeface="+mn-lt"/>
                  <a:ea typeface="+mn-ea"/>
                </a:rPr>
                <a:t>Title</a:t>
              </a:r>
            </a:p>
            <a:p>
              <a:r>
                <a:rPr lang="en-US" sz="1837" baseline="0" dirty="0">
                  <a:solidFill>
                    <a:schemeClr val="accent6"/>
                  </a:solidFill>
                  <a:latin typeface="+mn-lt"/>
                  <a:ea typeface="+mn-ea"/>
                </a:rPr>
                <a:t>Unit of measure</a:t>
              </a:r>
            </a:p>
          </p:txBody>
        </p:sp>
      </p:grpSp>
      <p:grpSp>
        <p:nvGrpSpPr>
          <p:cNvPr id="17" name="Sticker" hidden="1"/>
          <p:cNvGrpSpPr/>
          <p:nvPr userDrawn="1"/>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23"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365410" y="277885"/>
            <a:ext cx="1283938" cy="745579"/>
            <a:chOff x="7607284" y="279400"/>
            <a:chExt cx="943728" cy="73073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baseline="0" dirty="0">
                <a:latin typeface="+mn-lt"/>
                <a:ea typeface="+mn-ea"/>
              </a:endParaRPr>
            </a:p>
          </p:txBody>
        </p:sp>
        <p:sp>
          <p:nvSpPr>
            <p:cNvPr id="100" name="Legend1"/>
            <p:cNvSpPr>
              <a:spLocks noChangeArrowheads="1"/>
            </p:cNvSpPr>
            <p:nvPr>
              <p:custDataLst>
                <p:tags r:id="rId31"/>
              </p:custDataLst>
            </p:nvPr>
          </p:nvSpPr>
          <p:spPr bwMode="gray">
            <a:xfrm>
              <a:off x="8169259" y="2794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a:latin typeface="+mn-lt"/>
                  <a:ea typeface="+mn-ea"/>
                </a:rPr>
                <a:t>Legend</a:t>
              </a:r>
              <a:endParaRPr lang="en-US" sz="1224" baseline="0" dirty="0">
                <a:latin typeface="+mn-lt"/>
                <a:ea typeface="+mn-ea"/>
              </a:endParaRPr>
            </a:p>
          </p:txBody>
        </p:sp>
        <p:sp>
          <p:nvSpPr>
            <p:cNvPr id="102" name="Legend3"/>
            <p:cNvSpPr>
              <a:spLocks noChangeArrowheads="1"/>
            </p:cNvSpPr>
            <p:nvPr>
              <p:custDataLst>
                <p:tags r:id="rId33"/>
              </p:custDataLst>
            </p:nvPr>
          </p:nvSpPr>
          <p:spPr bwMode="gray">
            <a:xfrm>
              <a:off x="8169259" y="825501"/>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103" name="LegendBoxes" hidden="1"/>
          <p:cNvGrpSpPr/>
          <p:nvPr userDrawn="1"/>
        </p:nvGrpSpPr>
        <p:grpSpPr>
          <a:xfrm>
            <a:off x="10784418" y="277991"/>
            <a:ext cx="864940" cy="1021018"/>
            <a:chOff x="5894005" y="919828"/>
            <a:chExt cx="635753" cy="1000692"/>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08" name="Legend1"/>
            <p:cNvSpPr>
              <a:spLocks noChangeArrowheads="1"/>
            </p:cNvSpPr>
            <p:nvPr>
              <p:custDataLst>
                <p:tags r:id="rId27"/>
              </p:custDataLst>
            </p:nvPr>
          </p:nvSpPr>
          <p:spPr bwMode="gray">
            <a:xfrm>
              <a:off x="6148005" y="919828"/>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381753" cy="18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112" name="LegendMoons" hidden="1"/>
          <p:cNvGrpSpPr/>
          <p:nvPr userDrawn="1"/>
        </p:nvGrpSpPr>
        <p:grpSpPr>
          <a:xfrm>
            <a:off x="10693706" y="277476"/>
            <a:ext cx="955651" cy="1340748"/>
            <a:chOff x="5894005" y="2695123"/>
            <a:chExt cx="702428" cy="1314057"/>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381753" cy="1846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381753" cy="1846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a:latin typeface="+mn-lt"/>
                  <a:ea typeface="+mn-ea"/>
                </a:rPr>
                <a:t>Legend</a:t>
              </a:r>
              <a:endParaRPr lang="en-US" sz="1224" baseline="0" dirty="0">
                <a:latin typeface="+mn-lt"/>
                <a:ea typeface="+mn-ea"/>
              </a:endParaRPr>
            </a:p>
          </p:txBody>
        </p:sp>
        <p:sp>
          <p:nvSpPr>
            <p:cNvPr id="120" name="Legend3"/>
            <p:cNvSpPr>
              <a:spLocks noChangeArrowheads="1"/>
            </p:cNvSpPr>
            <p:nvPr>
              <p:custDataLst>
                <p:tags r:id="rId14"/>
              </p:custDataLst>
            </p:nvPr>
          </p:nvSpPr>
          <p:spPr bwMode="gray">
            <a:xfrm>
              <a:off x="6214680" y="3248596"/>
              <a:ext cx="381753" cy="1846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381753" cy="1846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381753" cy="1846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Tree>
    <p:extLst>
      <p:ext uri="{BB962C8B-B14F-4D97-AF65-F5344CB8AC3E}">
        <p14:creationId xmlns:p14="http://schemas.microsoft.com/office/powerpoint/2010/main" val="115061559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11183258"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hidden="1"/>
          <p:cNvSpPr txBox="1">
            <a:spLocks noChangeArrowheads="1"/>
          </p:cNvSpPr>
          <p:nvPr/>
        </p:nvSpPr>
        <p:spPr bwMode="gray">
          <a:xfrm rot="5400000">
            <a:off x="11175331" y="4197039"/>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Printed 11/21/2018 9:45 AM Eastern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6" y="77304"/>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7" y="566137"/>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7" y="6432274"/>
            <a:ext cx="117254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3"/>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dirty="0">
                  <a:solidFill>
                    <a:srgbClr val="000000"/>
                  </a:solidFill>
                  <a:latin typeface="+mn-lt"/>
                  <a:ea typeface="+mn-ea"/>
                </a:rPr>
                <a:t>Title</a:t>
              </a:r>
            </a:p>
            <a:p>
              <a:r>
                <a:rPr lang="en-US" sz="1632" baseline="0" dirty="0">
                  <a:solidFill>
                    <a:schemeClr val="accent6"/>
                  </a:solidFill>
                  <a:latin typeface="+mn-lt"/>
                  <a:ea typeface="+mn-ea"/>
                </a:rPr>
                <a:t>Unit of measure</a:t>
              </a:r>
            </a:p>
          </p:txBody>
        </p:sp>
      </p:grpSp>
      <p:grpSp>
        <p:nvGrpSpPr>
          <p:cNvPr id="17" name="Sticker" hidden="1"/>
          <p:cNvGrpSpPr/>
          <p:nvPr userDrawn="1"/>
        </p:nvGrpSpPr>
        <p:grpSpPr bwMode="gray">
          <a:xfrm>
            <a:off x="11394697" y="291555"/>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aseline="0" dirty="0">
              <a:solidFill>
                <a:schemeClr val="tx1"/>
              </a:solidFill>
              <a:latin typeface="+mn-lt"/>
              <a:ea typeface="+mn-ea"/>
            </a:endParaRPr>
          </a:p>
        </p:txBody>
      </p:sp>
      <p:sp>
        <p:nvSpPr>
          <p:cNvPr id="23"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3" y="277886"/>
            <a:ext cx="1392630" cy="781397"/>
            <a:chOff x="7607284" y="279400"/>
            <a:chExt cx="1023619" cy="765841"/>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a:latin typeface="+mn-lt"/>
                  <a:ea typeface="+mn-ea"/>
                </a:rPr>
                <a:t>Legend</a:t>
              </a:r>
              <a:endParaRPr lang="en-US" sz="1428" baseline="0" dirty="0">
                <a:latin typeface="+mn-lt"/>
                <a:ea typeface="+mn-ea"/>
              </a:endParaRPr>
            </a:p>
          </p:txBody>
        </p:sp>
        <p:sp>
          <p:nvSpPr>
            <p:cNvPr id="102" name="Legend3"/>
            <p:cNvSpPr>
              <a:spLocks noChangeArrowheads="1"/>
            </p:cNvSpPr>
            <p:nvPr>
              <p:custDataLst>
                <p:tags r:id="rId33"/>
              </p:custDataLst>
            </p:nvPr>
          </p:nvSpPr>
          <p:spPr bwMode="gray">
            <a:xfrm>
              <a:off x="8169259" y="825501"/>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71" y="277992"/>
            <a:ext cx="973632" cy="1053514"/>
            <a:chOff x="5894005" y="919828"/>
            <a:chExt cx="715644" cy="1032541"/>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59" y="277476"/>
            <a:ext cx="1064343" cy="1348137"/>
            <a:chOff x="5894005" y="2695123"/>
            <a:chExt cx="782319" cy="1321299"/>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a:latin typeface="+mn-lt"/>
                  <a:ea typeface="+mn-ea"/>
                </a:rPr>
                <a:t>Legend</a:t>
              </a:r>
              <a:endParaRPr lang="en-US" sz="1428" baseline="0" dirty="0">
                <a:latin typeface="+mn-lt"/>
                <a:ea typeface="+mn-ea"/>
              </a:endParaRPr>
            </a:p>
          </p:txBody>
        </p:sp>
        <p:sp>
          <p:nvSpPr>
            <p:cNvPr id="120" name="Legend3"/>
            <p:cNvSpPr>
              <a:spLocks noChangeArrowheads="1"/>
            </p:cNvSpPr>
            <p:nvPr>
              <p:custDataLst>
                <p:tags r:id="rId14"/>
              </p:custDataLst>
            </p:nvPr>
          </p:nvSpPr>
          <p:spPr bwMode="gray">
            <a:xfrm>
              <a:off x="6214680" y="3248596"/>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6748371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1183257" y="1980017"/>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28/11/2019 21:21 India Standard Time</a:t>
            </a:r>
            <a:endParaRPr lang="en-US" sz="612"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CLIENT</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7"/>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8"/>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9"/>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9"/>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0"/>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1"/>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261867266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Lst>
  <p:hf hdr="0" ftr="0" dt="0"/>
  <p:txStyles>
    <p:titleStyle>
      <a:lvl1pPr algn="l" defTabSz="1218095" rtl="0" eaLnBrk="1" fontAlgn="base" hangingPunct="1">
        <a:spcBef>
          <a:spcPct val="0"/>
        </a:spcBef>
        <a:spcAft>
          <a:spcPct val="0"/>
        </a:spcAft>
        <a:tabLst>
          <a:tab pos="367156" algn="l"/>
        </a:tabLst>
        <a:defRPr sz="2041" b="0" baseline="0">
          <a:solidFill>
            <a:schemeClr val="tx2"/>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1183258" y="1980017"/>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28/11/2019 21:21 India Standard Time</a:t>
            </a:r>
            <a:endParaRPr lang="en-US" sz="612"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CLIENT</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7"/>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8"/>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9"/>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9"/>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0"/>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1"/>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146568402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Lst>
  <p:hf hdr="0" ftr="0" dt="0"/>
  <p:txStyles>
    <p:titleStyle>
      <a:lvl1pPr algn="l" defTabSz="1218095" rtl="0" eaLnBrk="1" fontAlgn="base" hangingPunct="1">
        <a:spcBef>
          <a:spcPct val="0"/>
        </a:spcBef>
        <a:spcAft>
          <a:spcPct val="0"/>
        </a:spcAft>
        <a:tabLst>
          <a:tab pos="367156" algn="l"/>
        </a:tabLst>
        <a:defRPr sz="2041" b="0" baseline="0">
          <a:solidFill>
            <a:schemeClr val="tx2"/>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3"/>
            </p:custDataLst>
          </p:nvPr>
        </p:nvGraphicFramePr>
        <p:xfrm>
          <a:off x="0" y="0"/>
          <a:ext cx="215979" cy="161975"/>
        </p:xfrm>
        <a:graphic>
          <a:graphicData uri="http://schemas.openxmlformats.org/presentationml/2006/ole">
            <mc:AlternateContent xmlns:mc="http://schemas.openxmlformats.org/markup-compatibility/2006">
              <mc:Choice xmlns:v="urn:schemas-microsoft-com:vml" Requires="v">
                <p:oleObj name="think-cell Slide" r:id="rId40" imgW="270" imgH="270" progId="TCLayout.ActiveDocument.1">
                  <p:embed/>
                </p:oleObj>
              </mc:Choice>
              <mc:Fallback>
                <p:oleObj name="think-cell Slide" r:id="rId40" imgW="270" imgH="270" progId="TCLayout.ActiveDocument.1">
                  <p:embed/>
                  <p:pic>
                    <p:nvPicPr>
                      <p:cNvPr id="2" name="Object 1" hidden="1"/>
                      <p:cNvPicPr/>
                      <p:nvPr/>
                    </p:nvPicPr>
                    <p:blipFill>
                      <a:blip r:embed="rId41"/>
                      <a:stretch>
                        <a:fillRect/>
                      </a:stretch>
                    </p:blipFill>
                    <p:spPr>
                      <a:xfrm>
                        <a:off x="0" y="0"/>
                        <a:ext cx="215979" cy="161975"/>
                      </a:xfrm>
                      <a:prstGeom prst="rect">
                        <a:avLst/>
                      </a:prstGeom>
                    </p:spPr>
                  </p:pic>
                </p:oleObj>
              </mc:Fallback>
            </mc:AlternateContent>
          </a:graphicData>
        </a:graphic>
      </p:graphicFrame>
      <p:sp>
        <p:nvSpPr>
          <p:cNvPr id="6" name="Rectangle 5" hidden="1"/>
          <p:cNvSpPr/>
          <p:nvPr>
            <p:custDataLst>
              <p:tags r:id="rId24"/>
            </p:custDataLst>
          </p:nvPr>
        </p:nvSpPr>
        <p:spPr bwMode="auto">
          <a:xfrm>
            <a:off x="0" y="0"/>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1904"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4" name="Working Draft" hidden="1"/>
          <p:cNvSpPr txBox="1">
            <a:spLocks noChangeArrowheads="1"/>
          </p:cNvSpPr>
          <p:nvPr/>
        </p:nvSpPr>
        <p:spPr bwMode="gray">
          <a:xfrm rot="5400000">
            <a:off x="11290661" y="1985948"/>
            <a:ext cx="1612621"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535" baseline="0" noProof="0">
                <a:solidFill>
                  <a:schemeClr val="accent6"/>
                </a:solidFill>
                <a:latin typeface="+mn-lt"/>
                <a:ea typeface="+mn-ea"/>
              </a:rPr>
              <a:t>Last Modified 28/11/2019 21:21 India Standard Time</a:t>
            </a:r>
            <a:endParaRPr lang="x-none" sz="535" baseline="0" noProof="0" dirty="0">
              <a:solidFill>
                <a:schemeClr val="accent6"/>
              </a:solidFill>
              <a:latin typeface="+mn-lt"/>
              <a:ea typeface="+mn-ea"/>
            </a:endParaRPr>
          </a:p>
        </p:txBody>
      </p:sp>
      <p:sp>
        <p:nvSpPr>
          <p:cNvPr id="1035" name="Printed" hidden="1"/>
          <p:cNvSpPr txBox="1">
            <a:spLocks noChangeArrowheads="1"/>
          </p:cNvSpPr>
          <p:nvPr/>
        </p:nvSpPr>
        <p:spPr bwMode="gray">
          <a:xfrm rot="5400000">
            <a:off x="11987164" y="4203928"/>
            <a:ext cx="219612"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535"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485154" y="234865"/>
            <a:ext cx="11192471" cy="35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x-none" noProof="0" dirty="0"/>
          </a:p>
        </p:txBody>
      </p:sp>
      <p:sp>
        <p:nvSpPr>
          <p:cNvPr id="10" name="1. On-page tracker" hidden="1"/>
          <p:cNvSpPr>
            <a:spLocks noChangeArrowheads="1"/>
          </p:cNvSpPr>
          <p:nvPr/>
        </p:nvSpPr>
        <p:spPr bwMode="gray">
          <a:xfrm>
            <a:off x="485154" y="77303"/>
            <a:ext cx="436017"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714" cap="all" baseline="0" noProof="0" dirty="0">
                <a:solidFill>
                  <a:schemeClr val="accent6"/>
                </a:solidFill>
                <a:latin typeface="+mn-lt"/>
                <a:ea typeface="+mn-ea"/>
              </a:rPr>
              <a:t>TRACKER</a:t>
            </a:r>
          </a:p>
        </p:txBody>
      </p:sp>
      <p:sp>
        <p:nvSpPr>
          <p:cNvPr id="11" name="3. Unit of measure" hidden="1"/>
          <p:cNvSpPr txBox="1">
            <a:spLocks noChangeArrowheads="1"/>
          </p:cNvSpPr>
          <p:nvPr/>
        </p:nvSpPr>
        <p:spPr bwMode="gray">
          <a:xfrm>
            <a:off x="485154" y="689050"/>
            <a:ext cx="1172548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428" baseline="0" noProof="0">
                <a:solidFill>
                  <a:schemeClr val="accent6"/>
                </a:solidFill>
                <a:latin typeface="+mn-lt"/>
                <a:ea typeface="+mn-ea"/>
              </a:rPr>
              <a:t>Subtitle</a:t>
            </a:r>
            <a:endParaRPr lang="x-none" sz="1428" baseline="0" noProof="0" dirty="0">
              <a:solidFill>
                <a:schemeClr val="accent6"/>
              </a:solidFill>
              <a:latin typeface="+mn-lt"/>
              <a:ea typeface="+mn-ea"/>
            </a:endParaRPr>
          </a:p>
        </p:txBody>
      </p:sp>
      <p:sp>
        <p:nvSpPr>
          <p:cNvPr id="13" name="4. Footnote" hidden="1"/>
          <p:cNvSpPr txBox="1">
            <a:spLocks noChangeArrowheads="1"/>
          </p:cNvSpPr>
          <p:nvPr/>
        </p:nvSpPr>
        <p:spPr bwMode="gray">
          <a:xfrm>
            <a:off x="485154" y="6450469"/>
            <a:ext cx="11630454"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528" indent="-76528">
              <a:defRPr lang="x-none"/>
            </a:pPr>
            <a:r>
              <a:rPr lang="x-none" sz="714"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485153" y="6656176"/>
            <a:ext cx="10155320"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40747" indent="-440747" defTabSz="1065783">
              <a:tabLst/>
            </a:pPr>
            <a:r>
              <a:rPr lang="x-none" sz="714" baseline="0" noProof="0" dirty="0">
                <a:solidFill>
                  <a:schemeClr val="accent6"/>
                </a:solidFill>
                <a:latin typeface="+mn-lt"/>
                <a:ea typeface="+mn-ea"/>
              </a:rPr>
              <a:t>SOURCE : Source</a:t>
            </a:r>
          </a:p>
        </p:txBody>
      </p:sp>
      <p:sp>
        <p:nvSpPr>
          <p:cNvPr id="3" name="Text Placeholder 2"/>
          <p:cNvSpPr>
            <a:spLocks noGrp="1"/>
          </p:cNvSpPr>
          <p:nvPr>
            <p:ph type="body" idx="1"/>
          </p:nvPr>
        </p:nvSpPr>
        <p:spPr bwMode="gray">
          <a:xfrm>
            <a:off x="485154" y="1651363"/>
            <a:ext cx="9304730" cy="1455347"/>
          </a:xfrm>
          <a:prstGeom prst="rect">
            <a:avLst/>
          </a:prstGeom>
        </p:spPr>
        <p:txBody>
          <a:bodyPr vert="horz" wrap="square"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gray">
          <a:xfrm>
            <a:off x="485153" y="1742227"/>
            <a:ext cx="5801189" cy="403317"/>
            <a:chOff x="915" y="781"/>
            <a:chExt cx="2686" cy="249"/>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81"/>
              <a:ext cx="2686" cy="24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428" b="1" baseline="0" noProof="0" dirty="0">
                  <a:latin typeface="+mn-lt"/>
                  <a:ea typeface="+mn-ea"/>
                </a:rPr>
                <a:t>Title</a:t>
              </a:r>
            </a:p>
            <a:p>
              <a:r>
                <a:rPr lang="x-none" sz="1071" baseline="0" noProof="0" dirty="0">
                  <a:solidFill>
                    <a:schemeClr val="accent6"/>
                  </a:solidFill>
                  <a:latin typeface="+mn-lt"/>
                  <a:ea typeface="+mn-ea"/>
                </a:rPr>
                <a:t>Unit of measure</a:t>
              </a:r>
            </a:p>
          </p:txBody>
        </p:sp>
      </p:grpSp>
      <p:grpSp>
        <p:nvGrpSpPr>
          <p:cNvPr id="17" name="Sticker" hidden="1"/>
          <p:cNvGrpSpPr/>
          <p:nvPr/>
        </p:nvGrpSpPr>
        <p:grpSpPr bwMode="gray">
          <a:xfrm>
            <a:off x="11253934" y="291554"/>
            <a:ext cx="423642" cy="137602"/>
            <a:chOff x="8429386" y="285750"/>
            <a:chExt cx="311389" cy="134863"/>
          </a:xfrm>
        </p:grpSpPr>
        <p:sp>
          <p:nvSpPr>
            <p:cNvPr id="20" name="StickerRectangle"/>
            <p:cNvSpPr>
              <a:spLocks noChangeArrowheads="1"/>
            </p:cNvSpPr>
            <p:nvPr/>
          </p:nvSpPr>
          <p:spPr bwMode="gray">
            <a:xfrm>
              <a:off x="8429386" y="285750"/>
              <a:ext cx="311389" cy="1348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065783">
                <a:buClr>
                  <a:schemeClr val="tx2"/>
                </a:buClr>
              </a:pPr>
              <a:r>
                <a:rPr lang="x-none" sz="714"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429386" y="285750"/>
              <a:ext cx="0" cy="13486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429386" y="420613"/>
              <a:ext cx="31138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BottomBar" hidden="1"/>
          <p:cNvSpPr/>
          <p:nvPr/>
        </p:nvSpPr>
        <p:spPr>
          <a:xfrm>
            <a:off x="11979224" y="6572482"/>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589" baseline="0" dirty="0">
              <a:solidFill>
                <a:schemeClr val="tx1"/>
              </a:solidFill>
              <a:latin typeface="+mn-lt"/>
              <a:ea typeface="+mn-ea"/>
            </a:endParaRPr>
          </a:p>
        </p:txBody>
      </p:sp>
      <p:sp>
        <p:nvSpPr>
          <p:cNvPr id="24" name="doc id" hidden="1"/>
          <p:cNvSpPr>
            <a:spLocks noChangeArrowheads="1"/>
          </p:cNvSpPr>
          <p:nvPr/>
        </p:nvSpPr>
        <p:spPr bwMode="gray">
          <a:xfrm>
            <a:off x="10460370"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grpSp>
        <p:nvGrpSpPr>
          <p:cNvPr id="25" name="LegendBoxes" hidden="1"/>
          <p:cNvGrpSpPr/>
          <p:nvPr/>
        </p:nvGrpSpPr>
        <p:grpSpPr bwMode="gray">
          <a:xfrm>
            <a:off x="10898345" y="285075"/>
            <a:ext cx="720828" cy="1004243"/>
            <a:chOff x="7835905" y="279400"/>
            <a:chExt cx="706468" cy="984251"/>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30" name="Legend1"/>
            <p:cNvSpPr>
              <a:spLocks noChangeArrowheads="1"/>
            </p:cNvSpPr>
            <p:nvPr/>
          </p:nvSpPr>
          <p:spPr bwMode="gray">
            <a:xfrm>
              <a:off x="8089905" y="279400"/>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1" name="Legend2"/>
            <p:cNvSpPr>
              <a:spLocks noChangeArrowheads="1"/>
            </p:cNvSpPr>
            <p:nvPr/>
          </p:nvSpPr>
          <p:spPr bwMode="gray">
            <a:xfrm>
              <a:off x="8089905" y="549275"/>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2" name="Legend3"/>
            <p:cNvSpPr>
              <a:spLocks noChangeArrowheads="1"/>
            </p:cNvSpPr>
            <p:nvPr/>
          </p:nvSpPr>
          <p:spPr bwMode="gray">
            <a:xfrm>
              <a:off x="8089905" y="820738"/>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3" name="Legend4"/>
            <p:cNvSpPr>
              <a:spLocks noChangeArrowheads="1"/>
            </p:cNvSpPr>
            <p:nvPr/>
          </p:nvSpPr>
          <p:spPr bwMode="gray">
            <a:xfrm>
              <a:off x="8089905" y="1092201"/>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grpSp>
      <p:grpSp>
        <p:nvGrpSpPr>
          <p:cNvPr id="34" name="LegendLines" hidden="1"/>
          <p:cNvGrpSpPr/>
          <p:nvPr/>
        </p:nvGrpSpPr>
        <p:grpSpPr bwMode="gray">
          <a:xfrm>
            <a:off x="10584280" y="285076"/>
            <a:ext cx="1035063" cy="721982"/>
            <a:chOff x="7540629" y="279400"/>
            <a:chExt cx="1014442" cy="707610"/>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071" baseline="0" dirty="0">
                <a:latin typeface="+mn-lt"/>
                <a:ea typeface="+mn-ea"/>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071" baseline="0" dirty="0">
                <a:latin typeface="+mn-lt"/>
                <a:ea typeface="+mn-ea"/>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071" baseline="0" dirty="0">
                <a:latin typeface="+mn-lt"/>
                <a:ea typeface="+mn-ea"/>
              </a:endParaRPr>
            </a:p>
          </p:txBody>
        </p:sp>
        <p:sp>
          <p:nvSpPr>
            <p:cNvPr id="38" name="Legend1"/>
            <p:cNvSpPr>
              <a:spLocks noChangeArrowheads="1"/>
            </p:cNvSpPr>
            <p:nvPr/>
          </p:nvSpPr>
          <p:spPr bwMode="gray">
            <a:xfrm>
              <a:off x="8102604" y="279400"/>
              <a:ext cx="452467" cy="1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9" name="Legend2"/>
            <p:cNvSpPr>
              <a:spLocks noChangeArrowheads="1"/>
            </p:cNvSpPr>
            <p:nvPr/>
          </p:nvSpPr>
          <p:spPr bwMode="gray">
            <a:xfrm>
              <a:off x="8102604" y="546100"/>
              <a:ext cx="452467" cy="1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40" name="Legend3"/>
            <p:cNvSpPr>
              <a:spLocks noChangeArrowheads="1"/>
            </p:cNvSpPr>
            <p:nvPr/>
          </p:nvSpPr>
          <p:spPr bwMode="gray">
            <a:xfrm>
              <a:off x="8102604" y="825501"/>
              <a:ext cx="452467" cy="1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grpSp>
      <p:grpSp>
        <p:nvGrpSpPr>
          <p:cNvPr id="41" name="LegendMoons" hidden="1"/>
          <p:cNvGrpSpPr/>
          <p:nvPr/>
        </p:nvGrpSpPr>
        <p:grpSpPr bwMode="gray">
          <a:xfrm>
            <a:off x="10830315" y="285075"/>
            <a:ext cx="788858" cy="1333054"/>
            <a:chOff x="7769225" y="250825"/>
            <a:chExt cx="773143" cy="1306516"/>
          </a:xfrm>
        </p:grpSpPr>
        <p:grpSp>
          <p:nvGrpSpPr>
            <p:cNvPr id="42" name="MoonLegend1"/>
            <p:cNvGrpSpPr>
              <a:grpSpLocks noChangeAspect="1"/>
            </p:cNvGrpSpPr>
            <p:nvPr>
              <p:custDataLst>
                <p:tags r:id="rId25"/>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38"/>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61" name="Arc 39"/>
              <p:cNvSpPr>
                <a:spLocks noChangeAspect="1"/>
              </p:cNvSpPr>
              <p:nvPr>
                <p:custDataLst>
                  <p:tags r:id="rId3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3" name="MoonLegend2"/>
            <p:cNvGrpSpPr>
              <a:grpSpLocks noChangeAspect="1"/>
            </p:cNvGrpSpPr>
            <p:nvPr>
              <p:custDataLst>
                <p:tags r:id="rId26"/>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6"/>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9" name="Arc 42"/>
              <p:cNvSpPr>
                <a:spLocks noChangeAspect="1"/>
              </p:cNvSpPr>
              <p:nvPr>
                <p:custDataLst>
                  <p:tags r:id="rId3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4" name="MoonLegend4"/>
            <p:cNvGrpSpPr>
              <a:grpSpLocks noChangeAspect="1"/>
            </p:cNvGrpSpPr>
            <p:nvPr>
              <p:custDataLst>
                <p:tags r:id="rId27"/>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4"/>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7" name="Arc 48"/>
              <p:cNvSpPr>
                <a:spLocks noChangeAspect="1"/>
              </p:cNvSpPr>
              <p:nvPr>
                <p:custDataLst>
                  <p:tags r:id="rId3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5" name="MoonLegend5"/>
            <p:cNvGrpSpPr>
              <a:grpSpLocks noChangeAspect="1"/>
            </p:cNvGrpSpPr>
            <p:nvPr>
              <p:custDataLst>
                <p:tags r:id="rId28"/>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3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5" name="Oval 51"/>
              <p:cNvSpPr>
                <a:spLocks noChangeAspect="1" noChangeArrowheads="1"/>
              </p:cNvSpPr>
              <p:nvPr>
                <p:custDataLst>
                  <p:tags r:id="rId3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6" name="MoonLegend3"/>
            <p:cNvGrpSpPr>
              <a:grpSpLocks noChangeAspect="1"/>
            </p:cNvGrpSpPr>
            <p:nvPr>
              <p:custDataLst>
                <p:tags r:id="rId29"/>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30"/>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3" name="Arc 48"/>
              <p:cNvSpPr>
                <a:spLocks noChangeAspect="1"/>
              </p:cNvSpPr>
              <p:nvPr>
                <p:custDataLst>
                  <p:tags r:id="rId3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sp>
          <p:nvSpPr>
            <p:cNvPr id="47" name="Legend1"/>
            <p:cNvSpPr>
              <a:spLocks noChangeArrowheads="1"/>
            </p:cNvSpPr>
            <p:nvPr/>
          </p:nvSpPr>
          <p:spPr bwMode="gray">
            <a:xfrm>
              <a:off x="8089900" y="263525"/>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48" name="Legend2"/>
            <p:cNvSpPr>
              <a:spLocks noChangeArrowheads="1"/>
            </p:cNvSpPr>
            <p:nvPr/>
          </p:nvSpPr>
          <p:spPr bwMode="gray">
            <a:xfrm>
              <a:off x="8089900" y="538163"/>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49" name="Legend3"/>
            <p:cNvSpPr>
              <a:spLocks noChangeArrowheads="1"/>
            </p:cNvSpPr>
            <p:nvPr/>
          </p:nvSpPr>
          <p:spPr bwMode="gray">
            <a:xfrm>
              <a:off x="8089900" y="812802"/>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50" name="Legend4"/>
            <p:cNvSpPr>
              <a:spLocks noChangeArrowheads="1"/>
            </p:cNvSpPr>
            <p:nvPr/>
          </p:nvSpPr>
          <p:spPr bwMode="gray">
            <a:xfrm>
              <a:off x="8089900" y="1084265"/>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51" name="Legend5"/>
            <p:cNvSpPr>
              <a:spLocks noChangeArrowheads="1"/>
            </p:cNvSpPr>
            <p:nvPr/>
          </p:nvSpPr>
          <p:spPr bwMode="gray">
            <a:xfrm>
              <a:off x="8089900" y="1360490"/>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grpSp>
    </p:spTree>
    <p:extLst>
      <p:ext uri="{BB962C8B-B14F-4D97-AF65-F5344CB8AC3E}">
        <p14:creationId xmlns:p14="http://schemas.microsoft.com/office/powerpoint/2010/main" val="209183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1065783" rtl="0" eaLnBrk="1" fontAlgn="base" hangingPunct="1">
        <a:spcBef>
          <a:spcPct val="0"/>
        </a:spcBef>
        <a:spcAft>
          <a:spcPct val="0"/>
        </a:spcAft>
        <a:tabLst>
          <a:tab pos="321246" algn="l"/>
        </a:tabLst>
        <a:defRPr lang="x-none" sz="2321" b="0" baseline="0">
          <a:solidFill>
            <a:schemeClr val="tx1"/>
          </a:solidFill>
          <a:latin typeface="+mj-lt"/>
          <a:ea typeface="+mj-ea"/>
          <a:cs typeface="+mj-cs"/>
        </a:defRPr>
      </a:lvl1pPr>
      <a:lvl2pPr algn="l" defTabSz="1065783" rtl="0" eaLnBrk="1" fontAlgn="base" hangingPunct="1">
        <a:spcBef>
          <a:spcPct val="0"/>
        </a:spcBef>
        <a:spcAft>
          <a:spcPct val="0"/>
        </a:spcAft>
        <a:defRPr lang="x-none" sz="2261" b="1">
          <a:solidFill>
            <a:schemeClr val="tx2"/>
          </a:solidFill>
          <a:latin typeface="Arial" charset="0"/>
        </a:defRPr>
      </a:lvl2pPr>
      <a:lvl3pPr algn="l" defTabSz="1065783" rtl="0" eaLnBrk="1" fontAlgn="base" hangingPunct="1">
        <a:spcBef>
          <a:spcPct val="0"/>
        </a:spcBef>
        <a:spcAft>
          <a:spcPct val="0"/>
        </a:spcAft>
        <a:defRPr lang="x-none" sz="2261" b="1">
          <a:solidFill>
            <a:schemeClr val="tx2"/>
          </a:solidFill>
          <a:latin typeface="Arial" charset="0"/>
        </a:defRPr>
      </a:lvl3pPr>
      <a:lvl4pPr algn="l" defTabSz="1065783" rtl="0" eaLnBrk="1" fontAlgn="base" hangingPunct="1">
        <a:spcBef>
          <a:spcPct val="0"/>
        </a:spcBef>
        <a:spcAft>
          <a:spcPct val="0"/>
        </a:spcAft>
        <a:defRPr lang="x-none" sz="2261" b="1">
          <a:solidFill>
            <a:schemeClr val="tx2"/>
          </a:solidFill>
          <a:latin typeface="Arial" charset="0"/>
        </a:defRPr>
      </a:lvl4pPr>
      <a:lvl5pPr algn="l" defTabSz="1065783" rtl="0" eaLnBrk="1" fontAlgn="base" hangingPunct="1">
        <a:spcBef>
          <a:spcPct val="0"/>
        </a:spcBef>
        <a:spcAft>
          <a:spcPct val="0"/>
        </a:spcAft>
        <a:defRPr lang="x-none" sz="2261" b="1">
          <a:solidFill>
            <a:schemeClr val="tx2"/>
          </a:solidFill>
          <a:latin typeface="Arial" charset="0"/>
        </a:defRPr>
      </a:lvl5pPr>
      <a:lvl6pPr marL="544229" algn="l" defTabSz="1065783" rtl="0" eaLnBrk="1" fontAlgn="base" hangingPunct="1">
        <a:spcBef>
          <a:spcPct val="0"/>
        </a:spcBef>
        <a:spcAft>
          <a:spcPct val="0"/>
        </a:spcAft>
        <a:defRPr lang="x-none" sz="2261" b="1">
          <a:solidFill>
            <a:schemeClr val="tx2"/>
          </a:solidFill>
          <a:latin typeface="Arial" charset="0"/>
        </a:defRPr>
      </a:lvl6pPr>
      <a:lvl7pPr marL="1088460" algn="l" defTabSz="1065783" rtl="0" eaLnBrk="1" fontAlgn="base" hangingPunct="1">
        <a:spcBef>
          <a:spcPct val="0"/>
        </a:spcBef>
        <a:spcAft>
          <a:spcPct val="0"/>
        </a:spcAft>
        <a:defRPr lang="x-none" sz="2261" b="1">
          <a:solidFill>
            <a:schemeClr val="tx2"/>
          </a:solidFill>
          <a:latin typeface="Arial" charset="0"/>
        </a:defRPr>
      </a:lvl7pPr>
      <a:lvl8pPr marL="1632689" algn="l" defTabSz="1065783" rtl="0" eaLnBrk="1" fontAlgn="base" hangingPunct="1">
        <a:spcBef>
          <a:spcPct val="0"/>
        </a:spcBef>
        <a:spcAft>
          <a:spcPct val="0"/>
        </a:spcAft>
        <a:defRPr lang="x-none" sz="2261" b="1">
          <a:solidFill>
            <a:schemeClr val="tx2"/>
          </a:solidFill>
          <a:latin typeface="Arial" charset="0"/>
        </a:defRPr>
      </a:lvl8pPr>
      <a:lvl9pPr marL="2176919" algn="l" defTabSz="1065783" rtl="0" eaLnBrk="1" fontAlgn="base" hangingPunct="1">
        <a:spcBef>
          <a:spcPct val="0"/>
        </a:spcBef>
        <a:spcAft>
          <a:spcPct val="0"/>
        </a:spcAft>
        <a:defRPr lang="x-none" sz="2261" b="1">
          <a:solidFill>
            <a:schemeClr val="tx2"/>
          </a:solidFill>
          <a:latin typeface="Arial" charset="0"/>
        </a:defRPr>
      </a:lvl9pPr>
    </p:titleStyle>
    <p:bodyStyle>
      <a:lvl1pPr marL="0" indent="0" algn="l" defTabSz="1065783" rtl="0" eaLnBrk="1" fontAlgn="base" hangingPunct="1">
        <a:spcBef>
          <a:spcPts val="535"/>
        </a:spcBef>
        <a:spcAft>
          <a:spcPts val="535"/>
        </a:spcAft>
        <a:buClr>
          <a:schemeClr val="tx2"/>
        </a:buClr>
        <a:buSzPct val="100000"/>
        <a:defRPr lang="x-none" sz="1428" b="1" baseline="0">
          <a:solidFill>
            <a:schemeClr val="tx1"/>
          </a:solidFill>
          <a:latin typeface="+mn-lt"/>
          <a:ea typeface="+mn-ea"/>
          <a:cs typeface="+mn-cs"/>
        </a:defRPr>
      </a:lvl1pPr>
      <a:lvl2pPr marL="1889" indent="0" algn="l" defTabSz="1065783" rtl="0" eaLnBrk="1" fontAlgn="base" hangingPunct="1">
        <a:spcBef>
          <a:spcPts val="535"/>
        </a:spcBef>
        <a:spcAft>
          <a:spcPts val="535"/>
        </a:spcAft>
        <a:buClr>
          <a:schemeClr val="tx2"/>
        </a:buClr>
        <a:buSzPct val="125000"/>
        <a:buFontTx/>
        <a:buNone/>
        <a:defRPr lang="x-none" sz="1428" b="0" baseline="0">
          <a:solidFill>
            <a:schemeClr val="tx1"/>
          </a:solidFill>
          <a:latin typeface="+mn-lt"/>
        </a:defRPr>
      </a:lvl2pPr>
      <a:lvl3pPr marL="150222" indent="-150222" algn="l" defTabSz="1065783" rtl="0" eaLnBrk="1" fontAlgn="base" hangingPunct="1">
        <a:spcBef>
          <a:spcPct val="0"/>
        </a:spcBef>
        <a:spcAft>
          <a:spcPts val="535"/>
        </a:spcAft>
        <a:buClrTx/>
        <a:buSzPct val="100000"/>
        <a:buFont typeface="Arial" panose="020B0604020202020204" pitchFamily="34" charset="0"/>
        <a:buChar char="•"/>
        <a:defRPr lang="x-none" sz="1428" baseline="0">
          <a:solidFill>
            <a:schemeClr val="tx1"/>
          </a:solidFill>
          <a:latin typeface="+mn-lt"/>
        </a:defRPr>
      </a:lvl3pPr>
      <a:lvl4pPr marL="313200" indent="-162978" algn="l" defTabSz="1065783" rtl="0" eaLnBrk="1" fontAlgn="base" hangingPunct="1">
        <a:spcBef>
          <a:spcPct val="0"/>
        </a:spcBef>
        <a:spcAft>
          <a:spcPts val="535"/>
        </a:spcAft>
        <a:buClr>
          <a:schemeClr val="accent6"/>
        </a:buClr>
        <a:buSzPct val="100000"/>
        <a:buFont typeface="Arial" panose="020B0604020202020204" pitchFamily="34" charset="0"/>
        <a:buChar char="•"/>
        <a:defRPr lang="x-none" sz="1428" baseline="0">
          <a:solidFill>
            <a:schemeClr val="accent6"/>
          </a:solidFill>
          <a:latin typeface="+mn-lt"/>
        </a:defRPr>
      </a:lvl4pPr>
      <a:lvl5pPr marL="517276" indent="-204076" algn="l" defTabSz="1065783" rtl="0" eaLnBrk="1" fontAlgn="base" hangingPunct="1">
        <a:spcBef>
          <a:spcPct val="0"/>
        </a:spcBef>
        <a:spcAft>
          <a:spcPts val="535"/>
        </a:spcAft>
        <a:buClr>
          <a:schemeClr val="accent6"/>
        </a:buClr>
        <a:buSzPct val="100000"/>
        <a:buFont typeface="Times New Roman" panose="02020603050405020304" pitchFamily="18" charset="0"/>
        <a:buChar char="─"/>
        <a:defRPr lang="x-none" sz="1428" baseline="0">
          <a:solidFill>
            <a:schemeClr val="accent6"/>
          </a:solidFill>
          <a:latin typeface="+mn-lt"/>
        </a:defRPr>
      </a:lvl5pPr>
      <a:lvl6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6pPr>
      <a:lvl7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7pPr>
      <a:lvl8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8pPr>
      <a:lvl9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9pPr>
    </p:bodyStyle>
    <p:otherStyle>
      <a:defPPr>
        <a:defRPr lang="x-none"/>
      </a:defPPr>
      <a:lvl1pPr marL="0" algn="l" defTabSz="1088460" rtl="0" eaLnBrk="1" latinLnBrk="0" hangingPunct="1">
        <a:defRPr lang="x-none" sz="2142" kern="1200">
          <a:solidFill>
            <a:schemeClr val="tx1"/>
          </a:solidFill>
          <a:latin typeface="+mn-lt"/>
          <a:ea typeface="+mn-ea"/>
          <a:cs typeface="+mn-cs"/>
        </a:defRPr>
      </a:lvl1pPr>
      <a:lvl2pPr marL="544229" algn="l" defTabSz="1088460" rtl="0" eaLnBrk="1" latinLnBrk="0" hangingPunct="1">
        <a:defRPr lang="x-none" sz="2142" kern="1200">
          <a:solidFill>
            <a:schemeClr val="tx1"/>
          </a:solidFill>
          <a:latin typeface="+mn-lt"/>
          <a:ea typeface="+mn-ea"/>
          <a:cs typeface="+mn-cs"/>
        </a:defRPr>
      </a:lvl2pPr>
      <a:lvl3pPr marL="1088460" algn="l" defTabSz="1088460" rtl="0" eaLnBrk="1" latinLnBrk="0" hangingPunct="1">
        <a:defRPr lang="x-none" sz="2142" kern="1200">
          <a:solidFill>
            <a:schemeClr val="tx1"/>
          </a:solidFill>
          <a:latin typeface="+mn-lt"/>
          <a:ea typeface="+mn-ea"/>
          <a:cs typeface="+mn-cs"/>
        </a:defRPr>
      </a:lvl3pPr>
      <a:lvl4pPr marL="1632689" algn="l" defTabSz="1088460" rtl="0" eaLnBrk="1" latinLnBrk="0" hangingPunct="1">
        <a:defRPr lang="x-none" sz="2142" kern="1200">
          <a:solidFill>
            <a:schemeClr val="tx1"/>
          </a:solidFill>
          <a:latin typeface="+mn-lt"/>
          <a:ea typeface="+mn-ea"/>
          <a:cs typeface="+mn-cs"/>
        </a:defRPr>
      </a:lvl4pPr>
      <a:lvl5pPr marL="2176919" algn="l" defTabSz="1088460" rtl="0" eaLnBrk="1" latinLnBrk="0" hangingPunct="1">
        <a:defRPr lang="x-none" sz="2142" kern="1200">
          <a:solidFill>
            <a:schemeClr val="tx1"/>
          </a:solidFill>
          <a:latin typeface="+mn-lt"/>
          <a:ea typeface="+mn-ea"/>
          <a:cs typeface="+mn-cs"/>
        </a:defRPr>
      </a:lvl5pPr>
      <a:lvl6pPr marL="2721148" algn="l" defTabSz="1088460" rtl="0" eaLnBrk="1" latinLnBrk="0" hangingPunct="1">
        <a:defRPr lang="x-none" sz="2142" kern="1200">
          <a:solidFill>
            <a:schemeClr val="tx1"/>
          </a:solidFill>
          <a:latin typeface="+mn-lt"/>
          <a:ea typeface="+mn-ea"/>
          <a:cs typeface="+mn-cs"/>
        </a:defRPr>
      </a:lvl6pPr>
      <a:lvl7pPr marL="3265379" algn="l" defTabSz="1088460" rtl="0" eaLnBrk="1" latinLnBrk="0" hangingPunct="1">
        <a:defRPr lang="x-none" sz="2142" kern="1200">
          <a:solidFill>
            <a:schemeClr val="tx1"/>
          </a:solidFill>
          <a:latin typeface="+mn-lt"/>
          <a:ea typeface="+mn-ea"/>
          <a:cs typeface="+mn-cs"/>
        </a:defRPr>
      </a:lvl7pPr>
      <a:lvl8pPr marL="3809608" algn="l" defTabSz="1088460" rtl="0" eaLnBrk="1" latinLnBrk="0" hangingPunct="1">
        <a:defRPr lang="x-none" sz="2142" kern="1200">
          <a:solidFill>
            <a:schemeClr val="tx1"/>
          </a:solidFill>
          <a:latin typeface="+mn-lt"/>
          <a:ea typeface="+mn-ea"/>
          <a:cs typeface="+mn-cs"/>
        </a:defRPr>
      </a:lvl8pPr>
      <a:lvl9pPr marL="4353838" algn="l" defTabSz="1088460" rtl="0" eaLnBrk="1" latinLnBrk="0" hangingPunct="1">
        <a:defRPr lang="x-none" sz="21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p15:clr>
            <a:srgbClr val="F26B43"/>
          </p15:clr>
        </p15:guide>
        <p15:guide id="2" pos="92">
          <p15:clr>
            <a:srgbClr val="F26B43"/>
          </p15:clr>
        </p15:guide>
        <p15:guide id="3" pos="284">
          <p15:clr>
            <a:srgbClr val="F26B43"/>
          </p15:clr>
        </p15:guide>
        <p15:guide id="4" pos="1436">
          <p15:clr>
            <a:srgbClr val="F26B43"/>
          </p15:clr>
        </p15:guide>
        <p15:guide id="5" pos="7196">
          <p15:clr>
            <a:srgbClr val="F26B43"/>
          </p15:clr>
        </p15:guide>
        <p15:guide id="6" pos="6044">
          <p15:clr>
            <a:srgbClr val="F26B43"/>
          </p15:clr>
        </p15:guide>
        <p15:guide id="7" pos="4891">
          <p15:clr>
            <a:srgbClr val="F26B43"/>
          </p15:clr>
        </p15:guide>
        <p15:guide id="8" pos="3740">
          <p15:clr>
            <a:srgbClr val="F26B43"/>
          </p15:clr>
        </p15:guide>
        <p15:guide id="9" pos="2587">
          <p15:clr>
            <a:srgbClr val="F26B43"/>
          </p15:clr>
        </p15:guide>
        <p15:guide id="10" orient="horz" pos="1020">
          <p15:clr>
            <a:srgbClr val="F26B43"/>
          </p15:clr>
        </p15:guide>
        <p15:guide id="11" orient="horz" pos="797">
          <p15:clr>
            <a:srgbClr val="F26B43"/>
          </p15:clr>
        </p15:guide>
        <p15:guide id="12" orient="horz" pos="557">
          <p15:clr>
            <a:srgbClr val="F26B43"/>
          </p15:clr>
        </p15:guide>
        <p15:guide id="13" orient="horz" pos="2844">
          <p15:clr>
            <a:srgbClr val="F26B43"/>
          </p15:clr>
        </p15:guide>
        <p15:guide id="14" orient="horz" pos="3756">
          <p15:clr>
            <a:srgbClr val="F26B43"/>
          </p15:clr>
        </p15:guide>
        <p15:guide id="15" orient="horz" pos="4109">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11183259"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hidden="1"/>
          <p:cNvSpPr txBox="1">
            <a:spLocks noChangeArrowheads="1"/>
          </p:cNvSpPr>
          <p:nvPr/>
        </p:nvSpPr>
        <p:spPr bwMode="gray">
          <a:xfrm rot="5400000">
            <a:off x="11175331" y="4197039"/>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Printed 11/21/2018 9:45 AM Eastern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6" y="77304"/>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7" y="566137"/>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7" y="6432274"/>
            <a:ext cx="117254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3"/>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dirty="0">
                  <a:solidFill>
                    <a:srgbClr val="000000"/>
                  </a:solidFill>
                  <a:latin typeface="+mn-lt"/>
                  <a:ea typeface="+mn-ea"/>
                </a:rPr>
                <a:t>Title</a:t>
              </a:r>
            </a:p>
            <a:p>
              <a:r>
                <a:rPr lang="en-US" sz="1632" baseline="0" dirty="0">
                  <a:solidFill>
                    <a:schemeClr val="accent6"/>
                  </a:solidFill>
                  <a:latin typeface="+mn-lt"/>
                  <a:ea typeface="+mn-ea"/>
                </a:rPr>
                <a:t>Unit of measure</a:t>
              </a:r>
            </a:p>
          </p:txBody>
        </p:sp>
      </p:grpSp>
      <p:grpSp>
        <p:nvGrpSpPr>
          <p:cNvPr id="17" name="Sticker" hidden="1"/>
          <p:cNvGrpSpPr/>
          <p:nvPr/>
        </p:nvGrpSpPr>
        <p:grpSpPr bwMode="gray">
          <a:xfrm>
            <a:off x="11394697" y="291555"/>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aseline="0" dirty="0">
              <a:solidFill>
                <a:schemeClr val="tx1"/>
              </a:solidFill>
              <a:latin typeface="+mn-lt"/>
              <a:ea typeface="+mn-ea"/>
            </a:endParaRPr>
          </a:p>
        </p:txBody>
      </p:sp>
      <p:sp>
        <p:nvSpPr>
          <p:cNvPr id="23" name="doc id" hidden="1"/>
          <p:cNvSpPr>
            <a:spLocks noChangeArrowheads="1"/>
          </p:cNvSpPr>
          <p:nvPr/>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p:nvGrpSpPr>
        <p:grpSpPr>
          <a:xfrm>
            <a:off x="10263063" y="277886"/>
            <a:ext cx="1392630" cy="781397"/>
            <a:chOff x="7607284" y="279400"/>
            <a:chExt cx="1023619" cy="765841"/>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a:latin typeface="+mn-lt"/>
                  <a:ea typeface="+mn-ea"/>
                </a:rPr>
                <a:t>Legend</a:t>
              </a:r>
              <a:endParaRPr lang="en-US" sz="1428" baseline="0" dirty="0">
                <a:latin typeface="+mn-lt"/>
                <a:ea typeface="+mn-ea"/>
              </a:endParaRPr>
            </a:p>
          </p:txBody>
        </p:sp>
        <p:sp>
          <p:nvSpPr>
            <p:cNvPr id="102" name="Legend3"/>
            <p:cNvSpPr>
              <a:spLocks noChangeArrowheads="1"/>
            </p:cNvSpPr>
            <p:nvPr>
              <p:custDataLst>
                <p:tags r:id="rId33"/>
              </p:custDataLst>
            </p:nvPr>
          </p:nvSpPr>
          <p:spPr bwMode="gray">
            <a:xfrm>
              <a:off x="8169259" y="825501"/>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p:nvGrpSpPr>
        <p:grpSpPr>
          <a:xfrm>
            <a:off x="10682071" y="277992"/>
            <a:ext cx="973632" cy="1053514"/>
            <a:chOff x="5894005" y="919828"/>
            <a:chExt cx="715644" cy="1032541"/>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p:nvGrpSpPr>
        <p:grpSpPr>
          <a:xfrm>
            <a:off x="10591359" y="277476"/>
            <a:ext cx="1064343" cy="1348137"/>
            <a:chOff x="5894005" y="2695123"/>
            <a:chExt cx="782319" cy="1321299"/>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a:latin typeface="+mn-lt"/>
                  <a:ea typeface="+mn-ea"/>
                </a:rPr>
                <a:t>Legend</a:t>
              </a:r>
              <a:endParaRPr lang="en-US" sz="1428" baseline="0" dirty="0">
                <a:latin typeface="+mn-lt"/>
                <a:ea typeface="+mn-ea"/>
              </a:endParaRPr>
            </a:p>
          </p:txBody>
        </p:sp>
        <p:sp>
          <p:nvSpPr>
            <p:cNvPr id="120" name="Legend3"/>
            <p:cNvSpPr>
              <a:spLocks noChangeArrowheads="1"/>
            </p:cNvSpPr>
            <p:nvPr>
              <p:custDataLst>
                <p:tags r:id="rId14"/>
              </p:custDataLst>
            </p:nvPr>
          </p:nvSpPr>
          <p:spPr bwMode="gray">
            <a:xfrm>
              <a:off x="6214680" y="3248596"/>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90240604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Lst>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7"/>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1183258" y="1980017"/>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28/11/2019 21:21 India Standard Time</a:t>
            </a:r>
            <a:endParaRPr lang="en-US" sz="612"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CLIENT</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8"/>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9"/>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20"/>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2"/>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152313154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Lst>
  <p:hf hdr="0" ftr="0" dt="0"/>
  <p:txStyles>
    <p:titleStyle>
      <a:lvl1pPr algn="l" defTabSz="1218095" rtl="0" eaLnBrk="1" fontAlgn="base" hangingPunct="1">
        <a:spcBef>
          <a:spcPct val="0"/>
        </a:spcBef>
        <a:spcAft>
          <a:spcPct val="0"/>
        </a:spcAft>
        <a:tabLst>
          <a:tab pos="367156" algn="l"/>
        </a:tabLst>
        <a:defRPr sz="2041" b="0" baseline="0">
          <a:solidFill>
            <a:schemeClr val="tx2"/>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942175815"/>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183260"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p:cNvSpPr txBox="1">
            <a:spLocks noChangeArrowheads="1"/>
          </p:cNvSpPr>
          <p:nvPr/>
        </p:nvSpPr>
        <p:spPr bwMode="gray">
          <a:xfrm rot="5400000">
            <a:off x="11221731" y="4197996"/>
            <a:ext cx="175047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dirty="0">
                <a:solidFill>
                  <a:srgbClr val="808080"/>
                </a:solidFill>
                <a:latin typeface="+mn-lt"/>
                <a:ea typeface="+mn-ea"/>
              </a:rPr>
              <a:t>Printed 11/12/2018 10:54 AM India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37" b="1" baseline="0" dirty="0">
                  <a:solidFill>
                    <a:srgbClr val="000000"/>
                  </a:solidFill>
                  <a:latin typeface="+mn-lt"/>
                  <a:ea typeface="+mn-ea"/>
                </a:rPr>
                <a:t>Title</a:t>
              </a:r>
            </a:p>
            <a:p>
              <a:r>
                <a:rPr lang="en-US" sz="1837" baseline="0" dirty="0">
                  <a:solidFill>
                    <a:schemeClr val="accent6"/>
                  </a:solidFill>
                  <a:latin typeface="+mn-lt"/>
                  <a:ea typeface="+mn-ea"/>
                </a:rPr>
                <a:t>Unit of measure</a:t>
              </a:r>
            </a:p>
          </p:txBody>
        </p:sp>
      </p:grpSp>
      <p:grpSp>
        <p:nvGrpSpPr>
          <p:cNvPr id="17" name="Sticker" hidden="1"/>
          <p:cNvGrpSpPr/>
          <p:nvPr userDrawn="1"/>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23"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1" y="277885"/>
            <a:ext cx="1380118" cy="776933"/>
            <a:chOff x="7607284" y="279400"/>
            <a:chExt cx="1014423" cy="76146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2" name="Legend3"/>
            <p:cNvSpPr>
              <a:spLocks noChangeArrowheads="1"/>
            </p:cNvSpPr>
            <p:nvPr>
              <p:custDataLst>
                <p:tags r:id="rId33"/>
              </p:custDataLst>
            </p:nvPr>
          </p:nvSpPr>
          <p:spPr bwMode="gray">
            <a:xfrm>
              <a:off x="8169259" y="825501"/>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60" y="277991"/>
            <a:ext cx="961119" cy="1049050"/>
            <a:chOff x="5894005" y="919828"/>
            <a:chExt cx="706448" cy="1028166"/>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48" y="277476"/>
            <a:ext cx="1051830" cy="1343674"/>
            <a:chOff x="5894005" y="2695123"/>
            <a:chExt cx="773123" cy="1316925"/>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0" name="Legend3"/>
            <p:cNvSpPr>
              <a:spLocks noChangeArrowheads="1"/>
            </p:cNvSpPr>
            <p:nvPr>
              <p:custDataLst>
                <p:tags r:id="rId14"/>
              </p:custDataLst>
            </p:nvPr>
          </p:nvSpPr>
          <p:spPr bwMode="gray">
            <a:xfrm>
              <a:off x="6214680" y="324859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163184243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36B868E-08EB-2A46-9E30-2E0131F73800}"/>
              </a:ext>
            </a:extLst>
          </p:cNvPr>
          <p:cNvSpPr>
            <a:spLocks noGrp="1"/>
          </p:cNvSpPr>
          <p:nvPr>
            <p:ph type="sldNum" sz="quarter" idx="4"/>
          </p:nvPr>
        </p:nvSpPr>
        <p:spPr>
          <a:xfrm>
            <a:off x="8610600" y="5971117"/>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7E0733E6-B609-154C-9FC5-E5B743AAEFC5}" type="slidenum">
              <a:rPr lang="en-US" smtClean="0"/>
              <a:t>‹#›</a:t>
            </a:fld>
            <a:endParaRPr lang="en-US" dirty="0"/>
          </a:p>
        </p:txBody>
      </p:sp>
      <p:sp>
        <p:nvSpPr>
          <p:cNvPr id="9" name="Text Placeholder 2">
            <a:extLst>
              <a:ext uri="{FF2B5EF4-FFF2-40B4-BE49-F238E27FC236}">
                <a16:creationId xmlns:a16="http://schemas.microsoft.com/office/drawing/2014/main" id="{13776240-50D8-1E45-A0D7-06585FEFEB71}"/>
              </a:ext>
            </a:extLst>
          </p:cNvPr>
          <p:cNvSpPr>
            <a:spLocks noGrp="1"/>
          </p:cNvSpPr>
          <p:nvPr>
            <p:ph type="body" idx="1"/>
          </p:nvPr>
        </p:nvSpPr>
        <p:spPr>
          <a:xfrm>
            <a:off x="838200" y="2434168"/>
            <a:ext cx="10515600" cy="33570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3">
            <a:extLst>
              <a:ext uri="{FF2B5EF4-FFF2-40B4-BE49-F238E27FC236}">
                <a16:creationId xmlns:a16="http://schemas.microsoft.com/office/drawing/2014/main" id="{7358B6FB-D1FE-4342-A679-F2520F7BC58E}"/>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41220642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Lst>
  <p:txStyles>
    <p:titleStyle>
      <a:lvl1pPr algn="l" defTabSz="1219139" rtl="0" eaLnBrk="1" latinLnBrk="0" hangingPunct="1">
        <a:lnSpc>
          <a:spcPct val="90000"/>
        </a:lnSpc>
        <a:spcBef>
          <a:spcPct val="0"/>
        </a:spcBef>
        <a:buNone/>
        <a:defRPr sz="7200" b="1" i="0" kern="120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b="0" kern="1200">
          <a:solidFill>
            <a:schemeClr val="tx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b="0" kern="1200">
          <a:solidFill>
            <a:schemeClr val="tx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b="0" kern="1200">
          <a:solidFill>
            <a:schemeClr val="tx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b="0" kern="1200">
          <a:solidFill>
            <a:schemeClr val="tx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b="0" kern="1200">
          <a:solidFill>
            <a:schemeClr val="tx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3521F4-C2E4-407B-A476-02336AD5B8F4}"/>
              </a:ext>
            </a:extLst>
          </p:cNvPr>
          <p:cNvSpPr/>
          <p:nvPr userDrawn="1"/>
        </p:nvSpPr>
        <p:spPr>
          <a:xfrm>
            <a:off x="0" y="1"/>
            <a:ext cx="12190237" cy="6286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500" dirty="0"/>
          </a:p>
        </p:txBody>
      </p:sp>
      <p:sp>
        <p:nvSpPr>
          <p:cNvPr id="24" name="Rectangle 23"/>
          <p:cNvSpPr/>
          <p:nvPr/>
        </p:nvSpPr>
        <p:spPr>
          <a:xfrm>
            <a:off x="2" y="6286501"/>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p:nvSpPr>
        <p:spPr>
          <a:xfrm>
            <a:off x="8001000" y="6286501"/>
            <a:ext cx="4189237"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pic>
        <p:nvPicPr>
          <p:cNvPr id="9" name="Picture 8" descr="med_logo_rgb_rev_REG_OL.em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50760" y="6264347"/>
            <a:ext cx="1550459" cy="707424"/>
          </a:xfrm>
          <a:prstGeom prst="rect">
            <a:avLst/>
          </a:prstGeom>
        </p:spPr>
      </p:pic>
      <p:sp>
        <p:nvSpPr>
          <p:cNvPr id="6" name="Slide Number Placeholder 5"/>
          <p:cNvSpPr>
            <a:spLocks noGrp="1"/>
          </p:cNvSpPr>
          <p:nvPr>
            <p:ph type="sldNum" sz="quarter" idx="4"/>
          </p:nvPr>
        </p:nvSpPr>
        <p:spPr>
          <a:xfrm>
            <a:off x="381000" y="6561142"/>
            <a:ext cx="381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2"/>
            <a:ext cx="6858000" cy="190500"/>
          </a:xfrm>
          <a:prstGeom prst="rect">
            <a:avLst/>
          </a:prstGeom>
        </p:spPr>
        <p:txBody>
          <a:bodyPr vert="horz" wrap="none" lIns="0" tIns="0" rIns="0" bIns="0" rtlCol="0" anchor="ctr"/>
          <a:lstStyle>
            <a:lvl1pPr algn="l">
              <a:lnSpc>
                <a:spcPts val="1000"/>
              </a:lnSpc>
              <a:defRPr sz="1167">
                <a:solidFill>
                  <a:schemeClr val="bg1"/>
                </a:solidFill>
                <a:latin typeface="+mn-lt"/>
                <a:cs typeface="Effra"/>
              </a:defRPr>
            </a:lvl1pPr>
          </a:lstStyle>
          <a:p>
            <a:r>
              <a:rPr lang="en-US"/>
              <a:t>Email: RS.AskQualityRA@medtronic.com | MIX: #AskLuann | Confidential, Internal Use Only</a:t>
            </a:r>
            <a:endParaRPr lang="en-US" dirty="0"/>
          </a:p>
        </p:txBody>
      </p:sp>
      <p:sp>
        <p:nvSpPr>
          <p:cNvPr id="2" name="Title Placeholder 1"/>
          <p:cNvSpPr>
            <a:spLocks noGrp="1"/>
          </p:cNvSpPr>
          <p:nvPr>
            <p:ph type="title"/>
          </p:nvPr>
        </p:nvSpPr>
        <p:spPr>
          <a:xfrm>
            <a:off x="380999" y="350521"/>
            <a:ext cx="11430000" cy="647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330855"/>
            <a:ext cx="11430000" cy="468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450950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Lst>
  <p:hf sldNum="0" hdr="0" dt="0"/>
  <p:txStyles>
    <p:titleStyle>
      <a:lvl1pPr algn="l" defTabSz="457037" rtl="0" eaLnBrk="1" latinLnBrk="0" hangingPunct="1">
        <a:lnSpc>
          <a:spcPct val="85000"/>
        </a:lnSpc>
        <a:spcBef>
          <a:spcPct val="0"/>
        </a:spcBef>
        <a:buNone/>
        <a:defRPr sz="2333" b="1" i="0" kern="1200" cap="all">
          <a:solidFill>
            <a:schemeClr val="bg1"/>
          </a:solidFill>
          <a:latin typeface="+mj-lt"/>
          <a:ea typeface="+mj-ea"/>
          <a:cs typeface="+mj-cs"/>
        </a:defRPr>
      </a:lvl1pPr>
    </p:titleStyle>
    <p:bodyStyle>
      <a:lvl1pPr marL="190495" indent="-190495" algn="l" defTabSz="457037" rtl="0" eaLnBrk="1" latinLnBrk="0" hangingPunct="1">
        <a:lnSpc>
          <a:spcPct val="100000"/>
        </a:lnSpc>
        <a:spcBef>
          <a:spcPts val="0"/>
        </a:spcBef>
        <a:spcAft>
          <a:spcPts val="833"/>
        </a:spcAft>
        <a:buFont typeface="Wingdings" charset="2"/>
        <a:buChar char="§"/>
        <a:defRPr sz="1833" kern="1200">
          <a:solidFill>
            <a:schemeClr val="bg1"/>
          </a:solidFill>
          <a:latin typeface="+mn-lt"/>
          <a:ea typeface="+mn-ea"/>
          <a:cs typeface="+mn-cs"/>
        </a:defRPr>
      </a:lvl1pPr>
      <a:lvl2pPr marL="378345" indent="-190495" algn="l" defTabSz="457037" rtl="0" eaLnBrk="1" latinLnBrk="0" hangingPunct="1">
        <a:lnSpc>
          <a:spcPct val="100000"/>
        </a:lnSpc>
        <a:spcBef>
          <a:spcPts val="0"/>
        </a:spcBef>
        <a:spcAft>
          <a:spcPts val="833"/>
        </a:spcAft>
        <a:buFont typeface="Wingdings" charset="2"/>
        <a:buChar char="§"/>
        <a:defRPr sz="1667" kern="1200">
          <a:solidFill>
            <a:schemeClr val="bg1"/>
          </a:solidFill>
          <a:latin typeface="+mn-lt"/>
          <a:ea typeface="+mn-ea"/>
          <a:cs typeface="+mn-cs"/>
        </a:defRPr>
      </a:lvl2pPr>
      <a:lvl3pPr marL="571486" indent="-190495" algn="l" defTabSz="457037" rtl="0" eaLnBrk="1" latinLnBrk="0" hangingPunct="1">
        <a:lnSpc>
          <a:spcPct val="100000"/>
        </a:lnSpc>
        <a:spcBef>
          <a:spcPts val="0"/>
        </a:spcBef>
        <a:spcAft>
          <a:spcPts val="833"/>
        </a:spcAft>
        <a:buFont typeface="Wingdings" charset="2"/>
        <a:buChar char="§"/>
        <a:defRPr sz="1500" kern="1200" baseline="0">
          <a:solidFill>
            <a:schemeClr val="accent3"/>
          </a:solidFill>
          <a:latin typeface="+mn-lt"/>
          <a:ea typeface="+mn-ea"/>
          <a:cs typeface="+mn-cs"/>
        </a:defRPr>
      </a:lvl3pPr>
      <a:lvl4pPr marL="761981" indent="-190495" algn="l" defTabSz="457037" rtl="0" eaLnBrk="1" latinLnBrk="0" hangingPunct="1">
        <a:lnSpc>
          <a:spcPct val="100000"/>
        </a:lnSpc>
        <a:spcBef>
          <a:spcPts val="0"/>
        </a:spcBef>
        <a:spcAft>
          <a:spcPts val="833"/>
        </a:spcAft>
        <a:buFont typeface="Wingdings" charset="2"/>
        <a:buChar char="§"/>
        <a:defRPr sz="1500" kern="1200">
          <a:solidFill>
            <a:schemeClr val="accent3"/>
          </a:solidFill>
          <a:latin typeface="+mn-lt"/>
          <a:ea typeface="+mn-ea"/>
          <a:cs typeface="+mn-cs"/>
        </a:defRPr>
      </a:lvl4pPr>
      <a:lvl5pPr marL="953800" indent="-189173" algn="l" defTabSz="457037" rtl="0" eaLnBrk="1" latinLnBrk="0" hangingPunct="1">
        <a:lnSpc>
          <a:spcPct val="100000"/>
        </a:lnSpc>
        <a:spcBef>
          <a:spcPts val="0"/>
        </a:spcBef>
        <a:spcAft>
          <a:spcPts val="667"/>
        </a:spcAft>
        <a:buFont typeface="Effra" panose="02000506080000020004" pitchFamily="2" charset="0"/>
        <a:buChar char="–"/>
        <a:defRPr sz="1333" kern="1200" baseline="0">
          <a:solidFill>
            <a:schemeClr val="bg2"/>
          </a:solidFill>
          <a:latin typeface="+mn-lt"/>
          <a:ea typeface="+mn-ea"/>
          <a:cs typeface="+mn-cs"/>
        </a:defRPr>
      </a:lvl5pPr>
      <a:lvl6pPr marL="1141649" indent="-187850" algn="l" defTabSz="457037"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mn-lt"/>
          <a:ea typeface="+mn-ea"/>
          <a:cs typeface="+mn-cs"/>
        </a:defRPr>
      </a:lvl6pPr>
      <a:lvl7pPr marL="1330821" indent="-189173" algn="l" defTabSz="457037"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mn-lt"/>
          <a:ea typeface="+mn-ea"/>
          <a:cs typeface="+mn-cs"/>
        </a:defRPr>
      </a:lvl7pPr>
      <a:lvl8pPr marL="3427772" indent="-228518" algn="l" defTabSz="457037" rtl="0" eaLnBrk="1" latinLnBrk="0" hangingPunct="1">
        <a:spcBef>
          <a:spcPct val="20000"/>
        </a:spcBef>
        <a:buFont typeface="Arial"/>
        <a:buChar char="•"/>
        <a:defRPr sz="2000" kern="1200">
          <a:solidFill>
            <a:schemeClr val="tx1"/>
          </a:solidFill>
          <a:latin typeface="+mn-lt"/>
          <a:ea typeface="+mn-ea"/>
          <a:cs typeface="+mn-cs"/>
        </a:defRPr>
      </a:lvl8pPr>
      <a:lvl9pPr marL="3884808" indent="-228518" algn="l" defTabSz="45703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7" rtl="0" eaLnBrk="1" latinLnBrk="0" hangingPunct="1">
        <a:defRPr sz="1833" kern="1200">
          <a:solidFill>
            <a:schemeClr val="tx1"/>
          </a:solidFill>
          <a:latin typeface="+mn-lt"/>
          <a:ea typeface="+mn-ea"/>
          <a:cs typeface="+mn-cs"/>
        </a:defRPr>
      </a:lvl1pPr>
      <a:lvl2pPr marL="457037" algn="l" defTabSz="457037" rtl="0" eaLnBrk="1" latinLnBrk="0" hangingPunct="1">
        <a:defRPr sz="1833" kern="1200">
          <a:solidFill>
            <a:schemeClr val="tx1"/>
          </a:solidFill>
          <a:latin typeface="+mn-lt"/>
          <a:ea typeface="+mn-ea"/>
          <a:cs typeface="+mn-cs"/>
        </a:defRPr>
      </a:lvl2pPr>
      <a:lvl3pPr marL="914072" algn="l" defTabSz="457037" rtl="0" eaLnBrk="1" latinLnBrk="0" hangingPunct="1">
        <a:defRPr sz="1833" kern="1200">
          <a:solidFill>
            <a:schemeClr val="tx1"/>
          </a:solidFill>
          <a:latin typeface="+mn-lt"/>
          <a:ea typeface="+mn-ea"/>
          <a:cs typeface="+mn-cs"/>
        </a:defRPr>
      </a:lvl3pPr>
      <a:lvl4pPr marL="1371108" algn="l" defTabSz="457037" rtl="0" eaLnBrk="1" latinLnBrk="0" hangingPunct="1">
        <a:defRPr sz="1833" kern="1200">
          <a:solidFill>
            <a:schemeClr val="tx1"/>
          </a:solidFill>
          <a:latin typeface="+mn-lt"/>
          <a:ea typeface="+mn-ea"/>
          <a:cs typeface="+mn-cs"/>
        </a:defRPr>
      </a:lvl4pPr>
      <a:lvl5pPr marL="1828145" algn="l" defTabSz="457037" rtl="0" eaLnBrk="1" latinLnBrk="0" hangingPunct="1">
        <a:defRPr sz="1833" kern="1200">
          <a:solidFill>
            <a:schemeClr val="tx1"/>
          </a:solidFill>
          <a:latin typeface="+mn-lt"/>
          <a:ea typeface="+mn-ea"/>
          <a:cs typeface="+mn-cs"/>
        </a:defRPr>
      </a:lvl5pPr>
      <a:lvl6pPr marL="2285182" algn="l" defTabSz="457037" rtl="0" eaLnBrk="1" latinLnBrk="0" hangingPunct="1">
        <a:defRPr sz="1833" kern="1200">
          <a:solidFill>
            <a:schemeClr val="tx1"/>
          </a:solidFill>
          <a:latin typeface="+mn-lt"/>
          <a:ea typeface="+mn-ea"/>
          <a:cs typeface="+mn-cs"/>
        </a:defRPr>
      </a:lvl6pPr>
      <a:lvl7pPr marL="2742217" algn="l" defTabSz="457037" rtl="0" eaLnBrk="1" latinLnBrk="0" hangingPunct="1">
        <a:defRPr sz="1833" kern="1200">
          <a:solidFill>
            <a:schemeClr val="tx1"/>
          </a:solidFill>
          <a:latin typeface="+mn-lt"/>
          <a:ea typeface="+mn-ea"/>
          <a:cs typeface="+mn-cs"/>
        </a:defRPr>
      </a:lvl7pPr>
      <a:lvl8pPr marL="3199253" algn="l" defTabSz="457037" rtl="0" eaLnBrk="1" latinLnBrk="0" hangingPunct="1">
        <a:defRPr sz="1833" kern="1200">
          <a:solidFill>
            <a:schemeClr val="tx1"/>
          </a:solidFill>
          <a:latin typeface="+mn-lt"/>
          <a:ea typeface="+mn-ea"/>
          <a:cs typeface="+mn-cs"/>
        </a:defRPr>
      </a:lvl8pPr>
      <a:lvl9pPr marL="3656290" algn="l" defTabSz="457037"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88">
          <p15:clr>
            <a:srgbClr val="F26B43"/>
          </p15:clr>
        </p15:guide>
        <p15:guide id="1" pos="4608">
          <p15:clr>
            <a:srgbClr val="F26B43"/>
          </p15:clr>
        </p15:guide>
        <p15:guide id="2" orient="horz" pos="1056">
          <p15:clr>
            <a:srgbClr val="F26B43"/>
          </p15:clr>
        </p15:guide>
        <p15:guide id="3" orient="horz" pos="5061">
          <p15:clr>
            <a:srgbClr val="F26B43"/>
          </p15:clr>
        </p15:guide>
        <p15:guide id="4" orient="horz" pos="4464">
          <p15:clr>
            <a:srgbClr val="F26B43"/>
          </p15:clr>
        </p15:guide>
        <p15:guide id="5" pos="7488">
          <p15:clr>
            <a:srgbClr val="F26B43"/>
          </p15:clr>
        </p15:guide>
        <p15:guide id="6" pos="1728">
          <p15:clr>
            <a:srgbClr val="F26B43"/>
          </p15:clr>
        </p15:guide>
        <p15:guide id="7" pos="288">
          <p15:clr>
            <a:srgbClr val="F26B43"/>
          </p15:clr>
        </p15:guide>
        <p15:guide id="8" pos="8928">
          <p15:clr>
            <a:srgbClr val="F26B43"/>
          </p15:clr>
        </p15:guide>
        <p15:guide id="9" pos="3168">
          <p15:clr>
            <a:srgbClr val="F26B43"/>
          </p15:clr>
        </p15:guide>
        <p15:guide id="10" pos="6048">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3" y="6286500"/>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p:nvSpPr>
        <p:spPr>
          <a:xfrm>
            <a:off x="8001000" y="6286500"/>
            <a:ext cx="418923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1"/>
            <a:ext cx="6858000" cy="190500"/>
          </a:xfrm>
          <a:prstGeom prst="rect">
            <a:avLst/>
          </a:prstGeom>
        </p:spPr>
        <p:txBody>
          <a:bodyPr vert="horz" lIns="0" tIns="0" rIns="0" bIns="0" rtlCol="0" anchor="ctr"/>
          <a:lstStyle>
            <a:lvl1pPr algn="l">
              <a:lnSpc>
                <a:spcPts val="1000"/>
              </a:lnSpc>
              <a:defRPr sz="833">
                <a:solidFill>
                  <a:schemeClr val="bg1"/>
                </a:solidFill>
                <a:latin typeface="+mn-lt"/>
                <a:cs typeface="Effra"/>
              </a:defRPr>
            </a:lvl1pPr>
          </a:lstStyle>
          <a:p>
            <a:r>
              <a:rPr lang="en-US" dirty="0"/>
              <a:t>Edit title on Slide Master using Insert &gt; Header &amp; Footer   |   March 25, 2016   |   Confidential, for internal use only</a:t>
            </a:r>
          </a:p>
        </p:txBody>
      </p:sp>
      <p:sp>
        <p:nvSpPr>
          <p:cNvPr id="2" name="Title Placeholder 1"/>
          <p:cNvSpPr>
            <a:spLocks noGrp="1"/>
          </p:cNvSpPr>
          <p:nvPr>
            <p:ph type="title"/>
          </p:nvPr>
        </p:nvSpPr>
        <p:spPr>
          <a:xfrm>
            <a:off x="381000" y="351846"/>
            <a:ext cx="11430000" cy="647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330854"/>
            <a:ext cx="11430000" cy="4686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med_logo_rgb_rev_REG_OL.em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450760" y="6264346"/>
            <a:ext cx="1550458" cy="707424"/>
          </a:xfrm>
          <a:prstGeom prst="rect">
            <a:avLst/>
          </a:prstGeom>
        </p:spPr>
      </p:pic>
    </p:spTree>
    <p:extLst>
      <p:ext uri="{BB962C8B-B14F-4D97-AF65-F5344CB8AC3E}">
        <p14:creationId xmlns:p14="http://schemas.microsoft.com/office/powerpoint/2010/main" val="226282962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ftr="0" dt="0"/>
  <p:txStyles>
    <p:titleStyle>
      <a:lvl1pPr algn="l" defTabSz="456993" rtl="0" eaLnBrk="1" latinLnBrk="0" hangingPunct="1">
        <a:lnSpc>
          <a:spcPct val="85000"/>
        </a:lnSpc>
        <a:spcBef>
          <a:spcPct val="0"/>
        </a:spcBef>
        <a:buNone/>
        <a:defRPr sz="2333" b="1" i="0" kern="1200" cap="all">
          <a:solidFill>
            <a:schemeClr val="accent2"/>
          </a:solidFill>
          <a:latin typeface="+mj-lt"/>
          <a:ea typeface="+mj-ea"/>
          <a:cs typeface="+mj-cs"/>
        </a:defRPr>
      </a:lvl1pPr>
    </p:titleStyle>
    <p:bodyStyle>
      <a:lvl1pPr marL="190477" indent="-190477" algn="l" defTabSz="456993" rtl="0" eaLnBrk="1" latinLnBrk="0" hangingPunct="1">
        <a:lnSpc>
          <a:spcPct val="100000"/>
        </a:lnSpc>
        <a:spcBef>
          <a:spcPts val="0"/>
        </a:spcBef>
        <a:spcAft>
          <a:spcPts val="1000"/>
        </a:spcAft>
        <a:buFont typeface="Wingdings" charset="2"/>
        <a:buChar char="§"/>
        <a:defRPr sz="1833" kern="1200">
          <a:solidFill>
            <a:schemeClr val="tx1"/>
          </a:solidFill>
          <a:latin typeface="+mn-lt"/>
          <a:ea typeface="+mn-ea"/>
          <a:cs typeface="+mn-cs"/>
        </a:defRPr>
      </a:lvl1pPr>
      <a:lvl2pPr marL="378309" indent="-190477" algn="l" defTabSz="456993"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31" indent="-190477" algn="l" defTabSz="456993"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10" indent="-190477" algn="l" defTabSz="456993"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09" indent="-189154" algn="l" defTabSz="456993"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Effra"/>
          <a:ea typeface="+mn-ea"/>
          <a:cs typeface="+mn-cs"/>
        </a:defRPr>
      </a:lvl5pPr>
      <a:lvl6pPr marL="1141540" indent="-187832" algn="l" defTabSz="456993"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6pPr>
      <a:lvl7pPr marL="1330695" indent="-189154" algn="l" defTabSz="456993"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7pPr>
      <a:lvl8pPr marL="3427446" indent="-228497" algn="l" defTabSz="456993" rtl="0" eaLnBrk="1" latinLnBrk="0" hangingPunct="1">
        <a:spcBef>
          <a:spcPct val="20000"/>
        </a:spcBef>
        <a:buFont typeface="Arial"/>
        <a:buChar char="•"/>
        <a:defRPr sz="2000" kern="1200">
          <a:solidFill>
            <a:schemeClr val="tx1"/>
          </a:solidFill>
          <a:latin typeface="+mn-lt"/>
          <a:ea typeface="+mn-ea"/>
          <a:cs typeface="+mn-cs"/>
        </a:defRPr>
      </a:lvl8pPr>
      <a:lvl9pPr marL="3884440" indent="-228497" algn="l" defTabSz="45699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93" rtl="0" eaLnBrk="1" latinLnBrk="0" hangingPunct="1">
        <a:defRPr sz="1833" kern="1200">
          <a:solidFill>
            <a:schemeClr val="tx1"/>
          </a:solidFill>
          <a:latin typeface="+mn-lt"/>
          <a:ea typeface="+mn-ea"/>
          <a:cs typeface="+mn-cs"/>
        </a:defRPr>
      </a:lvl1pPr>
      <a:lvl2pPr marL="456993" algn="l" defTabSz="456993" rtl="0" eaLnBrk="1" latinLnBrk="0" hangingPunct="1">
        <a:defRPr sz="1833" kern="1200">
          <a:solidFill>
            <a:schemeClr val="tx1"/>
          </a:solidFill>
          <a:latin typeface="+mn-lt"/>
          <a:ea typeface="+mn-ea"/>
          <a:cs typeface="+mn-cs"/>
        </a:defRPr>
      </a:lvl2pPr>
      <a:lvl3pPr marL="913985" algn="l" defTabSz="456993" rtl="0" eaLnBrk="1" latinLnBrk="0" hangingPunct="1">
        <a:defRPr sz="1833" kern="1200">
          <a:solidFill>
            <a:schemeClr val="tx1"/>
          </a:solidFill>
          <a:latin typeface="+mn-lt"/>
          <a:ea typeface="+mn-ea"/>
          <a:cs typeface="+mn-cs"/>
        </a:defRPr>
      </a:lvl3pPr>
      <a:lvl4pPr marL="1370978" algn="l" defTabSz="456993" rtl="0" eaLnBrk="1" latinLnBrk="0" hangingPunct="1">
        <a:defRPr sz="1833" kern="1200">
          <a:solidFill>
            <a:schemeClr val="tx1"/>
          </a:solidFill>
          <a:latin typeface="+mn-lt"/>
          <a:ea typeface="+mn-ea"/>
          <a:cs typeface="+mn-cs"/>
        </a:defRPr>
      </a:lvl4pPr>
      <a:lvl5pPr marL="1827971" algn="l" defTabSz="456993" rtl="0" eaLnBrk="1" latinLnBrk="0" hangingPunct="1">
        <a:defRPr sz="1833" kern="1200">
          <a:solidFill>
            <a:schemeClr val="tx1"/>
          </a:solidFill>
          <a:latin typeface="+mn-lt"/>
          <a:ea typeface="+mn-ea"/>
          <a:cs typeface="+mn-cs"/>
        </a:defRPr>
      </a:lvl5pPr>
      <a:lvl6pPr marL="2284964" algn="l" defTabSz="456993" rtl="0" eaLnBrk="1" latinLnBrk="0" hangingPunct="1">
        <a:defRPr sz="1833" kern="1200">
          <a:solidFill>
            <a:schemeClr val="tx1"/>
          </a:solidFill>
          <a:latin typeface="+mn-lt"/>
          <a:ea typeface="+mn-ea"/>
          <a:cs typeface="+mn-cs"/>
        </a:defRPr>
      </a:lvl6pPr>
      <a:lvl7pPr marL="2741956" algn="l" defTabSz="456993" rtl="0" eaLnBrk="1" latinLnBrk="0" hangingPunct="1">
        <a:defRPr sz="1833" kern="1200">
          <a:solidFill>
            <a:schemeClr val="tx1"/>
          </a:solidFill>
          <a:latin typeface="+mn-lt"/>
          <a:ea typeface="+mn-ea"/>
          <a:cs typeface="+mn-cs"/>
        </a:defRPr>
      </a:lvl7pPr>
      <a:lvl8pPr marL="3198949" algn="l" defTabSz="456993" rtl="0" eaLnBrk="1" latinLnBrk="0" hangingPunct="1">
        <a:defRPr sz="1833" kern="1200">
          <a:solidFill>
            <a:schemeClr val="tx1"/>
          </a:solidFill>
          <a:latin typeface="+mn-lt"/>
          <a:ea typeface="+mn-ea"/>
          <a:cs typeface="+mn-cs"/>
        </a:defRPr>
      </a:lvl8pPr>
      <a:lvl9pPr marL="3655943" algn="l" defTabSz="456993"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p15:clr>
            <a:srgbClr val="F26B43"/>
          </p15:clr>
        </p15:guide>
        <p15:guide id="2" pos="2074">
          <p15:clr>
            <a:srgbClr val="F26B43"/>
          </p15:clr>
        </p15:guide>
        <p15:guide id="3" pos="8986">
          <p15:clr>
            <a:srgbClr val="F26B43"/>
          </p15:clr>
        </p15:guide>
        <p15:guide id="4" pos="5530">
          <p15:clr>
            <a:srgbClr val="F26B43"/>
          </p15:clr>
        </p15:guide>
        <p15:guide id="5" pos="10714">
          <p15:clr>
            <a:srgbClr val="F26B43"/>
          </p15:clr>
        </p15:guide>
        <p15:guide id="6" orient="horz" pos="346">
          <p15:clr>
            <a:srgbClr val="F26B43"/>
          </p15:clr>
        </p15:guide>
        <p15:guide id="7" orient="horz" pos="6072">
          <p15:clr>
            <a:srgbClr val="F26B43"/>
          </p15:clr>
        </p15:guide>
        <p15:guide id="8" orient="horz" pos="5357">
          <p15:clr>
            <a:srgbClr val="F26B43"/>
          </p15:clr>
        </p15:guide>
        <p15:guide id="9" orient="horz" pos="1267">
          <p15:clr>
            <a:srgbClr val="F26B43"/>
          </p15:clr>
        </p15:guide>
        <p15:guide id="10" orient="horz" pos="619">
          <p15:clr>
            <a:srgbClr val="F26B43"/>
          </p15:clr>
        </p15:guide>
        <p15:guide id="11" pos="3802">
          <p15:clr>
            <a:srgbClr val="F26B43"/>
          </p15:clr>
        </p15:guide>
        <p15:guide id="12" pos="7258">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p:nvSpPr>
        <p:spPr>
          <a:xfrm>
            <a:off x="1" y="6286500"/>
            <a:ext cx="8890000"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sz="1800" dirty="0"/>
          </a:p>
        </p:txBody>
      </p:sp>
      <p:sp>
        <p:nvSpPr>
          <p:cNvPr id="25" name="Rectangle 24"/>
          <p:cNvSpPr/>
          <p:nvPr/>
        </p:nvSpPr>
        <p:spPr>
          <a:xfrm>
            <a:off x="8890000" y="6286500"/>
            <a:ext cx="3300237"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197" tIns="38098" rIns="76197" bIns="38098" numCol="1" spcCol="0" rtlCol="0" fromWordArt="0" anchor="t" anchorCtr="0" forceAA="0" compatLnSpc="1">
            <a:prstTxWarp prst="textNoShape">
              <a:avLst/>
            </a:prstTxWarp>
            <a:noAutofit/>
          </a:bodyPr>
          <a:lstStyle/>
          <a:p>
            <a:pPr algn="ctr"/>
            <a:endParaRPr lang="en-US" sz="1800" dirty="0"/>
          </a:p>
        </p:txBody>
      </p:sp>
      <p:pic>
        <p:nvPicPr>
          <p:cNvPr id="26" name="Picture 25" descr="med_logo_rgb_rev_REG_OL.em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70723" y="6264346"/>
            <a:ext cx="2067277" cy="707424"/>
          </a:xfrm>
          <a:prstGeom prst="rect">
            <a:avLst/>
          </a:prstGeom>
        </p:spPr>
      </p:pic>
      <p:sp>
        <p:nvSpPr>
          <p:cNvPr id="6" name="Slide Number Placeholder 5"/>
          <p:cNvSpPr>
            <a:spLocks noGrp="1"/>
          </p:cNvSpPr>
          <p:nvPr>
            <p:ph type="sldNum" sz="quarter" idx="4"/>
          </p:nvPr>
        </p:nvSpPr>
        <p:spPr>
          <a:xfrm>
            <a:off x="508000" y="6561141"/>
            <a:ext cx="508000" cy="190500"/>
          </a:xfrm>
          <a:prstGeom prst="rect">
            <a:avLst/>
          </a:prstGeom>
        </p:spPr>
        <p:txBody>
          <a:bodyPr vert="horz" lIns="0" tIns="0" rIns="0" bIns="0" rtlCol="0" anchor="ctr"/>
          <a:lstStyle>
            <a:lvl1pPr algn="l">
              <a:lnSpc>
                <a:spcPts val="1000"/>
              </a:lnSpc>
              <a:defRPr sz="800">
                <a:solidFill>
                  <a:schemeClr val="bg1"/>
                </a:solidFill>
                <a:latin typeface="Effra"/>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1016000" y="6561141"/>
            <a:ext cx="7366000" cy="190500"/>
          </a:xfrm>
          <a:prstGeom prst="rect">
            <a:avLst/>
          </a:prstGeom>
        </p:spPr>
        <p:txBody>
          <a:bodyPr vert="horz" lIns="0" tIns="0" rIns="0" bIns="0" rtlCol="0" anchor="ctr"/>
          <a:lstStyle>
            <a:lvl1pPr algn="l">
              <a:lnSpc>
                <a:spcPts val="1000"/>
              </a:lnSpc>
              <a:defRPr sz="800">
                <a:solidFill>
                  <a:schemeClr val="bg1"/>
                </a:solidFill>
                <a:latin typeface="Effra"/>
                <a:cs typeface="Effra"/>
              </a:defRPr>
            </a:lvl1pPr>
          </a:lstStyle>
          <a:p>
            <a:r>
              <a:rPr lang="en-US"/>
              <a:t>Presentation Title (Edit on Slide Master)   |   June 1, 2015   |   Confidential, for Internal Use Only</a:t>
            </a:r>
            <a:endParaRPr lang="en-US" dirty="0"/>
          </a:p>
        </p:txBody>
      </p:sp>
      <p:sp>
        <p:nvSpPr>
          <p:cNvPr id="2" name="Title Placeholder 1"/>
          <p:cNvSpPr>
            <a:spLocks noGrp="1"/>
          </p:cNvSpPr>
          <p:nvPr>
            <p:ph type="title"/>
          </p:nvPr>
        </p:nvSpPr>
        <p:spPr>
          <a:xfrm>
            <a:off x="504474" y="370944"/>
            <a:ext cx="11175999"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4472" y="1330855"/>
            <a:ext cx="11176000" cy="457332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868817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Lst>
  <p:hf hdr="0"/>
  <p:txStyles>
    <p:titleStyle>
      <a:lvl1pPr algn="l" defTabSz="457029" rtl="0" eaLnBrk="1" latinLnBrk="0" hangingPunct="1">
        <a:lnSpc>
          <a:spcPts val="2000"/>
        </a:lnSpc>
        <a:spcBef>
          <a:spcPct val="0"/>
        </a:spcBef>
        <a:buNone/>
        <a:defRPr sz="2300"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00"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700"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00"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00"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00" kern="1200">
          <a:solidFill>
            <a:schemeClr val="tx1"/>
          </a:solidFill>
          <a:latin typeface="+mn-lt"/>
          <a:ea typeface="+mn-ea"/>
          <a:cs typeface="+mn-cs"/>
        </a:defRPr>
      </a:lvl1pPr>
      <a:lvl2pPr marL="457029" algn="l" defTabSz="457029" rtl="0" eaLnBrk="1" latinLnBrk="0" hangingPunct="1">
        <a:defRPr sz="1800" kern="1200">
          <a:solidFill>
            <a:schemeClr val="tx1"/>
          </a:solidFill>
          <a:latin typeface="+mn-lt"/>
          <a:ea typeface="+mn-ea"/>
          <a:cs typeface="+mn-cs"/>
        </a:defRPr>
      </a:lvl2pPr>
      <a:lvl3pPr marL="914058" algn="l" defTabSz="457029" rtl="0" eaLnBrk="1" latinLnBrk="0" hangingPunct="1">
        <a:defRPr sz="1800" kern="1200">
          <a:solidFill>
            <a:schemeClr val="tx1"/>
          </a:solidFill>
          <a:latin typeface="+mn-lt"/>
          <a:ea typeface="+mn-ea"/>
          <a:cs typeface="+mn-cs"/>
        </a:defRPr>
      </a:lvl3pPr>
      <a:lvl4pPr marL="1371088" algn="l" defTabSz="457029" rtl="0" eaLnBrk="1" latinLnBrk="0" hangingPunct="1">
        <a:defRPr sz="1800" kern="1200">
          <a:solidFill>
            <a:schemeClr val="tx1"/>
          </a:solidFill>
          <a:latin typeface="+mn-lt"/>
          <a:ea typeface="+mn-ea"/>
          <a:cs typeface="+mn-cs"/>
        </a:defRPr>
      </a:lvl4pPr>
      <a:lvl5pPr marL="1828117" algn="l" defTabSz="457029" rtl="0" eaLnBrk="1" latinLnBrk="0" hangingPunct="1">
        <a:defRPr sz="1800" kern="1200">
          <a:solidFill>
            <a:schemeClr val="tx1"/>
          </a:solidFill>
          <a:latin typeface="+mn-lt"/>
          <a:ea typeface="+mn-ea"/>
          <a:cs typeface="+mn-cs"/>
        </a:defRPr>
      </a:lvl5pPr>
      <a:lvl6pPr marL="2285147" algn="l" defTabSz="457029" rtl="0" eaLnBrk="1" latinLnBrk="0" hangingPunct="1">
        <a:defRPr sz="1800" kern="1200">
          <a:solidFill>
            <a:schemeClr val="tx1"/>
          </a:solidFill>
          <a:latin typeface="+mn-lt"/>
          <a:ea typeface="+mn-ea"/>
          <a:cs typeface="+mn-cs"/>
        </a:defRPr>
      </a:lvl6pPr>
      <a:lvl7pPr marL="2742176" algn="l" defTabSz="457029" rtl="0" eaLnBrk="1" latinLnBrk="0" hangingPunct="1">
        <a:defRPr sz="1800" kern="1200">
          <a:solidFill>
            <a:schemeClr val="tx1"/>
          </a:solidFill>
          <a:latin typeface="+mn-lt"/>
          <a:ea typeface="+mn-ea"/>
          <a:cs typeface="+mn-cs"/>
        </a:defRPr>
      </a:lvl7pPr>
      <a:lvl8pPr marL="3199205" algn="l" defTabSz="457029" rtl="0" eaLnBrk="1" latinLnBrk="0" hangingPunct="1">
        <a:defRPr sz="1800" kern="1200">
          <a:solidFill>
            <a:schemeClr val="tx1"/>
          </a:solidFill>
          <a:latin typeface="+mn-lt"/>
          <a:ea typeface="+mn-ea"/>
          <a:cs typeface="+mn-cs"/>
        </a:defRPr>
      </a:lvl8pPr>
      <a:lvl9pPr marL="3656235" algn="l" defTabSz="45702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userDrawn="1"/>
        </p:nvSpPr>
        <p:spPr>
          <a:xfrm>
            <a:off x="1" y="6286500"/>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userDrawn="1"/>
        </p:nvSpPr>
        <p:spPr>
          <a:xfrm>
            <a:off x="8001000" y="6286500"/>
            <a:ext cx="418923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1"/>
            <a:ext cx="6858000" cy="190500"/>
          </a:xfrm>
          <a:prstGeom prst="rect">
            <a:avLst/>
          </a:prstGeom>
        </p:spPr>
        <p:txBody>
          <a:bodyPr vert="horz" lIns="0" tIns="0" rIns="0" bIns="0" rtlCol="0" anchor="ctr"/>
          <a:lstStyle>
            <a:lvl1pPr algn="l">
              <a:lnSpc>
                <a:spcPts val="1000"/>
              </a:lnSpc>
              <a:defRPr sz="833">
                <a:solidFill>
                  <a:schemeClr val="bg1"/>
                </a:solidFill>
                <a:latin typeface="+mn-lt"/>
                <a:cs typeface="Effra"/>
              </a:defRPr>
            </a:lvl1pPr>
          </a:lstStyle>
          <a:p>
            <a:r>
              <a:rPr lang="en-US" dirty="0"/>
              <a:t>Edit title on Slide Master using Insert &gt; Header &amp; Footer   |   March 25, 2016   |   Confidential, for internal use only</a:t>
            </a:r>
          </a:p>
        </p:txBody>
      </p:sp>
      <p:sp>
        <p:nvSpPr>
          <p:cNvPr id="2" name="Title Placeholder 1"/>
          <p:cNvSpPr>
            <a:spLocks noGrp="1"/>
          </p:cNvSpPr>
          <p:nvPr>
            <p:ph type="title"/>
          </p:nvPr>
        </p:nvSpPr>
        <p:spPr>
          <a:xfrm>
            <a:off x="381000" y="351846"/>
            <a:ext cx="11430000" cy="647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330854"/>
            <a:ext cx="11430000" cy="468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pic>
        <p:nvPicPr>
          <p:cNvPr id="9" name="Picture 8" descr="med_logo_rgb_rev_REG_OL.emf"/>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450760" y="6264346"/>
            <a:ext cx="1550458" cy="707424"/>
          </a:xfrm>
          <a:prstGeom prst="rect">
            <a:avLst/>
          </a:prstGeom>
        </p:spPr>
      </p:pic>
    </p:spTree>
    <p:extLst>
      <p:ext uri="{BB962C8B-B14F-4D97-AF65-F5344CB8AC3E}">
        <p14:creationId xmlns:p14="http://schemas.microsoft.com/office/powerpoint/2010/main" val="381894582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Lst>
  <p:hf hdr="0"/>
  <p:txStyles>
    <p:titleStyle>
      <a:lvl1pPr algn="l" defTabSz="457029" rtl="0" eaLnBrk="1" latinLnBrk="0" hangingPunct="1">
        <a:lnSpc>
          <a:spcPct val="85000"/>
        </a:lnSpc>
        <a:spcBef>
          <a:spcPct val="0"/>
        </a:spcBef>
        <a:buNone/>
        <a:defRPr sz="2333" b="1" i="0" kern="1200" cap="all">
          <a:solidFill>
            <a:schemeClr val="tx1"/>
          </a:solidFill>
          <a:latin typeface="+mj-lt"/>
          <a:ea typeface="+mj-ea"/>
          <a:cs typeface="+mj-cs"/>
        </a:defRPr>
      </a:lvl1pPr>
    </p:titleStyle>
    <p:bodyStyle>
      <a:lvl1pPr marL="190492" indent="-190492" algn="l" defTabSz="457029" rtl="0" eaLnBrk="1" latinLnBrk="0" hangingPunct="1">
        <a:lnSpc>
          <a:spcPct val="100000"/>
        </a:lnSpc>
        <a:spcBef>
          <a:spcPts val="0"/>
        </a:spcBef>
        <a:spcAft>
          <a:spcPts val="1000"/>
        </a:spcAft>
        <a:buFont typeface="Wingdings" charset="2"/>
        <a:buChar char="§"/>
        <a:defRPr sz="1833" kern="1200">
          <a:solidFill>
            <a:schemeClr val="tx1"/>
          </a:solidFill>
          <a:latin typeface="+mn-lt"/>
          <a:ea typeface="+mn-ea"/>
          <a:cs typeface="+mn-cs"/>
        </a:defRPr>
      </a:lvl1pPr>
      <a:lvl2pPr marL="378339" indent="-190492" algn="l" defTabSz="457029"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77" indent="-190492" algn="l" defTabSz="457029"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70" indent="-190492" algn="l" defTabSz="457029"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Effra"/>
          <a:ea typeface="+mn-ea"/>
          <a:cs typeface="+mn-cs"/>
        </a:defRPr>
      </a:lvl5pPr>
      <a:lvl6pPr marL="1141632" indent="-187847"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6pPr>
      <a:lvl7pPr marL="1330801" indent="-189170"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33" kern="1200">
          <a:solidFill>
            <a:schemeClr val="tx1"/>
          </a:solidFill>
          <a:latin typeface="+mn-lt"/>
          <a:ea typeface="+mn-ea"/>
          <a:cs typeface="+mn-cs"/>
        </a:defRPr>
      </a:lvl1pPr>
      <a:lvl2pPr marL="457029" algn="l" defTabSz="457029" rtl="0" eaLnBrk="1" latinLnBrk="0" hangingPunct="1">
        <a:defRPr sz="1833" kern="1200">
          <a:solidFill>
            <a:schemeClr val="tx1"/>
          </a:solidFill>
          <a:latin typeface="+mn-lt"/>
          <a:ea typeface="+mn-ea"/>
          <a:cs typeface="+mn-cs"/>
        </a:defRPr>
      </a:lvl2pPr>
      <a:lvl3pPr marL="914058" algn="l" defTabSz="457029" rtl="0" eaLnBrk="1" latinLnBrk="0" hangingPunct="1">
        <a:defRPr sz="1833" kern="1200">
          <a:solidFill>
            <a:schemeClr val="tx1"/>
          </a:solidFill>
          <a:latin typeface="+mn-lt"/>
          <a:ea typeface="+mn-ea"/>
          <a:cs typeface="+mn-cs"/>
        </a:defRPr>
      </a:lvl3pPr>
      <a:lvl4pPr marL="1371088" algn="l" defTabSz="457029" rtl="0" eaLnBrk="1" latinLnBrk="0" hangingPunct="1">
        <a:defRPr sz="1833" kern="1200">
          <a:solidFill>
            <a:schemeClr val="tx1"/>
          </a:solidFill>
          <a:latin typeface="+mn-lt"/>
          <a:ea typeface="+mn-ea"/>
          <a:cs typeface="+mn-cs"/>
        </a:defRPr>
      </a:lvl4pPr>
      <a:lvl5pPr marL="1828117" algn="l" defTabSz="457029" rtl="0" eaLnBrk="1" latinLnBrk="0" hangingPunct="1">
        <a:defRPr sz="1833" kern="1200">
          <a:solidFill>
            <a:schemeClr val="tx1"/>
          </a:solidFill>
          <a:latin typeface="+mn-lt"/>
          <a:ea typeface="+mn-ea"/>
          <a:cs typeface="+mn-cs"/>
        </a:defRPr>
      </a:lvl5pPr>
      <a:lvl6pPr marL="2285147" algn="l" defTabSz="457029" rtl="0" eaLnBrk="1" latinLnBrk="0" hangingPunct="1">
        <a:defRPr sz="1833" kern="1200">
          <a:solidFill>
            <a:schemeClr val="tx1"/>
          </a:solidFill>
          <a:latin typeface="+mn-lt"/>
          <a:ea typeface="+mn-ea"/>
          <a:cs typeface="+mn-cs"/>
        </a:defRPr>
      </a:lvl6pPr>
      <a:lvl7pPr marL="2742176" algn="l" defTabSz="457029" rtl="0" eaLnBrk="1" latinLnBrk="0" hangingPunct="1">
        <a:defRPr sz="1833" kern="1200">
          <a:solidFill>
            <a:schemeClr val="tx1"/>
          </a:solidFill>
          <a:latin typeface="+mn-lt"/>
          <a:ea typeface="+mn-ea"/>
          <a:cs typeface="+mn-cs"/>
        </a:defRPr>
      </a:lvl7pPr>
      <a:lvl8pPr marL="3199205" algn="l" defTabSz="457029" rtl="0" eaLnBrk="1" latinLnBrk="0" hangingPunct="1">
        <a:defRPr sz="1833" kern="1200">
          <a:solidFill>
            <a:schemeClr val="tx1"/>
          </a:solidFill>
          <a:latin typeface="+mn-lt"/>
          <a:ea typeface="+mn-ea"/>
          <a:cs typeface="+mn-cs"/>
        </a:defRPr>
      </a:lvl8pPr>
      <a:lvl9pPr marL="3656235" algn="l" defTabSz="457029"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1728">
          <p15:clr>
            <a:srgbClr val="F26B43"/>
          </p15:clr>
        </p15:guide>
        <p15:guide id="3" pos="7488">
          <p15:clr>
            <a:srgbClr val="F26B43"/>
          </p15:clr>
        </p15:guide>
        <p15:guide id="4" pos="4608">
          <p15:clr>
            <a:srgbClr val="F26B43"/>
          </p15:clr>
        </p15:guide>
        <p15:guide id="5" pos="8928">
          <p15:clr>
            <a:srgbClr val="F26B43"/>
          </p15:clr>
        </p15:guide>
        <p15:guide id="6" orient="horz" pos="288">
          <p15:clr>
            <a:srgbClr val="F26B43"/>
          </p15:clr>
        </p15:guide>
        <p15:guide id="7" orient="horz" pos="5060">
          <p15:clr>
            <a:srgbClr val="F26B43"/>
          </p15:clr>
        </p15:guide>
        <p15:guide id="8" orient="horz" pos="4464">
          <p15:clr>
            <a:srgbClr val="F26B43"/>
          </p15:clr>
        </p15:guide>
        <p15:guide id="9" orient="horz" pos="1056">
          <p15:clr>
            <a:srgbClr val="F26B43"/>
          </p15:clr>
        </p15:guide>
        <p15:guide id="10" orient="horz" pos="516">
          <p15:clr>
            <a:srgbClr val="F26B43"/>
          </p15:clr>
        </p15:guide>
        <p15:guide id="11" pos="3168">
          <p15:clr>
            <a:srgbClr val="F26B43"/>
          </p15:clr>
        </p15:guide>
        <p15:guide id="12" pos="6048">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userDrawn="1"/>
        </p:nvSpPr>
        <p:spPr>
          <a:xfrm>
            <a:off x="1" y="6286500"/>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userDrawn="1"/>
        </p:nvSpPr>
        <p:spPr>
          <a:xfrm>
            <a:off x="8001000" y="6286500"/>
            <a:ext cx="418923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1"/>
            <a:ext cx="6858000" cy="190500"/>
          </a:xfrm>
          <a:prstGeom prst="rect">
            <a:avLst/>
          </a:prstGeom>
        </p:spPr>
        <p:txBody>
          <a:bodyPr vert="horz" lIns="0" tIns="0" rIns="0" bIns="0" rtlCol="0" anchor="ctr"/>
          <a:lstStyle>
            <a:lvl1pPr algn="l">
              <a:lnSpc>
                <a:spcPts val="1000"/>
              </a:lnSpc>
              <a:defRPr sz="833">
                <a:solidFill>
                  <a:schemeClr val="bg1"/>
                </a:solidFill>
                <a:latin typeface="+mn-lt"/>
                <a:cs typeface="Effra"/>
              </a:defRPr>
            </a:lvl1pPr>
          </a:lstStyle>
          <a:p>
            <a:r>
              <a:rPr lang="en-US" dirty="0"/>
              <a:t>Edit title on Slide Master using Insert &gt; Header &amp; Footer   |   March 25, 2016   |   Confidential, for internal use only</a:t>
            </a:r>
          </a:p>
        </p:txBody>
      </p:sp>
      <p:sp>
        <p:nvSpPr>
          <p:cNvPr id="2" name="Title Placeholder 1"/>
          <p:cNvSpPr>
            <a:spLocks noGrp="1"/>
          </p:cNvSpPr>
          <p:nvPr>
            <p:ph type="title"/>
          </p:nvPr>
        </p:nvSpPr>
        <p:spPr>
          <a:xfrm>
            <a:off x="381000" y="351846"/>
            <a:ext cx="11430000" cy="647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330854"/>
            <a:ext cx="11430000" cy="468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pic>
        <p:nvPicPr>
          <p:cNvPr id="9" name="Picture 8" descr="med_logo_rgb_rev_REG_OL.emf"/>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50760" y="6264346"/>
            <a:ext cx="1550458" cy="707424"/>
          </a:xfrm>
          <a:prstGeom prst="rect">
            <a:avLst/>
          </a:prstGeom>
        </p:spPr>
      </p:pic>
    </p:spTree>
    <p:extLst>
      <p:ext uri="{BB962C8B-B14F-4D97-AF65-F5344CB8AC3E}">
        <p14:creationId xmlns:p14="http://schemas.microsoft.com/office/powerpoint/2010/main" val="63831542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p:txStyles>
    <p:titleStyle>
      <a:lvl1pPr algn="l" defTabSz="457029" rtl="0" eaLnBrk="1" latinLnBrk="0" hangingPunct="1">
        <a:lnSpc>
          <a:spcPct val="85000"/>
        </a:lnSpc>
        <a:spcBef>
          <a:spcPct val="0"/>
        </a:spcBef>
        <a:buNone/>
        <a:defRPr sz="2333" b="1" i="0" kern="1200" cap="all">
          <a:solidFill>
            <a:schemeClr val="tx1"/>
          </a:solidFill>
          <a:latin typeface="+mj-lt"/>
          <a:ea typeface="+mj-ea"/>
          <a:cs typeface="+mj-cs"/>
        </a:defRPr>
      </a:lvl1pPr>
    </p:titleStyle>
    <p:bodyStyle>
      <a:lvl1pPr marL="190492" indent="-190492" algn="l" defTabSz="457029" rtl="0" eaLnBrk="1" latinLnBrk="0" hangingPunct="1">
        <a:lnSpc>
          <a:spcPct val="100000"/>
        </a:lnSpc>
        <a:spcBef>
          <a:spcPts val="0"/>
        </a:spcBef>
        <a:spcAft>
          <a:spcPts val="1000"/>
        </a:spcAft>
        <a:buFont typeface="Wingdings" charset="2"/>
        <a:buChar char="§"/>
        <a:defRPr sz="1833" kern="1200">
          <a:solidFill>
            <a:schemeClr val="tx1"/>
          </a:solidFill>
          <a:latin typeface="+mn-lt"/>
          <a:ea typeface="+mn-ea"/>
          <a:cs typeface="+mn-cs"/>
        </a:defRPr>
      </a:lvl1pPr>
      <a:lvl2pPr marL="378339" indent="-190492" algn="l" defTabSz="457029"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77" indent="-190492" algn="l" defTabSz="457029"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70" indent="-190492" algn="l" defTabSz="457029"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Effra"/>
          <a:ea typeface="+mn-ea"/>
          <a:cs typeface="+mn-cs"/>
        </a:defRPr>
      </a:lvl5pPr>
      <a:lvl6pPr marL="1141632" indent="-187847"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6pPr>
      <a:lvl7pPr marL="1330801" indent="-189170"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33" kern="1200">
          <a:solidFill>
            <a:schemeClr val="tx1"/>
          </a:solidFill>
          <a:latin typeface="+mn-lt"/>
          <a:ea typeface="+mn-ea"/>
          <a:cs typeface="+mn-cs"/>
        </a:defRPr>
      </a:lvl1pPr>
      <a:lvl2pPr marL="457029" algn="l" defTabSz="457029" rtl="0" eaLnBrk="1" latinLnBrk="0" hangingPunct="1">
        <a:defRPr sz="1833" kern="1200">
          <a:solidFill>
            <a:schemeClr val="tx1"/>
          </a:solidFill>
          <a:latin typeface="+mn-lt"/>
          <a:ea typeface="+mn-ea"/>
          <a:cs typeface="+mn-cs"/>
        </a:defRPr>
      </a:lvl2pPr>
      <a:lvl3pPr marL="914058" algn="l" defTabSz="457029" rtl="0" eaLnBrk="1" latinLnBrk="0" hangingPunct="1">
        <a:defRPr sz="1833" kern="1200">
          <a:solidFill>
            <a:schemeClr val="tx1"/>
          </a:solidFill>
          <a:latin typeface="+mn-lt"/>
          <a:ea typeface="+mn-ea"/>
          <a:cs typeface="+mn-cs"/>
        </a:defRPr>
      </a:lvl3pPr>
      <a:lvl4pPr marL="1371088" algn="l" defTabSz="457029" rtl="0" eaLnBrk="1" latinLnBrk="0" hangingPunct="1">
        <a:defRPr sz="1833" kern="1200">
          <a:solidFill>
            <a:schemeClr val="tx1"/>
          </a:solidFill>
          <a:latin typeface="+mn-lt"/>
          <a:ea typeface="+mn-ea"/>
          <a:cs typeface="+mn-cs"/>
        </a:defRPr>
      </a:lvl4pPr>
      <a:lvl5pPr marL="1828117" algn="l" defTabSz="457029" rtl="0" eaLnBrk="1" latinLnBrk="0" hangingPunct="1">
        <a:defRPr sz="1833" kern="1200">
          <a:solidFill>
            <a:schemeClr val="tx1"/>
          </a:solidFill>
          <a:latin typeface="+mn-lt"/>
          <a:ea typeface="+mn-ea"/>
          <a:cs typeface="+mn-cs"/>
        </a:defRPr>
      </a:lvl5pPr>
      <a:lvl6pPr marL="2285147" algn="l" defTabSz="457029" rtl="0" eaLnBrk="1" latinLnBrk="0" hangingPunct="1">
        <a:defRPr sz="1833" kern="1200">
          <a:solidFill>
            <a:schemeClr val="tx1"/>
          </a:solidFill>
          <a:latin typeface="+mn-lt"/>
          <a:ea typeface="+mn-ea"/>
          <a:cs typeface="+mn-cs"/>
        </a:defRPr>
      </a:lvl6pPr>
      <a:lvl7pPr marL="2742176" algn="l" defTabSz="457029" rtl="0" eaLnBrk="1" latinLnBrk="0" hangingPunct="1">
        <a:defRPr sz="1833" kern="1200">
          <a:solidFill>
            <a:schemeClr val="tx1"/>
          </a:solidFill>
          <a:latin typeface="+mn-lt"/>
          <a:ea typeface="+mn-ea"/>
          <a:cs typeface="+mn-cs"/>
        </a:defRPr>
      </a:lvl7pPr>
      <a:lvl8pPr marL="3199205" algn="l" defTabSz="457029" rtl="0" eaLnBrk="1" latinLnBrk="0" hangingPunct="1">
        <a:defRPr sz="1833" kern="1200">
          <a:solidFill>
            <a:schemeClr val="tx1"/>
          </a:solidFill>
          <a:latin typeface="+mn-lt"/>
          <a:ea typeface="+mn-ea"/>
          <a:cs typeface="+mn-cs"/>
        </a:defRPr>
      </a:lvl8pPr>
      <a:lvl9pPr marL="3656235" algn="l" defTabSz="457029"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1728">
          <p15:clr>
            <a:srgbClr val="F26B43"/>
          </p15:clr>
        </p15:guide>
        <p15:guide id="3" pos="7488">
          <p15:clr>
            <a:srgbClr val="F26B43"/>
          </p15:clr>
        </p15:guide>
        <p15:guide id="4" pos="4608">
          <p15:clr>
            <a:srgbClr val="F26B43"/>
          </p15:clr>
        </p15:guide>
        <p15:guide id="5" pos="8928">
          <p15:clr>
            <a:srgbClr val="F26B43"/>
          </p15:clr>
        </p15:guide>
        <p15:guide id="6" orient="horz" pos="288">
          <p15:clr>
            <a:srgbClr val="F26B43"/>
          </p15:clr>
        </p15:guide>
        <p15:guide id="7" orient="horz" pos="5060">
          <p15:clr>
            <a:srgbClr val="F26B43"/>
          </p15:clr>
        </p15:guide>
        <p15:guide id="8" orient="horz" pos="4464">
          <p15:clr>
            <a:srgbClr val="F26B43"/>
          </p15:clr>
        </p15:guide>
        <p15:guide id="9" orient="horz" pos="1056">
          <p15:clr>
            <a:srgbClr val="F26B43"/>
          </p15:clr>
        </p15:guide>
        <p15:guide id="10" orient="horz" pos="516">
          <p15:clr>
            <a:srgbClr val="F26B43"/>
          </p15:clr>
        </p15:guide>
        <p15:guide id="11" pos="3168">
          <p15:clr>
            <a:srgbClr val="F26B43"/>
          </p15:clr>
        </p15:guide>
        <p15:guide id="12" pos="6048">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18414487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183260"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p:cNvSpPr txBox="1">
            <a:spLocks noChangeArrowheads="1"/>
          </p:cNvSpPr>
          <p:nvPr/>
        </p:nvSpPr>
        <p:spPr bwMode="gray">
          <a:xfrm rot="5400000">
            <a:off x="11221731" y="4197996"/>
            <a:ext cx="175047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dirty="0">
                <a:solidFill>
                  <a:srgbClr val="808080"/>
                </a:solidFill>
                <a:latin typeface="+mn-lt"/>
                <a:ea typeface="+mn-ea"/>
              </a:rPr>
              <a:t>Printed 11/12/2018 10:54 AM India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37" b="1" baseline="0" dirty="0">
                  <a:solidFill>
                    <a:srgbClr val="000000"/>
                  </a:solidFill>
                  <a:latin typeface="+mn-lt"/>
                  <a:ea typeface="+mn-ea"/>
                </a:rPr>
                <a:t>Title</a:t>
              </a:r>
            </a:p>
            <a:p>
              <a:r>
                <a:rPr lang="en-US" sz="1837" baseline="0" dirty="0">
                  <a:solidFill>
                    <a:schemeClr val="accent6"/>
                  </a:solidFill>
                  <a:latin typeface="+mn-lt"/>
                  <a:ea typeface="+mn-ea"/>
                </a:rPr>
                <a:t>Unit of measure</a:t>
              </a:r>
            </a:p>
          </p:txBody>
        </p:sp>
      </p:grpSp>
      <p:grpSp>
        <p:nvGrpSpPr>
          <p:cNvPr id="17" name="Sticker" hidden="1"/>
          <p:cNvGrpSpPr/>
          <p:nvPr userDrawn="1"/>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23"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1" y="277885"/>
            <a:ext cx="1380118" cy="776933"/>
            <a:chOff x="7607284" y="279400"/>
            <a:chExt cx="1014423" cy="76146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2" name="Legend3"/>
            <p:cNvSpPr>
              <a:spLocks noChangeArrowheads="1"/>
            </p:cNvSpPr>
            <p:nvPr>
              <p:custDataLst>
                <p:tags r:id="rId33"/>
              </p:custDataLst>
            </p:nvPr>
          </p:nvSpPr>
          <p:spPr bwMode="gray">
            <a:xfrm>
              <a:off x="8169259" y="825501"/>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60" y="277991"/>
            <a:ext cx="961119" cy="1049050"/>
            <a:chOff x="5894005" y="919828"/>
            <a:chExt cx="706448" cy="1028166"/>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48" y="277476"/>
            <a:ext cx="1051830" cy="1343674"/>
            <a:chOff x="5894005" y="2695123"/>
            <a:chExt cx="773123" cy="1316925"/>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0" name="Legend3"/>
            <p:cNvSpPr>
              <a:spLocks noChangeArrowheads="1"/>
            </p:cNvSpPr>
            <p:nvPr>
              <p:custDataLst>
                <p:tags r:id="rId14"/>
              </p:custDataLst>
            </p:nvPr>
          </p:nvSpPr>
          <p:spPr bwMode="gray">
            <a:xfrm>
              <a:off x="6214680" y="324859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84704515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1" y="6286500"/>
            <a:ext cx="7998354"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sp>
        <p:nvSpPr>
          <p:cNvPr id="14" name="Rectangle 13"/>
          <p:cNvSpPr/>
          <p:nvPr/>
        </p:nvSpPr>
        <p:spPr>
          <a:xfrm>
            <a:off x="7994754" y="6286500"/>
            <a:ext cx="419862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pic>
        <p:nvPicPr>
          <p:cNvPr id="4" name="Picture 3" descr="med_logo_rgb_rev_REG_OL.em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1042" y="6264346"/>
            <a:ext cx="1550458" cy="707424"/>
          </a:xfrm>
          <a:prstGeom prst="rect">
            <a:avLst/>
          </a:prstGeom>
        </p:spPr>
      </p:pic>
      <p:sp>
        <p:nvSpPr>
          <p:cNvPr id="6" name="Slide Number Placeholder 5"/>
          <p:cNvSpPr>
            <a:spLocks noGrp="1"/>
          </p:cNvSpPr>
          <p:nvPr>
            <p:ph type="sldNum" sz="quarter" idx="4"/>
          </p:nvPr>
        </p:nvSpPr>
        <p:spPr>
          <a:xfrm>
            <a:off x="381511" y="6561141"/>
            <a:ext cx="381000" cy="190500"/>
          </a:xfrm>
          <a:prstGeom prst="rect">
            <a:avLst/>
          </a:prstGeom>
        </p:spPr>
        <p:txBody>
          <a:bodyPr vert="horz" lIns="0" tIns="0" rIns="0" bIns="0" rtlCol="0" anchor="ctr"/>
          <a:lstStyle>
            <a:lvl1pPr algn="l">
              <a:lnSpc>
                <a:spcPts val="1000"/>
              </a:lnSpc>
              <a:defRPr sz="833">
                <a:solidFill>
                  <a:schemeClr val="bg1"/>
                </a:solidFill>
                <a:latin typeface="Effra"/>
              </a:defRPr>
            </a:lvl1pPr>
          </a:lstStyle>
          <a:p>
            <a:fld id="{73CD94E5-2C70-4507-BFB2-4029E6044563}" type="slidenum">
              <a:rPr lang="en-US" smtClean="0"/>
              <a:t>‹#›</a:t>
            </a:fld>
            <a:endParaRPr lang="en-US"/>
          </a:p>
        </p:txBody>
      </p:sp>
      <p:sp>
        <p:nvSpPr>
          <p:cNvPr id="5" name="Footer Placeholder 4"/>
          <p:cNvSpPr>
            <a:spLocks noGrp="1"/>
          </p:cNvSpPr>
          <p:nvPr>
            <p:ph type="ftr" sz="quarter" idx="3"/>
          </p:nvPr>
        </p:nvSpPr>
        <p:spPr>
          <a:xfrm>
            <a:off x="762511" y="6561141"/>
            <a:ext cx="6858000" cy="190500"/>
          </a:xfrm>
          <a:prstGeom prst="rect">
            <a:avLst/>
          </a:prstGeom>
        </p:spPr>
        <p:txBody>
          <a:bodyPr vert="horz" lIns="0" tIns="0" rIns="0" bIns="0" rtlCol="0" anchor="ctr"/>
          <a:lstStyle>
            <a:lvl1pPr algn="l">
              <a:lnSpc>
                <a:spcPts val="1000"/>
              </a:lnSpc>
              <a:defRPr sz="833">
                <a:solidFill>
                  <a:schemeClr val="bg1"/>
                </a:solidFill>
                <a:latin typeface="Effra"/>
                <a:cs typeface="Effra"/>
              </a:defRPr>
            </a:lvl1pPr>
          </a:lstStyle>
          <a:p>
            <a:r>
              <a:rPr lang="en-US"/>
              <a:t>FY18 Q4 MPROC Management Review Meeting   |  July 10, 2018   |   Confidential, for Internal Use Only</a:t>
            </a:r>
          </a:p>
        </p:txBody>
      </p:sp>
      <p:sp>
        <p:nvSpPr>
          <p:cNvPr id="2" name="Title Placeholder 1"/>
          <p:cNvSpPr>
            <a:spLocks noGrp="1"/>
          </p:cNvSpPr>
          <p:nvPr>
            <p:ph type="title"/>
          </p:nvPr>
        </p:nvSpPr>
        <p:spPr>
          <a:xfrm>
            <a:off x="379678" y="370944"/>
            <a:ext cx="1143000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82835" y="1330854"/>
            <a:ext cx="11428166" cy="457332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740463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Lst>
  <p:hf hdr="0" dt="0"/>
  <p:txStyles>
    <p:titleStyle>
      <a:lvl1pPr algn="l" defTabSz="457029" rtl="0" eaLnBrk="1" latinLnBrk="0" hangingPunct="1">
        <a:lnSpc>
          <a:spcPts val="2000"/>
        </a:lnSpc>
        <a:spcBef>
          <a:spcPct val="0"/>
        </a:spcBef>
        <a:buNone/>
        <a:defRPr sz="2333" b="1" i="0" kern="1200" cap="all">
          <a:solidFill>
            <a:schemeClr val="tx1"/>
          </a:solidFill>
          <a:latin typeface="Effra"/>
          <a:ea typeface="+mj-ea"/>
          <a:cs typeface="+mj-cs"/>
        </a:defRPr>
      </a:lvl1pPr>
    </p:titleStyle>
    <p:bodyStyle>
      <a:lvl1pPr marL="190492" indent="-190492" algn="l" defTabSz="457029" rtl="0" eaLnBrk="1" latinLnBrk="0" hangingPunct="1">
        <a:lnSpc>
          <a:spcPts val="2000"/>
        </a:lnSpc>
        <a:spcBef>
          <a:spcPts val="0"/>
        </a:spcBef>
        <a:spcAft>
          <a:spcPts val="667"/>
        </a:spcAft>
        <a:buFont typeface="Wingdings" charset="2"/>
        <a:buChar char="§"/>
        <a:defRPr sz="1833" kern="1200">
          <a:solidFill>
            <a:schemeClr val="tx1"/>
          </a:solidFill>
          <a:latin typeface="Effra"/>
          <a:ea typeface="+mn-ea"/>
          <a:cs typeface="+mn-cs"/>
        </a:defRPr>
      </a:lvl1pPr>
      <a:lvl2pPr marL="378339" indent="-190492" algn="l" defTabSz="457029" rtl="0" eaLnBrk="1" latinLnBrk="0" hangingPunct="1">
        <a:lnSpc>
          <a:spcPts val="1833"/>
        </a:lnSpc>
        <a:spcBef>
          <a:spcPts val="0"/>
        </a:spcBef>
        <a:spcAft>
          <a:spcPts val="667"/>
        </a:spcAft>
        <a:buFont typeface="Wingdings" charset="2"/>
        <a:buChar char="§"/>
        <a:defRPr sz="1667" kern="1200">
          <a:solidFill>
            <a:schemeClr val="tx2"/>
          </a:solidFill>
          <a:latin typeface="Effra"/>
          <a:ea typeface="+mn-ea"/>
          <a:cs typeface="+mn-cs"/>
        </a:defRPr>
      </a:lvl2pPr>
      <a:lvl3pPr marL="571477" indent="-190492" algn="l" defTabSz="457029"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70" indent="-190492" algn="l" defTabSz="457029"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ts val="1500"/>
        </a:lnSpc>
        <a:spcBef>
          <a:spcPts val="0"/>
        </a:spcBef>
        <a:spcAft>
          <a:spcPts val="667"/>
        </a:spcAft>
        <a:buFont typeface="Lucida Grande"/>
        <a:buChar char="-"/>
        <a:defRPr sz="1333" kern="1200" baseline="0">
          <a:solidFill>
            <a:schemeClr val="accent1"/>
          </a:solidFill>
          <a:latin typeface="Effra"/>
          <a:ea typeface="+mn-ea"/>
          <a:cs typeface="+mn-cs"/>
        </a:defRPr>
      </a:lvl5pPr>
      <a:lvl6pPr marL="1141632" indent="-187847" algn="l" defTabSz="457029" rtl="0" eaLnBrk="1" latinLnBrk="0" hangingPunct="1">
        <a:lnSpc>
          <a:spcPts val="1500"/>
        </a:lnSpc>
        <a:spcBef>
          <a:spcPts val="0"/>
        </a:spcBef>
        <a:spcAft>
          <a:spcPts val="667"/>
        </a:spcAft>
        <a:buFont typeface="Lucida Grande"/>
        <a:buChar char="-"/>
        <a:defRPr sz="1333" kern="1200">
          <a:solidFill>
            <a:schemeClr val="accent1"/>
          </a:solidFill>
          <a:latin typeface="Effra"/>
          <a:ea typeface="+mn-ea"/>
          <a:cs typeface="+mn-cs"/>
        </a:defRPr>
      </a:lvl6pPr>
      <a:lvl7pPr marL="1330801" indent="-189170" algn="l" defTabSz="457029" rtl="0" eaLnBrk="1" latinLnBrk="0" hangingPunct="1">
        <a:lnSpc>
          <a:spcPts val="1500"/>
        </a:lnSpc>
        <a:spcBef>
          <a:spcPts val="0"/>
        </a:spcBef>
        <a:spcAft>
          <a:spcPts val="667"/>
        </a:spcAft>
        <a:buFont typeface="Lucida Grande"/>
        <a:buChar char="-"/>
        <a:defRPr sz="1333"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33" kern="1200">
          <a:solidFill>
            <a:schemeClr val="tx1"/>
          </a:solidFill>
          <a:latin typeface="+mn-lt"/>
          <a:ea typeface="+mn-ea"/>
          <a:cs typeface="+mn-cs"/>
        </a:defRPr>
      </a:lvl1pPr>
      <a:lvl2pPr marL="457029" algn="l" defTabSz="457029" rtl="0" eaLnBrk="1" latinLnBrk="0" hangingPunct="1">
        <a:defRPr sz="1833" kern="1200">
          <a:solidFill>
            <a:schemeClr val="tx1"/>
          </a:solidFill>
          <a:latin typeface="+mn-lt"/>
          <a:ea typeface="+mn-ea"/>
          <a:cs typeface="+mn-cs"/>
        </a:defRPr>
      </a:lvl2pPr>
      <a:lvl3pPr marL="914058" algn="l" defTabSz="457029" rtl="0" eaLnBrk="1" latinLnBrk="0" hangingPunct="1">
        <a:defRPr sz="1833" kern="1200">
          <a:solidFill>
            <a:schemeClr val="tx1"/>
          </a:solidFill>
          <a:latin typeface="+mn-lt"/>
          <a:ea typeface="+mn-ea"/>
          <a:cs typeface="+mn-cs"/>
        </a:defRPr>
      </a:lvl3pPr>
      <a:lvl4pPr marL="1371088" algn="l" defTabSz="457029" rtl="0" eaLnBrk="1" latinLnBrk="0" hangingPunct="1">
        <a:defRPr sz="1833" kern="1200">
          <a:solidFill>
            <a:schemeClr val="tx1"/>
          </a:solidFill>
          <a:latin typeface="+mn-lt"/>
          <a:ea typeface="+mn-ea"/>
          <a:cs typeface="+mn-cs"/>
        </a:defRPr>
      </a:lvl4pPr>
      <a:lvl5pPr marL="1828117" algn="l" defTabSz="457029" rtl="0" eaLnBrk="1" latinLnBrk="0" hangingPunct="1">
        <a:defRPr sz="1833" kern="1200">
          <a:solidFill>
            <a:schemeClr val="tx1"/>
          </a:solidFill>
          <a:latin typeface="+mn-lt"/>
          <a:ea typeface="+mn-ea"/>
          <a:cs typeface="+mn-cs"/>
        </a:defRPr>
      </a:lvl5pPr>
      <a:lvl6pPr marL="2285147" algn="l" defTabSz="457029" rtl="0" eaLnBrk="1" latinLnBrk="0" hangingPunct="1">
        <a:defRPr sz="1833" kern="1200">
          <a:solidFill>
            <a:schemeClr val="tx1"/>
          </a:solidFill>
          <a:latin typeface="+mn-lt"/>
          <a:ea typeface="+mn-ea"/>
          <a:cs typeface="+mn-cs"/>
        </a:defRPr>
      </a:lvl6pPr>
      <a:lvl7pPr marL="2742176" algn="l" defTabSz="457029" rtl="0" eaLnBrk="1" latinLnBrk="0" hangingPunct="1">
        <a:defRPr sz="1833" kern="1200">
          <a:solidFill>
            <a:schemeClr val="tx1"/>
          </a:solidFill>
          <a:latin typeface="+mn-lt"/>
          <a:ea typeface="+mn-ea"/>
          <a:cs typeface="+mn-cs"/>
        </a:defRPr>
      </a:lvl7pPr>
      <a:lvl8pPr marL="3199205" algn="l" defTabSz="457029" rtl="0" eaLnBrk="1" latinLnBrk="0" hangingPunct="1">
        <a:defRPr sz="1833" kern="1200">
          <a:solidFill>
            <a:schemeClr val="tx1"/>
          </a:solidFill>
          <a:latin typeface="+mn-lt"/>
          <a:ea typeface="+mn-ea"/>
          <a:cs typeface="+mn-cs"/>
        </a:defRPr>
      </a:lvl8pPr>
      <a:lvl9pPr marL="3656235" algn="l" defTabSz="457029" rtl="0" eaLnBrk="1" latinLnBrk="0" hangingPunct="1">
        <a:defRPr sz="1833"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userDrawn="1"/>
        </p:nvSpPr>
        <p:spPr>
          <a:xfrm>
            <a:off x="1" y="6286500"/>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userDrawn="1"/>
        </p:nvSpPr>
        <p:spPr>
          <a:xfrm>
            <a:off x="8001000" y="6286500"/>
            <a:ext cx="418923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1"/>
            <a:ext cx="6858000" cy="190500"/>
          </a:xfrm>
          <a:prstGeom prst="rect">
            <a:avLst/>
          </a:prstGeom>
        </p:spPr>
        <p:txBody>
          <a:bodyPr vert="horz" lIns="0" tIns="0" rIns="0" bIns="0" rtlCol="0" anchor="ctr"/>
          <a:lstStyle>
            <a:lvl1pPr algn="l">
              <a:lnSpc>
                <a:spcPts val="1000"/>
              </a:lnSpc>
              <a:defRPr sz="833">
                <a:solidFill>
                  <a:schemeClr val="bg1"/>
                </a:solidFill>
                <a:latin typeface="+mn-lt"/>
                <a:cs typeface="Effra"/>
              </a:defRPr>
            </a:lvl1pPr>
          </a:lstStyle>
          <a:p>
            <a:r>
              <a:rPr lang="en-US" dirty="0"/>
              <a:t>Edit title on Slide Master using Insert &gt; Header &amp; Footer   |   March 25, 2016   |   Confidential, for internal use only</a:t>
            </a:r>
          </a:p>
        </p:txBody>
      </p:sp>
      <p:sp>
        <p:nvSpPr>
          <p:cNvPr id="2" name="Title Placeholder 1"/>
          <p:cNvSpPr>
            <a:spLocks noGrp="1"/>
          </p:cNvSpPr>
          <p:nvPr>
            <p:ph type="title"/>
          </p:nvPr>
        </p:nvSpPr>
        <p:spPr>
          <a:xfrm>
            <a:off x="381000" y="351846"/>
            <a:ext cx="11430000" cy="647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330854"/>
            <a:ext cx="11430000" cy="468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pic>
        <p:nvPicPr>
          <p:cNvPr id="9" name="Picture 8" descr="med_logo_rgb_rev_REG_OL.em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50760" y="6264346"/>
            <a:ext cx="1550458" cy="707424"/>
          </a:xfrm>
          <a:prstGeom prst="rect">
            <a:avLst/>
          </a:prstGeom>
        </p:spPr>
      </p:pic>
    </p:spTree>
    <p:extLst>
      <p:ext uri="{BB962C8B-B14F-4D97-AF65-F5344CB8AC3E}">
        <p14:creationId xmlns:p14="http://schemas.microsoft.com/office/powerpoint/2010/main" val="1046970512"/>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Lst>
  <p:hf hdr="0"/>
  <p:txStyles>
    <p:titleStyle>
      <a:lvl1pPr algn="l" defTabSz="457029" rtl="0" eaLnBrk="1" latinLnBrk="0" hangingPunct="1">
        <a:lnSpc>
          <a:spcPct val="85000"/>
        </a:lnSpc>
        <a:spcBef>
          <a:spcPct val="0"/>
        </a:spcBef>
        <a:buNone/>
        <a:defRPr sz="2333" b="1" i="0" kern="1200" cap="all">
          <a:solidFill>
            <a:schemeClr val="tx1"/>
          </a:solidFill>
          <a:latin typeface="+mj-lt"/>
          <a:ea typeface="+mj-ea"/>
          <a:cs typeface="+mj-cs"/>
        </a:defRPr>
      </a:lvl1pPr>
    </p:titleStyle>
    <p:bodyStyle>
      <a:lvl1pPr marL="190492" indent="-190492" algn="l" defTabSz="457029" rtl="0" eaLnBrk="1" latinLnBrk="0" hangingPunct="1">
        <a:lnSpc>
          <a:spcPct val="100000"/>
        </a:lnSpc>
        <a:spcBef>
          <a:spcPts val="0"/>
        </a:spcBef>
        <a:spcAft>
          <a:spcPts val="1000"/>
        </a:spcAft>
        <a:buFont typeface="Wingdings" charset="2"/>
        <a:buChar char="§"/>
        <a:defRPr sz="1833" kern="1200">
          <a:solidFill>
            <a:schemeClr val="tx1"/>
          </a:solidFill>
          <a:latin typeface="+mn-lt"/>
          <a:ea typeface="+mn-ea"/>
          <a:cs typeface="+mn-cs"/>
        </a:defRPr>
      </a:lvl1pPr>
      <a:lvl2pPr marL="378339" indent="-190492" algn="l" defTabSz="457029"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77" indent="-190492" algn="l" defTabSz="457029"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70" indent="-190492" algn="l" defTabSz="457029"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Effra"/>
          <a:ea typeface="+mn-ea"/>
          <a:cs typeface="+mn-cs"/>
        </a:defRPr>
      </a:lvl5pPr>
      <a:lvl6pPr marL="1141632" indent="-187847"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6pPr>
      <a:lvl7pPr marL="1330801" indent="-189170"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33" kern="1200">
          <a:solidFill>
            <a:schemeClr val="tx1"/>
          </a:solidFill>
          <a:latin typeface="+mn-lt"/>
          <a:ea typeface="+mn-ea"/>
          <a:cs typeface="+mn-cs"/>
        </a:defRPr>
      </a:lvl1pPr>
      <a:lvl2pPr marL="457029" algn="l" defTabSz="457029" rtl="0" eaLnBrk="1" latinLnBrk="0" hangingPunct="1">
        <a:defRPr sz="1833" kern="1200">
          <a:solidFill>
            <a:schemeClr val="tx1"/>
          </a:solidFill>
          <a:latin typeface="+mn-lt"/>
          <a:ea typeface="+mn-ea"/>
          <a:cs typeface="+mn-cs"/>
        </a:defRPr>
      </a:lvl2pPr>
      <a:lvl3pPr marL="914058" algn="l" defTabSz="457029" rtl="0" eaLnBrk="1" latinLnBrk="0" hangingPunct="1">
        <a:defRPr sz="1833" kern="1200">
          <a:solidFill>
            <a:schemeClr val="tx1"/>
          </a:solidFill>
          <a:latin typeface="+mn-lt"/>
          <a:ea typeface="+mn-ea"/>
          <a:cs typeface="+mn-cs"/>
        </a:defRPr>
      </a:lvl3pPr>
      <a:lvl4pPr marL="1371088" algn="l" defTabSz="457029" rtl="0" eaLnBrk="1" latinLnBrk="0" hangingPunct="1">
        <a:defRPr sz="1833" kern="1200">
          <a:solidFill>
            <a:schemeClr val="tx1"/>
          </a:solidFill>
          <a:latin typeface="+mn-lt"/>
          <a:ea typeface="+mn-ea"/>
          <a:cs typeface="+mn-cs"/>
        </a:defRPr>
      </a:lvl4pPr>
      <a:lvl5pPr marL="1828117" algn="l" defTabSz="457029" rtl="0" eaLnBrk="1" latinLnBrk="0" hangingPunct="1">
        <a:defRPr sz="1833" kern="1200">
          <a:solidFill>
            <a:schemeClr val="tx1"/>
          </a:solidFill>
          <a:latin typeface="+mn-lt"/>
          <a:ea typeface="+mn-ea"/>
          <a:cs typeface="+mn-cs"/>
        </a:defRPr>
      </a:lvl5pPr>
      <a:lvl6pPr marL="2285147" algn="l" defTabSz="457029" rtl="0" eaLnBrk="1" latinLnBrk="0" hangingPunct="1">
        <a:defRPr sz="1833" kern="1200">
          <a:solidFill>
            <a:schemeClr val="tx1"/>
          </a:solidFill>
          <a:latin typeface="+mn-lt"/>
          <a:ea typeface="+mn-ea"/>
          <a:cs typeface="+mn-cs"/>
        </a:defRPr>
      </a:lvl6pPr>
      <a:lvl7pPr marL="2742176" algn="l" defTabSz="457029" rtl="0" eaLnBrk="1" latinLnBrk="0" hangingPunct="1">
        <a:defRPr sz="1833" kern="1200">
          <a:solidFill>
            <a:schemeClr val="tx1"/>
          </a:solidFill>
          <a:latin typeface="+mn-lt"/>
          <a:ea typeface="+mn-ea"/>
          <a:cs typeface="+mn-cs"/>
        </a:defRPr>
      </a:lvl7pPr>
      <a:lvl8pPr marL="3199205" algn="l" defTabSz="457029" rtl="0" eaLnBrk="1" latinLnBrk="0" hangingPunct="1">
        <a:defRPr sz="1833" kern="1200">
          <a:solidFill>
            <a:schemeClr val="tx1"/>
          </a:solidFill>
          <a:latin typeface="+mn-lt"/>
          <a:ea typeface="+mn-ea"/>
          <a:cs typeface="+mn-cs"/>
        </a:defRPr>
      </a:lvl8pPr>
      <a:lvl9pPr marL="3656235" algn="l" defTabSz="457029"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1728">
          <p15:clr>
            <a:srgbClr val="F26B43"/>
          </p15:clr>
        </p15:guide>
        <p15:guide id="3" pos="7488">
          <p15:clr>
            <a:srgbClr val="F26B43"/>
          </p15:clr>
        </p15:guide>
        <p15:guide id="4" pos="4608">
          <p15:clr>
            <a:srgbClr val="F26B43"/>
          </p15:clr>
        </p15:guide>
        <p15:guide id="5" pos="8928">
          <p15:clr>
            <a:srgbClr val="F26B43"/>
          </p15:clr>
        </p15:guide>
        <p15:guide id="6" orient="horz" pos="288">
          <p15:clr>
            <a:srgbClr val="F26B43"/>
          </p15:clr>
        </p15:guide>
        <p15:guide id="7" orient="horz" pos="5060">
          <p15:clr>
            <a:srgbClr val="F26B43"/>
          </p15:clr>
        </p15:guide>
        <p15:guide id="8" orient="horz" pos="4464">
          <p15:clr>
            <a:srgbClr val="F26B43"/>
          </p15:clr>
        </p15:guide>
        <p15:guide id="9" orient="horz" pos="1056">
          <p15:clr>
            <a:srgbClr val="F26B43"/>
          </p15:clr>
        </p15:guide>
        <p15:guide id="10" orient="horz" pos="516">
          <p15:clr>
            <a:srgbClr val="F26B43"/>
          </p15:clr>
        </p15:guide>
        <p15:guide id="11" pos="3168">
          <p15:clr>
            <a:srgbClr val="F26B43"/>
          </p15:clr>
        </p15:guide>
        <p15:guide id="12" pos="6048">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
              <a:schemeClr val="bg1"/>
            </a:gs>
            <a:gs pos="0">
              <a:schemeClr val="bg1"/>
            </a:gs>
          </a:gsLst>
          <a:lin ang="540000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 y="6286501"/>
            <a:ext cx="7998355"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sp>
        <p:nvSpPr>
          <p:cNvPr id="14" name="Rectangle 13"/>
          <p:cNvSpPr/>
          <p:nvPr/>
        </p:nvSpPr>
        <p:spPr>
          <a:xfrm>
            <a:off x="7994755" y="6286501"/>
            <a:ext cx="419862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500" dirty="0"/>
          </a:p>
        </p:txBody>
      </p:sp>
      <p:pic>
        <p:nvPicPr>
          <p:cNvPr id="4" name="Picture 3" descr="med_logo_rgb_rev_REG_OL.em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1041" y="6264347"/>
            <a:ext cx="1550459" cy="707424"/>
          </a:xfrm>
          <a:prstGeom prst="rect">
            <a:avLst/>
          </a:prstGeom>
        </p:spPr>
      </p:pic>
      <p:sp>
        <p:nvSpPr>
          <p:cNvPr id="6" name="Slide Number Placeholder 5"/>
          <p:cNvSpPr>
            <a:spLocks noGrp="1"/>
          </p:cNvSpPr>
          <p:nvPr>
            <p:ph type="sldNum" sz="quarter" idx="4"/>
          </p:nvPr>
        </p:nvSpPr>
        <p:spPr>
          <a:xfrm>
            <a:off x="381511" y="6561142"/>
            <a:ext cx="381000" cy="190500"/>
          </a:xfrm>
          <a:prstGeom prst="rect">
            <a:avLst/>
          </a:prstGeom>
        </p:spPr>
        <p:txBody>
          <a:bodyPr vert="horz" lIns="0" tIns="0" rIns="0" bIns="0" rtlCol="0" anchor="ctr"/>
          <a:lstStyle>
            <a:lvl1pPr algn="l">
              <a:lnSpc>
                <a:spcPts val="1000"/>
              </a:lnSpc>
              <a:defRPr sz="833">
                <a:solidFill>
                  <a:schemeClr val="bg1"/>
                </a:solidFill>
                <a:latin typeface="Effra"/>
              </a:defRPr>
            </a:lvl1pPr>
          </a:lstStyle>
          <a:p>
            <a:fld id="{73CD94E5-2C70-4507-BFB2-4029E6044563}" type="slidenum">
              <a:rPr lang="en-US" smtClean="0"/>
              <a:t>‹#›</a:t>
            </a:fld>
            <a:endParaRPr lang="en-US"/>
          </a:p>
        </p:txBody>
      </p:sp>
      <p:sp>
        <p:nvSpPr>
          <p:cNvPr id="5" name="Footer Placeholder 4"/>
          <p:cNvSpPr>
            <a:spLocks noGrp="1"/>
          </p:cNvSpPr>
          <p:nvPr>
            <p:ph type="ftr" sz="quarter" idx="3"/>
          </p:nvPr>
        </p:nvSpPr>
        <p:spPr>
          <a:xfrm>
            <a:off x="762511" y="6561142"/>
            <a:ext cx="6858000" cy="190500"/>
          </a:xfrm>
          <a:prstGeom prst="rect">
            <a:avLst/>
          </a:prstGeom>
        </p:spPr>
        <p:txBody>
          <a:bodyPr vert="horz" lIns="0" tIns="0" rIns="0" bIns="0" rtlCol="0" anchor="ctr"/>
          <a:lstStyle>
            <a:lvl1pPr algn="l">
              <a:lnSpc>
                <a:spcPts val="1000"/>
              </a:lnSpc>
              <a:defRPr sz="833">
                <a:solidFill>
                  <a:schemeClr val="bg1"/>
                </a:solidFill>
                <a:latin typeface="Effra"/>
                <a:cs typeface="Effra"/>
              </a:defRPr>
            </a:lvl1pPr>
          </a:lstStyle>
          <a:p>
            <a:endParaRPr lang="en-US"/>
          </a:p>
        </p:txBody>
      </p:sp>
      <p:sp>
        <p:nvSpPr>
          <p:cNvPr id="2" name="Title Placeholder 1"/>
          <p:cNvSpPr>
            <a:spLocks noGrp="1"/>
          </p:cNvSpPr>
          <p:nvPr>
            <p:ph type="title"/>
          </p:nvPr>
        </p:nvSpPr>
        <p:spPr>
          <a:xfrm>
            <a:off x="379679" y="370944"/>
            <a:ext cx="11430000" cy="76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82835" y="1330855"/>
            <a:ext cx="11428167" cy="457332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564389"/>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100" r:id="rId9"/>
  </p:sldLayoutIdLst>
  <p:txStyles>
    <p:titleStyle>
      <a:lvl1pPr algn="l" defTabSz="457018" rtl="0" eaLnBrk="1" latinLnBrk="0" hangingPunct="1">
        <a:lnSpc>
          <a:spcPts val="2000"/>
        </a:lnSpc>
        <a:spcBef>
          <a:spcPct val="0"/>
        </a:spcBef>
        <a:buNone/>
        <a:defRPr sz="2333" b="1" i="0" kern="1200" cap="all">
          <a:solidFill>
            <a:schemeClr val="tx1"/>
          </a:solidFill>
          <a:latin typeface="Effra"/>
          <a:ea typeface="+mj-ea"/>
          <a:cs typeface="+mj-cs"/>
        </a:defRPr>
      </a:lvl1pPr>
    </p:titleStyle>
    <p:bodyStyle>
      <a:lvl1pPr marL="190487" indent="-190487" algn="l" defTabSz="457018" rtl="0" eaLnBrk="1" latinLnBrk="0" hangingPunct="1">
        <a:lnSpc>
          <a:spcPts val="2000"/>
        </a:lnSpc>
        <a:spcBef>
          <a:spcPts val="0"/>
        </a:spcBef>
        <a:spcAft>
          <a:spcPts val="667"/>
        </a:spcAft>
        <a:buFont typeface="Wingdings" charset="2"/>
        <a:buChar char="§"/>
        <a:defRPr sz="1833" kern="1200">
          <a:solidFill>
            <a:schemeClr val="tx1"/>
          </a:solidFill>
          <a:latin typeface="Effra"/>
          <a:ea typeface="+mn-ea"/>
          <a:cs typeface="+mn-cs"/>
        </a:defRPr>
      </a:lvl1pPr>
      <a:lvl2pPr marL="378329" indent="-190487" algn="l" defTabSz="457018" rtl="0" eaLnBrk="1" latinLnBrk="0" hangingPunct="1">
        <a:lnSpc>
          <a:spcPts val="1833"/>
        </a:lnSpc>
        <a:spcBef>
          <a:spcPts val="0"/>
        </a:spcBef>
        <a:spcAft>
          <a:spcPts val="667"/>
        </a:spcAft>
        <a:buFont typeface="Wingdings" charset="2"/>
        <a:buChar char="§"/>
        <a:defRPr sz="1667" kern="1200">
          <a:solidFill>
            <a:schemeClr val="tx2"/>
          </a:solidFill>
          <a:latin typeface="Effra"/>
          <a:ea typeface="+mn-ea"/>
          <a:cs typeface="+mn-cs"/>
        </a:defRPr>
      </a:lvl2pPr>
      <a:lvl3pPr marL="571463" indent="-190487" algn="l" defTabSz="457018" rtl="0" eaLnBrk="1" latinLnBrk="0" hangingPunct="1">
        <a:lnSpc>
          <a:spcPts val="1667"/>
        </a:lnSpc>
        <a:spcBef>
          <a:spcPts val="0"/>
        </a:spcBef>
        <a:spcAft>
          <a:spcPts val="667"/>
        </a:spcAft>
        <a:buFont typeface="Wingdings" charset="2"/>
        <a:buChar char="§"/>
        <a:defRPr sz="1500" kern="1200" baseline="0">
          <a:solidFill>
            <a:schemeClr val="tx2"/>
          </a:solidFill>
          <a:latin typeface="Effra"/>
          <a:ea typeface="+mn-ea"/>
          <a:cs typeface="+mn-cs"/>
        </a:defRPr>
      </a:lvl3pPr>
      <a:lvl4pPr marL="761952" indent="-190487" algn="l" defTabSz="457018" rtl="0" eaLnBrk="1" latinLnBrk="0" hangingPunct="1">
        <a:lnSpc>
          <a:spcPts val="1667"/>
        </a:lnSpc>
        <a:spcBef>
          <a:spcPts val="0"/>
        </a:spcBef>
        <a:spcAft>
          <a:spcPts val="667"/>
        </a:spcAft>
        <a:buFont typeface="Wingdings" charset="2"/>
        <a:buChar char="§"/>
        <a:defRPr sz="1500" kern="1200">
          <a:solidFill>
            <a:schemeClr val="accent1"/>
          </a:solidFill>
          <a:latin typeface="+mn-lt"/>
          <a:ea typeface="+mn-ea"/>
          <a:cs typeface="+mn-cs"/>
        </a:defRPr>
      </a:lvl4pPr>
      <a:lvl5pPr marL="953761" indent="-189166" algn="l" defTabSz="457018" rtl="0" eaLnBrk="1" latinLnBrk="0" hangingPunct="1">
        <a:lnSpc>
          <a:spcPts val="1500"/>
        </a:lnSpc>
        <a:spcBef>
          <a:spcPts val="0"/>
        </a:spcBef>
        <a:spcAft>
          <a:spcPts val="667"/>
        </a:spcAft>
        <a:buFont typeface="Lucida Grande"/>
        <a:buChar char="-"/>
        <a:defRPr sz="1333" kern="1200" baseline="0">
          <a:solidFill>
            <a:schemeClr val="accent1"/>
          </a:solidFill>
          <a:latin typeface="Effra"/>
          <a:ea typeface="+mn-ea"/>
          <a:cs typeface="+mn-cs"/>
        </a:defRPr>
      </a:lvl5pPr>
      <a:lvl6pPr marL="1141603" indent="-187842" algn="l" defTabSz="457018" rtl="0" eaLnBrk="1" latinLnBrk="0" hangingPunct="1">
        <a:lnSpc>
          <a:spcPts val="1500"/>
        </a:lnSpc>
        <a:spcBef>
          <a:spcPts val="0"/>
        </a:spcBef>
        <a:spcAft>
          <a:spcPts val="667"/>
        </a:spcAft>
        <a:buFont typeface="Lucida Grande"/>
        <a:buChar char="-"/>
        <a:defRPr sz="1333" kern="1200">
          <a:solidFill>
            <a:schemeClr val="accent1"/>
          </a:solidFill>
          <a:latin typeface="Effra"/>
          <a:ea typeface="+mn-ea"/>
          <a:cs typeface="+mn-cs"/>
        </a:defRPr>
      </a:lvl6pPr>
      <a:lvl7pPr marL="1330768" indent="-189166" algn="l" defTabSz="457018" rtl="0" eaLnBrk="1" latinLnBrk="0" hangingPunct="1">
        <a:lnSpc>
          <a:spcPts val="1500"/>
        </a:lnSpc>
        <a:spcBef>
          <a:spcPts val="0"/>
        </a:spcBef>
        <a:spcAft>
          <a:spcPts val="667"/>
        </a:spcAft>
        <a:buFont typeface="Lucida Grande"/>
        <a:buChar char="-"/>
        <a:defRPr sz="1333" kern="1200">
          <a:solidFill>
            <a:schemeClr val="accent1"/>
          </a:solidFill>
          <a:latin typeface="Effra"/>
          <a:ea typeface="+mn-ea"/>
          <a:cs typeface="+mn-cs"/>
        </a:defRPr>
      </a:lvl7pPr>
      <a:lvl8pPr marL="3427634" indent="-228509" algn="l" defTabSz="457018" rtl="0" eaLnBrk="1" latinLnBrk="0" hangingPunct="1">
        <a:spcBef>
          <a:spcPct val="20000"/>
        </a:spcBef>
        <a:buFont typeface="Arial"/>
        <a:buChar char="•"/>
        <a:defRPr sz="2000" kern="1200">
          <a:solidFill>
            <a:schemeClr val="tx1"/>
          </a:solidFill>
          <a:latin typeface="+mn-lt"/>
          <a:ea typeface="+mn-ea"/>
          <a:cs typeface="+mn-cs"/>
        </a:defRPr>
      </a:lvl8pPr>
      <a:lvl9pPr marL="3884654" indent="-228509" algn="l" defTabSz="457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8" rtl="0" eaLnBrk="1" latinLnBrk="0" hangingPunct="1">
        <a:defRPr sz="1833" kern="1200">
          <a:solidFill>
            <a:schemeClr val="tx1"/>
          </a:solidFill>
          <a:latin typeface="+mn-lt"/>
          <a:ea typeface="+mn-ea"/>
          <a:cs typeface="+mn-cs"/>
        </a:defRPr>
      </a:lvl1pPr>
      <a:lvl2pPr marL="457018" algn="l" defTabSz="457018" rtl="0" eaLnBrk="1" latinLnBrk="0" hangingPunct="1">
        <a:defRPr sz="1833" kern="1200">
          <a:solidFill>
            <a:schemeClr val="tx1"/>
          </a:solidFill>
          <a:latin typeface="+mn-lt"/>
          <a:ea typeface="+mn-ea"/>
          <a:cs typeface="+mn-cs"/>
        </a:defRPr>
      </a:lvl2pPr>
      <a:lvl3pPr marL="914036" algn="l" defTabSz="457018" rtl="0" eaLnBrk="1" latinLnBrk="0" hangingPunct="1">
        <a:defRPr sz="1833" kern="1200">
          <a:solidFill>
            <a:schemeClr val="tx1"/>
          </a:solidFill>
          <a:latin typeface="+mn-lt"/>
          <a:ea typeface="+mn-ea"/>
          <a:cs typeface="+mn-cs"/>
        </a:defRPr>
      </a:lvl3pPr>
      <a:lvl4pPr marL="1371054" algn="l" defTabSz="457018" rtl="0" eaLnBrk="1" latinLnBrk="0" hangingPunct="1">
        <a:defRPr sz="1833" kern="1200">
          <a:solidFill>
            <a:schemeClr val="tx1"/>
          </a:solidFill>
          <a:latin typeface="+mn-lt"/>
          <a:ea typeface="+mn-ea"/>
          <a:cs typeface="+mn-cs"/>
        </a:defRPr>
      </a:lvl4pPr>
      <a:lvl5pPr marL="1828072" algn="l" defTabSz="457018" rtl="0" eaLnBrk="1" latinLnBrk="0" hangingPunct="1">
        <a:defRPr sz="1833" kern="1200">
          <a:solidFill>
            <a:schemeClr val="tx1"/>
          </a:solidFill>
          <a:latin typeface="+mn-lt"/>
          <a:ea typeface="+mn-ea"/>
          <a:cs typeface="+mn-cs"/>
        </a:defRPr>
      </a:lvl5pPr>
      <a:lvl6pPr marL="2285090" algn="l" defTabSz="457018" rtl="0" eaLnBrk="1" latinLnBrk="0" hangingPunct="1">
        <a:defRPr sz="1833" kern="1200">
          <a:solidFill>
            <a:schemeClr val="tx1"/>
          </a:solidFill>
          <a:latin typeface="+mn-lt"/>
          <a:ea typeface="+mn-ea"/>
          <a:cs typeface="+mn-cs"/>
        </a:defRPr>
      </a:lvl6pPr>
      <a:lvl7pPr marL="2742107" algn="l" defTabSz="457018" rtl="0" eaLnBrk="1" latinLnBrk="0" hangingPunct="1">
        <a:defRPr sz="1833" kern="1200">
          <a:solidFill>
            <a:schemeClr val="tx1"/>
          </a:solidFill>
          <a:latin typeface="+mn-lt"/>
          <a:ea typeface="+mn-ea"/>
          <a:cs typeface="+mn-cs"/>
        </a:defRPr>
      </a:lvl7pPr>
      <a:lvl8pPr marL="3199125" algn="l" defTabSz="457018" rtl="0" eaLnBrk="1" latinLnBrk="0" hangingPunct="1">
        <a:defRPr sz="1833" kern="1200">
          <a:solidFill>
            <a:schemeClr val="tx1"/>
          </a:solidFill>
          <a:latin typeface="+mn-lt"/>
          <a:ea typeface="+mn-ea"/>
          <a:cs typeface="+mn-cs"/>
        </a:defRPr>
      </a:lvl8pPr>
      <a:lvl9pPr marL="3656143" algn="l" defTabSz="457018" rtl="0" eaLnBrk="1" latinLnBrk="0" hangingPunct="1">
        <a:defRPr sz="18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p:cNvSpPr txBox="1">
            <a:spLocks noChangeArrowheads="1"/>
          </p:cNvSpPr>
          <p:nvPr/>
        </p:nvSpPr>
        <p:spPr bwMode="gray">
          <a:xfrm rot="5400000">
            <a:off x="11183260"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p:cNvSpPr txBox="1">
            <a:spLocks noChangeArrowheads="1"/>
          </p:cNvSpPr>
          <p:nvPr/>
        </p:nvSpPr>
        <p:spPr bwMode="gray">
          <a:xfrm rot="5400000">
            <a:off x="11221731" y="4197996"/>
            <a:ext cx="1750479"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dirty="0">
                <a:solidFill>
                  <a:srgbClr val="808080"/>
                </a:solidFill>
                <a:latin typeface="+mn-lt"/>
                <a:ea typeface="+mn-ea"/>
              </a:rPr>
              <a:t>Printed 11/12/2018 10:54 AM India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5" y="234864"/>
            <a:ext cx="11725485"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5" y="77303"/>
            <a:ext cx="50174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5" y="566136"/>
            <a:ext cx="1172548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725485"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05554"/>
            <a:ext cx="5801189"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837" b="1" baseline="0" dirty="0">
                  <a:solidFill>
                    <a:srgbClr val="000000"/>
                  </a:solidFill>
                  <a:latin typeface="+mn-lt"/>
                  <a:ea typeface="+mn-ea"/>
                </a:rPr>
                <a:t>Title</a:t>
              </a:r>
            </a:p>
            <a:p>
              <a:r>
                <a:rPr lang="en-US" sz="1837" baseline="0" dirty="0">
                  <a:solidFill>
                    <a:schemeClr val="accent6"/>
                  </a:solidFill>
                  <a:latin typeface="+mn-lt"/>
                  <a:ea typeface="+mn-ea"/>
                </a:rPr>
                <a:t>Unit of measure</a:t>
              </a:r>
            </a:p>
          </p:txBody>
        </p:sp>
      </p:grpSp>
      <p:grpSp>
        <p:nvGrpSpPr>
          <p:cNvPr id="17" name="Sticker" hidden="1"/>
          <p:cNvGrpSpPr/>
          <p:nvPr userDrawn="1"/>
        </p:nvGrpSpPr>
        <p:grpSpPr bwMode="gray">
          <a:xfrm>
            <a:off x="11404511" y="291554"/>
            <a:ext cx="482953" cy="153247"/>
            <a:chOff x="8385792" y="285750"/>
            <a:chExt cx="354983" cy="150196"/>
          </a:xfrm>
        </p:grpSpPr>
        <p:sp>
          <p:nvSpPr>
            <p:cNvPr id="20" name="StickerRectangle"/>
            <p:cNvSpPr>
              <a:spLocks noChangeArrowheads="1"/>
            </p:cNvSpPr>
            <p:nvPr/>
          </p:nvSpPr>
          <p:spPr bwMode="gray">
            <a:xfrm>
              <a:off x="8385792" y="285750"/>
              <a:ext cx="354983" cy="15019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92" y="285750"/>
              <a:ext cx="0" cy="150196"/>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92" y="435946"/>
              <a:ext cx="35498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0" y="6455859"/>
            <a:ext cx="62201"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23" name="doc id" hidden="1"/>
          <p:cNvSpPr>
            <a:spLocks noChangeArrowheads="1"/>
          </p:cNvSpPr>
          <p:nvPr userDrawn="1"/>
        </p:nvSpPr>
        <p:spPr bwMode="auto">
          <a:xfrm>
            <a:off x="10995478"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1" y="277885"/>
            <a:ext cx="1380118" cy="776933"/>
            <a:chOff x="7607284" y="279400"/>
            <a:chExt cx="1014423" cy="76146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2" name="Legend3"/>
            <p:cNvSpPr>
              <a:spLocks noChangeArrowheads="1"/>
            </p:cNvSpPr>
            <p:nvPr>
              <p:custDataLst>
                <p:tags r:id="rId33"/>
              </p:custDataLst>
            </p:nvPr>
          </p:nvSpPr>
          <p:spPr bwMode="gray">
            <a:xfrm>
              <a:off x="8169259" y="825501"/>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60" y="277991"/>
            <a:ext cx="961119" cy="1049050"/>
            <a:chOff x="5894005" y="919828"/>
            <a:chExt cx="706448" cy="1028166"/>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52448" cy="21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48" y="277476"/>
            <a:ext cx="1051830" cy="1343674"/>
            <a:chOff x="5894005" y="2695123"/>
            <a:chExt cx="773123" cy="1316925"/>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0" name="Legend3"/>
            <p:cNvSpPr>
              <a:spLocks noChangeArrowheads="1"/>
            </p:cNvSpPr>
            <p:nvPr>
              <p:custDataLst>
                <p:tags r:id="rId14"/>
              </p:custDataLst>
            </p:nvPr>
          </p:nvSpPr>
          <p:spPr bwMode="gray">
            <a:xfrm>
              <a:off x="6214680" y="3248596"/>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52448" cy="2153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245792928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Rectangle 23"/>
          <p:cNvSpPr/>
          <p:nvPr userDrawn="1"/>
        </p:nvSpPr>
        <p:spPr>
          <a:xfrm>
            <a:off x="2" y="6286501"/>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userDrawn="1"/>
        </p:nvSpPr>
        <p:spPr>
          <a:xfrm>
            <a:off x="8001001" y="6286501"/>
            <a:ext cx="4189239" cy="571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6" name="Slide Number Placeholder 5"/>
          <p:cNvSpPr>
            <a:spLocks noGrp="1"/>
          </p:cNvSpPr>
          <p:nvPr>
            <p:ph type="sldNum" sz="quarter" idx="4"/>
          </p:nvPr>
        </p:nvSpPr>
        <p:spPr>
          <a:xfrm>
            <a:off x="381000" y="6561142"/>
            <a:ext cx="381000" cy="190500"/>
          </a:xfrm>
          <a:prstGeom prst="rect">
            <a:avLst/>
          </a:prstGeom>
        </p:spPr>
        <p:txBody>
          <a:bodyPr vert="horz" lIns="0" tIns="0" rIns="0" bIns="0" rtlCol="0" anchor="ctr"/>
          <a:lstStyle>
            <a:lvl1pPr algn="l">
              <a:lnSpc>
                <a:spcPts val="1000"/>
              </a:lnSpc>
              <a:defRPr sz="833">
                <a:solidFill>
                  <a:schemeClr val="tx1">
                    <a:tint val="75000"/>
                  </a:schemeClr>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2"/>
            <a:ext cx="6858000" cy="190500"/>
          </a:xfrm>
          <a:prstGeom prst="rect">
            <a:avLst/>
          </a:prstGeom>
        </p:spPr>
        <p:txBody>
          <a:bodyPr vert="horz" lIns="0" tIns="0" rIns="0" bIns="0" rtlCol="0" anchor="ctr"/>
          <a:lstStyle>
            <a:lvl1pPr algn="l">
              <a:lnSpc>
                <a:spcPts val="1000"/>
              </a:lnSpc>
              <a:defRPr sz="833">
                <a:solidFill>
                  <a:schemeClr val="tx1"/>
                </a:solidFill>
                <a:latin typeface="+mn-lt"/>
                <a:cs typeface="Effra"/>
              </a:defRPr>
            </a:lvl1pPr>
          </a:lstStyle>
          <a:p>
            <a:r>
              <a:rPr lang="en-US"/>
              <a:t>Edit title on Slide Master using Insert &gt; Header &amp; Footer   |   March 25, 2016   |   Confidential, for internal use only</a:t>
            </a:r>
            <a:endParaRPr lang="en-US" dirty="0"/>
          </a:p>
        </p:txBody>
      </p:sp>
      <p:sp>
        <p:nvSpPr>
          <p:cNvPr id="2" name="Title Placeholder 1"/>
          <p:cNvSpPr>
            <a:spLocks noGrp="1"/>
          </p:cNvSpPr>
          <p:nvPr>
            <p:ph type="title"/>
          </p:nvPr>
        </p:nvSpPr>
        <p:spPr>
          <a:xfrm>
            <a:off x="381000" y="351846"/>
            <a:ext cx="11430000" cy="6477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81000" y="1330855"/>
            <a:ext cx="11430000" cy="46863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med_logo_rgb_rev_REG_OL.em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0760" y="6264347"/>
            <a:ext cx="1550459" cy="707424"/>
          </a:xfrm>
          <a:prstGeom prst="rect">
            <a:avLst/>
          </a:prstGeom>
        </p:spPr>
      </p:pic>
    </p:spTree>
    <p:extLst>
      <p:ext uri="{BB962C8B-B14F-4D97-AF65-F5344CB8AC3E}">
        <p14:creationId xmlns:p14="http://schemas.microsoft.com/office/powerpoint/2010/main" val="3161393492"/>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p:txStyles>
    <p:titleStyle>
      <a:lvl1pPr algn="l" defTabSz="457018" rtl="0" eaLnBrk="1" latinLnBrk="0" hangingPunct="1">
        <a:lnSpc>
          <a:spcPct val="85000"/>
        </a:lnSpc>
        <a:spcBef>
          <a:spcPct val="0"/>
        </a:spcBef>
        <a:buNone/>
        <a:defRPr sz="2333" b="1" i="0" kern="1200" cap="all">
          <a:solidFill>
            <a:schemeClr val="tx1"/>
          </a:solidFill>
          <a:latin typeface="+mj-lt"/>
          <a:ea typeface="+mj-ea"/>
          <a:cs typeface="+mj-cs"/>
        </a:defRPr>
      </a:lvl1pPr>
    </p:titleStyle>
    <p:bodyStyle>
      <a:lvl1pPr marL="190487" indent="-190487" algn="l" defTabSz="457018" rtl="0" eaLnBrk="1" latinLnBrk="0" hangingPunct="1">
        <a:lnSpc>
          <a:spcPct val="100000"/>
        </a:lnSpc>
        <a:spcBef>
          <a:spcPts val="0"/>
        </a:spcBef>
        <a:spcAft>
          <a:spcPts val="833"/>
        </a:spcAft>
        <a:buFont typeface="Wingdings" charset="2"/>
        <a:buChar char="§"/>
        <a:defRPr sz="1833" kern="1200">
          <a:solidFill>
            <a:schemeClr val="tx1"/>
          </a:solidFill>
          <a:latin typeface="+mn-lt"/>
          <a:ea typeface="+mn-ea"/>
          <a:cs typeface="+mn-cs"/>
        </a:defRPr>
      </a:lvl1pPr>
      <a:lvl2pPr marL="378329" indent="-190487" algn="l" defTabSz="457018" rtl="0" eaLnBrk="1" latinLnBrk="0" hangingPunct="1">
        <a:lnSpc>
          <a:spcPct val="100000"/>
        </a:lnSpc>
        <a:spcBef>
          <a:spcPts val="0"/>
        </a:spcBef>
        <a:spcAft>
          <a:spcPts val="833"/>
        </a:spcAft>
        <a:buFont typeface="Wingdings" charset="2"/>
        <a:buChar char="§"/>
        <a:defRPr sz="1667" kern="1200">
          <a:solidFill>
            <a:schemeClr val="accent3"/>
          </a:solidFill>
          <a:latin typeface="+mn-lt"/>
          <a:ea typeface="+mn-ea"/>
          <a:cs typeface="+mn-cs"/>
        </a:defRPr>
      </a:lvl2pPr>
      <a:lvl3pPr marL="571463" indent="-190487" algn="l" defTabSz="457018" rtl="0" eaLnBrk="1" latinLnBrk="0" hangingPunct="1">
        <a:lnSpc>
          <a:spcPct val="100000"/>
        </a:lnSpc>
        <a:spcBef>
          <a:spcPts val="0"/>
        </a:spcBef>
        <a:spcAft>
          <a:spcPts val="833"/>
        </a:spcAft>
        <a:buFont typeface="Wingdings" charset="2"/>
        <a:buChar char="§"/>
        <a:defRPr sz="1500" kern="1200" baseline="0">
          <a:solidFill>
            <a:schemeClr val="accent3"/>
          </a:solidFill>
          <a:latin typeface="+mn-lt"/>
          <a:ea typeface="+mn-ea"/>
          <a:cs typeface="+mn-cs"/>
        </a:defRPr>
      </a:lvl3pPr>
      <a:lvl4pPr marL="761952" indent="-190487" algn="l" defTabSz="457018" rtl="0" eaLnBrk="1" latinLnBrk="0" hangingPunct="1">
        <a:lnSpc>
          <a:spcPct val="100000"/>
        </a:lnSpc>
        <a:spcBef>
          <a:spcPts val="0"/>
        </a:spcBef>
        <a:spcAft>
          <a:spcPts val="833"/>
        </a:spcAft>
        <a:buFont typeface="Wingdings" charset="2"/>
        <a:buChar char="§"/>
        <a:defRPr sz="1500" kern="1200">
          <a:solidFill>
            <a:schemeClr val="tx2"/>
          </a:solidFill>
          <a:latin typeface="+mn-lt"/>
          <a:ea typeface="+mn-ea"/>
          <a:cs typeface="+mn-cs"/>
        </a:defRPr>
      </a:lvl4pPr>
      <a:lvl5pPr marL="953761" indent="-189166" algn="l" defTabSz="457018" rtl="0" eaLnBrk="1" latinLnBrk="0" hangingPunct="1">
        <a:lnSpc>
          <a:spcPct val="100000"/>
        </a:lnSpc>
        <a:spcBef>
          <a:spcPts val="0"/>
        </a:spcBef>
        <a:spcAft>
          <a:spcPts val="667"/>
        </a:spcAft>
        <a:buFont typeface="Effra" panose="02000506080000020004" pitchFamily="2" charset="0"/>
        <a:buChar char="–"/>
        <a:defRPr sz="1333" kern="1200" baseline="0">
          <a:solidFill>
            <a:schemeClr val="tx2"/>
          </a:solidFill>
          <a:latin typeface="Effra"/>
          <a:ea typeface="+mn-ea"/>
          <a:cs typeface="+mn-cs"/>
        </a:defRPr>
      </a:lvl5pPr>
      <a:lvl6pPr marL="1141603" indent="-187842" algn="l" defTabSz="457018" rtl="0" eaLnBrk="1" latinLnBrk="0" hangingPunct="1">
        <a:lnSpc>
          <a:spcPct val="100000"/>
        </a:lnSpc>
        <a:spcBef>
          <a:spcPts val="0"/>
        </a:spcBef>
        <a:spcAft>
          <a:spcPts val="667"/>
        </a:spcAft>
        <a:buFont typeface="Effra" panose="02000506080000020004" pitchFamily="2" charset="0"/>
        <a:buChar char="–"/>
        <a:defRPr sz="1333" kern="1200">
          <a:solidFill>
            <a:schemeClr val="tx2"/>
          </a:solidFill>
          <a:latin typeface="Effra"/>
          <a:ea typeface="+mn-ea"/>
          <a:cs typeface="+mn-cs"/>
        </a:defRPr>
      </a:lvl6pPr>
      <a:lvl7pPr marL="1330768" indent="-189166" algn="l" defTabSz="457018" rtl="0" eaLnBrk="1" latinLnBrk="0" hangingPunct="1">
        <a:lnSpc>
          <a:spcPct val="100000"/>
        </a:lnSpc>
        <a:spcBef>
          <a:spcPts val="0"/>
        </a:spcBef>
        <a:spcAft>
          <a:spcPts val="667"/>
        </a:spcAft>
        <a:buFont typeface="Effra" panose="02000506080000020004" pitchFamily="2" charset="0"/>
        <a:buChar char="–"/>
        <a:defRPr sz="1333" kern="1200">
          <a:solidFill>
            <a:schemeClr val="tx2"/>
          </a:solidFill>
          <a:latin typeface="Effra"/>
          <a:ea typeface="+mn-ea"/>
          <a:cs typeface="+mn-cs"/>
        </a:defRPr>
      </a:lvl7pPr>
      <a:lvl8pPr marL="3427634" indent="-228509" algn="l" defTabSz="457018" rtl="0" eaLnBrk="1" latinLnBrk="0" hangingPunct="1">
        <a:spcBef>
          <a:spcPct val="20000"/>
        </a:spcBef>
        <a:buFont typeface="Arial"/>
        <a:buChar char="•"/>
        <a:defRPr sz="2000" kern="1200">
          <a:solidFill>
            <a:schemeClr val="tx1"/>
          </a:solidFill>
          <a:latin typeface="+mn-lt"/>
          <a:ea typeface="+mn-ea"/>
          <a:cs typeface="+mn-cs"/>
        </a:defRPr>
      </a:lvl8pPr>
      <a:lvl9pPr marL="3884654" indent="-228509" algn="l" defTabSz="457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18" rtl="0" eaLnBrk="1" latinLnBrk="0" hangingPunct="1">
        <a:defRPr sz="1833" kern="1200">
          <a:solidFill>
            <a:schemeClr val="tx1"/>
          </a:solidFill>
          <a:latin typeface="+mn-lt"/>
          <a:ea typeface="+mn-ea"/>
          <a:cs typeface="+mn-cs"/>
        </a:defRPr>
      </a:lvl1pPr>
      <a:lvl2pPr marL="457018" algn="l" defTabSz="457018" rtl="0" eaLnBrk="1" latinLnBrk="0" hangingPunct="1">
        <a:defRPr sz="1833" kern="1200">
          <a:solidFill>
            <a:schemeClr val="tx1"/>
          </a:solidFill>
          <a:latin typeface="+mn-lt"/>
          <a:ea typeface="+mn-ea"/>
          <a:cs typeface="+mn-cs"/>
        </a:defRPr>
      </a:lvl2pPr>
      <a:lvl3pPr marL="914036" algn="l" defTabSz="457018" rtl="0" eaLnBrk="1" latinLnBrk="0" hangingPunct="1">
        <a:defRPr sz="1833" kern="1200">
          <a:solidFill>
            <a:schemeClr val="tx1"/>
          </a:solidFill>
          <a:latin typeface="+mn-lt"/>
          <a:ea typeface="+mn-ea"/>
          <a:cs typeface="+mn-cs"/>
        </a:defRPr>
      </a:lvl3pPr>
      <a:lvl4pPr marL="1371054" algn="l" defTabSz="457018" rtl="0" eaLnBrk="1" latinLnBrk="0" hangingPunct="1">
        <a:defRPr sz="1833" kern="1200">
          <a:solidFill>
            <a:schemeClr val="tx1"/>
          </a:solidFill>
          <a:latin typeface="+mn-lt"/>
          <a:ea typeface="+mn-ea"/>
          <a:cs typeface="+mn-cs"/>
        </a:defRPr>
      </a:lvl4pPr>
      <a:lvl5pPr marL="1828072" algn="l" defTabSz="457018" rtl="0" eaLnBrk="1" latinLnBrk="0" hangingPunct="1">
        <a:defRPr sz="1833" kern="1200">
          <a:solidFill>
            <a:schemeClr val="tx1"/>
          </a:solidFill>
          <a:latin typeface="+mn-lt"/>
          <a:ea typeface="+mn-ea"/>
          <a:cs typeface="+mn-cs"/>
        </a:defRPr>
      </a:lvl5pPr>
      <a:lvl6pPr marL="2285090" algn="l" defTabSz="457018" rtl="0" eaLnBrk="1" latinLnBrk="0" hangingPunct="1">
        <a:defRPr sz="1833" kern="1200">
          <a:solidFill>
            <a:schemeClr val="tx1"/>
          </a:solidFill>
          <a:latin typeface="+mn-lt"/>
          <a:ea typeface="+mn-ea"/>
          <a:cs typeface="+mn-cs"/>
        </a:defRPr>
      </a:lvl6pPr>
      <a:lvl7pPr marL="2742107" algn="l" defTabSz="457018" rtl="0" eaLnBrk="1" latinLnBrk="0" hangingPunct="1">
        <a:defRPr sz="1833" kern="1200">
          <a:solidFill>
            <a:schemeClr val="tx1"/>
          </a:solidFill>
          <a:latin typeface="+mn-lt"/>
          <a:ea typeface="+mn-ea"/>
          <a:cs typeface="+mn-cs"/>
        </a:defRPr>
      </a:lvl7pPr>
      <a:lvl8pPr marL="3199125" algn="l" defTabSz="457018" rtl="0" eaLnBrk="1" latinLnBrk="0" hangingPunct="1">
        <a:defRPr sz="1833" kern="1200">
          <a:solidFill>
            <a:schemeClr val="tx1"/>
          </a:solidFill>
          <a:latin typeface="+mn-lt"/>
          <a:ea typeface="+mn-ea"/>
          <a:cs typeface="+mn-cs"/>
        </a:defRPr>
      </a:lvl8pPr>
      <a:lvl9pPr marL="3656143" algn="l" defTabSz="457018"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1728">
          <p15:clr>
            <a:srgbClr val="F26B43"/>
          </p15:clr>
        </p15:guide>
        <p15:guide id="3" pos="7488">
          <p15:clr>
            <a:srgbClr val="F26B43"/>
          </p15:clr>
        </p15:guide>
        <p15:guide id="4" pos="4608">
          <p15:clr>
            <a:srgbClr val="F26B43"/>
          </p15:clr>
        </p15:guide>
        <p15:guide id="5" pos="8928">
          <p15:clr>
            <a:srgbClr val="F26B43"/>
          </p15:clr>
        </p15:guide>
        <p15:guide id="6" orient="horz" pos="288">
          <p15:clr>
            <a:srgbClr val="F26B43"/>
          </p15:clr>
        </p15:guide>
        <p15:guide id="7" orient="horz" pos="5060">
          <p15:clr>
            <a:srgbClr val="F26B43"/>
          </p15:clr>
        </p15:guide>
        <p15:guide id="8" orient="horz" pos="4464">
          <p15:clr>
            <a:srgbClr val="F26B43"/>
          </p15:clr>
        </p15:guide>
        <p15:guide id="9" orient="horz" pos="1056">
          <p15:clr>
            <a:srgbClr val="F26B43"/>
          </p15:clr>
        </p15:guide>
        <p15:guide id="10" orient="horz" pos="516">
          <p15:clr>
            <a:srgbClr val="F26B43"/>
          </p15:clr>
        </p15:guide>
        <p15:guide id="11" pos="3168">
          <p15:clr>
            <a:srgbClr val="F26B43"/>
          </p15:clr>
        </p15:guide>
        <p15:guide id="12" pos="6048">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5C23AE4-2E0E-44BF-B626-87516A635AC0}"/>
              </a:ext>
            </a:extLst>
          </p:cNvPr>
          <p:cNvGraphicFramePr>
            <a:graphicFrameLocks noChangeAspect="1"/>
          </p:cNvGraphicFramePr>
          <p:nvPr userDrawn="1">
            <p:custDataLst>
              <p:tags r:id="rId1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name="think-cell Slide" r:id="rId13" imgW="498" imgH="499" progId="TCLayout.ActiveDocument.1">
                  <p:embed/>
                </p:oleObj>
              </mc:Choice>
              <mc:Fallback>
                <p:oleObj name="think-cell Slide" r:id="rId13" imgW="498" imgH="499" progId="TCLayout.ActiveDocument.1">
                  <p:embed/>
                  <p:pic>
                    <p:nvPicPr>
                      <p:cNvPr id="4" name="Object 3" hidden="1">
                        <a:extLst>
                          <a:ext uri="{FF2B5EF4-FFF2-40B4-BE49-F238E27FC236}">
                            <a16:creationId xmlns:a16="http://schemas.microsoft.com/office/drawing/2014/main" id="{65C23AE4-2E0E-44BF-B626-87516A635AC0}"/>
                          </a:ext>
                        </a:extLst>
                      </p:cNvPr>
                      <p:cNvPicPr/>
                      <p:nvPr/>
                    </p:nvPicPr>
                    <p:blipFill>
                      <a:blip r:embed="rId14"/>
                      <a:stretch>
                        <a:fillRect/>
                      </a:stretch>
                    </p:blipFill>
                    <p:spPr>
                      <a:xfrm>
                        <a:off x="1324" y="1323"/>
                        <a:ext cx="1323" cy="1323"/>
                      </a:xfrm>
                      <a:prstGeom prst="rect">
                        <a:avLst/>
                      </a:prstGeom>
                    </p:spPr>
                  </p:pic>
                </p:oleObj>
              </mc:Fallback>
            </mc:AlternateContent>
          </a:graphicData>
        </a:graphic>
      </p:graphicFrame>
      <p:sp>
        <p:nvSpPr>
          <p:cNvPr id="24" name="Rectangle 23"/>
          <p:cNvSpPr/>
          <p:nvPr userDrawn="1"/>
        </p:nvSpPr>
        <p:spPr>
          <a:xfrm>
            <a:off x="1" y="6286500"/>
            <a:ext cx="8000999" cy="571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25" name="Rectangle 24"/>
          <p:cNvSpPr/>
          <p:nvPr userDrawn="1"/>
        </p:nvSpPr>
        <p:spPr>
          <a:xfrm>
            <a:off x="8001000" y="6286500"/>
            <a:ext cx="4189238"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p>
            <a:pPr algn="ctr"/>
            <a:endParaRPr lang="en-US" sz="1833" dirty="0"/>
          </a:p>
        </p:txBody>
      </p:sp>
      <p:sp>
        <p:nvSpPr>
          <p:cNvPr id="6" name="Slide Number Placeholder 5"/>
          <p:cNvSpPr>
            <a:spLocks noGrp="1"/>
          </p:cNvSpPr>
          <p:nvPr>
            <p:ph type="sldNum" sz="quarter" idx="4"/>
          </p:nvPr>
        </p:nvSpPr>
        <p:spPr>
          <a:xfrm>
            <a:off x="381000" y="6561141"/>
            <a:ext cx="381000" cy="190500"/>
          </a:xfrm>
          <a:prstGeom prst="rect">
            <a:avLst/>
          </a:prstGeom>
        </p:spPr>
        <p:txBody>
          <a:bodyPr vert="horz" lIns="0" tIns="0" rIns="0" bIns="0" rtlCol="0" anchor="ctr"/>
          <a:lstStyle>
            <a:lvl1pPr algn="l">
              <a:lnSpc>
                <a:spcPts val="1000"/>
              </a:lnSpc>
              <a:defRPr sz="833">
                <a:solidFill>
                  <a:schemeClr val="bg1"/>
                </a:solidFill>
                <a:latin typeface="+mn-lt"/>
              </a:defRPr>
            </a:lvl1pPr>
          </a:lstStyle>
          <a:p>
            <a:fld id="{A3032E39-2DD7-6341-87B9-9AB98FE36691}" type="slidenum">
              <a:rPr lang="en-US" smtClean="0"/>
              <a:pPr/>
              <a:t>‹#›</a:t>
            </a:fld>
            <a:endParaRPr lang="en-US" dirty="0"/>
          </a:p>
        </p:txBody>
      </p:sp>
      <p:sp>
        <p:nvSpPr>
          <p:cNvPr id="5" name="Footer Placeholder 4"/>
          <p:cNvSpPr>
            <a:spLocks noGrp="1"/>
          </p:cNvSpPr>
          <p:nvPr>
            <p:ph type="ftr" sz="quarter" idx="3"/>
          </p:nvPr>
        </p:nvSpPr>
        <p:spPr>
          <a:xfrm>
            <a:off x="762000" y="6561141"/>
            <a:ext cx="6858000" cy="190500"/>
          </a:xfrm>
          <a:prstGeom prst="rect">
            <a:avLst/>
          </a:prstGeom>
        </p:spPr>
        <p:txBody>
          <a:bodyPr vert="horz" lIns="0" tIns="0" rIns="0" bIns="0" rtlCol="0" anchor="ctr"/>
          <a:lstStyle>
            <a:lvl1pPr algn="l">
              <a:lnSpc>
                <a:spcPts val="1000"/>
              </a:lnSpc>
              <a:defRPr sz="833">
                <a:solidFill>
                  <a:schemeClr val="bg1"/>
                </a:solidFill>
                <a:latin typeface="+mn-lt"/>
                <a:cs typeface="Effra"/>
              </a:defRPr>
            </a:lvl1pPr>
          </a:lstStyle>
          <a:p>
            <a:r>
              <a:rPr lang="en-US" dirty="0"/>
              <a:t>Edit title on Slide Master using Insert &gt; Header &amp; Footer   |   March 25, 2016   |   Confidential, for internal use only</a:t>
            </a:r>
          </a:p>
        </p:txBody>
      </p:sp>
      <p:sp>
        <p:nvSpPr>
          <p:cNvPr id="2" name="Title Placeholder 1"/>
          <p:cNvSpPr>
            <a:spLocks noGrp="1"/>
          </p:cNvSpPr>
          <p:nvPr>
            <p:ph type="title"/>
          </p:nvPr>
        </p:nvSpPr>
        <p:spPr>
          <a:xfrm>
            <a:off x="381000" y="351846"/>
            <a:ext cx="11430000" cy="6477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381000" y="1330854"/>
            <a:ext cx="11430000" cy="46863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pic>
        <p:nvPicPr>
          <p:cNvPr id="9" name="Picture 8" descr="med_logo_rgb_rev_REG_OL.emf"/>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50760" y="6264346"/>
            <a:ext cx="1550458" cy="707424"/>
          </a:xfrm>
          <a:prstGeom prst="rect">
            <a:avLst/>
          </a:prstGeom>
        </p:spPr>
      </p:pic>
    </p:spTree>
    <p:extLst>
      <p:ext uri="{BB962C8B-B14F-4D97-AF65-F5344CB8AC3E}">
        <p14:creationId xmlns:p14="http://schemas.microsoft.com/office/powerpoint/2010/main" val="2012567383"/>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Lst>
  <p:hf hdr="0"/>
  <p:txStyles>
    <p:titleStyle>
      <a:lvl1pPr algn="l" defTabSz="457029" rtl="0" eaLnBrk="1" latinLnBrk="0" hangingPunct="1">
        <a:lnSpc>
          <a:spcPct val="85000"/>
        </a:lnSpc>
        <a:spcBef>
          <a:spcPct val="0"/>
        </a:spcBef>
        <a:buNone/>
        <a:defRPr sz="2333" b="1" i="0" kern="1200" cap="all">
          <a:solidFill>
            <a:schemeClr val="tx1"/>
          </a:solidFill>
          <a:latin typeface="+mj-lt"/>
          <a:ea typeface="+mj-ea"/>
          <a:cs typeface="+mj-cs"/>
        </a:defRPr>
      </a:lvl1pPr>
    </p:titleStyle>
    <p:bodyStyle>
      <a:lvl1pPr marL="190492" indent="-190492" algn="l" defTabSz="457029" rtl="0" eaLnBrk="1" latinLnBrk="0" hangingPunct="1">
        <a:lnSpc>
          <a:spcPct val="100000"/>
        </a:lnSpc>
        <a:spcBef>
          <a:spcPts val="0"/>
        </a:spcBef>
        <a:spcAft>
          <a:spcPts val="1000"/>
        </a:spcAft>
        <a:buFont typeface="Wingdings" charset="2"/>
        <a:buChar char="§"/>
        <a:defRPr sz="1833" kern="1200">
          <a:solidFill>
            <a:schemeClr val="tx1"/>
          </a:solidFill>
          <a:latin typeface="+mn-lt"/>
          <a:ea typeface="+mn-ea"/>
          <a:cs typeface="+mn-cs"/>
        </a:defRPr>
      </a:lvl1pPr>
      <a:lvl2pPr marL="378339" indent="-190492" algn="l" defTabSz="457029" rtl="0" eaLnBrk="1" latinLnBrk="0" hangingPunct="1">
        <a:lnSpc>
          <a:spcPct val="100000"/>
        </a:lnSpc>
        <a:spcBef>
          <a:spcPts val="0"/>
        </a:spcBef>
        <a:spcAft>
          <a:spcPts val="833"/>
        </a:spcAft>
        <a:buFont typeface="Wingdings" charset="2"/>
        <a:buChar char="§"/>
        <a:defRPr sz="1667" kern="1200">
          <a:solidFill>
            <a:schemeClr val="tx2"/>
          </a:solidFill>
          <a:latin typeface="+mn-lt"/>
          <a:ea typeface="+mn-ea"/>
          <a:cs typeface="+mn-cs"/>
        </a:defRPr>
      </a:lvl2pPr>
      <a:lvl3pPr marL="571477" indent="-190492" algn="l" defTabSz="457029" rtl="0" eaLnBrk="1" latinLnBrk="0" hangingPunct="1">
        <a:lnSpc>
          <a:spcPct val="100000"/>
        </a:lnSpc>
        <a:spcBef>
          <a:spcPts val="0"/>
        </a:spcBef>
        <a:spcAft>
          <a:spcPts val="833"/>
        </a:spcAft>
        <a:buFont typeface="Wingdings" charset="2"/>
        <a:buChar char="§"/>
        <a:defRPr sz="1500" kern="1200" baseline="0">
          <a:solidFill>
            <a:schemeClr val="tx2"/>
          </a:solidFill>
          <a:latin typeface="+mn-lt"/>
          <a:ea typeface="+mn-ea"/>
          <a:cs typeface="+mn-cs"/>
        </a:defRPr>
      </a:lvl3pPr>
      <a:lvl4pPr marL="761970" indent="-190492" algn="l" defTabSz="457029" rtl="0" eaLnBrk="1" latinLnBrk="0" hangingPunct="1">
        <a:lnSpc>
          <a:spcPct val="100000"/>
        </a:lnSpc>
        <a:spcBef>
          <a:spcPts val="0"/>
        </a:spcBef>
        <a:spcAft>
          <a:spcPts val="833"/>
        </a:spcAft>
        <a:buFont typeface="Wingdings" charset="2"/>
        <a:buChar char="§"/>
        <a:defRPr sz="1500" kern="1200">
          <a:solidFill>
            <a:schemeClr val="accent1"/>
          </a:solidFill>
          <a:latin typeface="+mn-lt"/>
          <a:ea typeface="+mn-ea"/>
          <a:cs typeface="+mn-cs"/>
        </a:defRPr>
      </a:lvl4pPr>
      <a:lvl5pPr marL="953785" indent="-189170" algn="l" defTabSz="457029" rtl="0" eaLnBrk="1" latinLnBrk="0" hangingPunct="1">
        <a:lnSpc>
          <a:spcPct val="100000"/>
        </a:lnSpc>
        <a:spcBef>
          <a:spcPts val="0"/>
        </a:spcBef>
        <a:spcAft>
          <a:spcPts val="667"/>
        </a:spcAft>
        <a:buFont typeface="Effra" panose="02000506080000020004" pitchFamily="2" charset="0"/>
        <a:buChar char="–"/>
        <a:defRPr sz="1333" kern="1200" baseline="0">
          <a:solidFill>
            <a:schemeClr val="accent1"/>
          </a:solidFill>
          <a:latin typeface="Effra"/>
          <a:ea typeface="+mn-ea"/>
          <a:cs typeface="+mn-cs"/>
        </a:defRPr>
      </a:lvl5pPr>
      <a:lvl6pPr marL="1141632" indent="-187847"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6pPr>
      <a:lvl7pPr marL="1330801" indent="-189170" algn="l" defTabSz="457029" rtl="0" eaLnBrk="1" latinLnBrk="0" hangingPunct="1">
        <a:lnSpc>
          <a:spcPct val="100000"/>
        </a:lnSpc>
        <a:spcBef>
          <a:spcPts val="0"/>
        </a:spcBef>
        <a:spcAft>
          <a:spcPts val="667"/>
        </a:spcAft>
        <a:buFont typeface="Effra" panose="02000506080000020004" pitchFamily="2" charset="0"/>
        <a:buChar char="–"/>
        <a:defRPr sz="1333" kern="1200">
          <a:solidFill>
            <a:schemeClr val="accent1"/>
          </a:solidFill>
          <a:latin typeface="Effra"/>
          <a:ea typeface="+mn-ea"/>
          <a:cs typeface="+mn-cs"/>
        </a:defRPr>
      </a:lvl7pPr>
      <a:lvl8pPr marL="3427720" indent="-228515" algn="l" defTabSz="457029" rtl="0" eaLnBrk="1" latinLnBrk="0" hangingPunct="1">
        <a:spcBef>
          <a:spcPct val="20000"/>
        </a:spcBef>
        <a:buFont typeface="Arial"/>
        <a:buChar char="•"/>
        <a:defRPr sz="2000" kern="1200">
          <a:solidFill>
            <a:schemeClr val="tx1"/>
          </a:solidFill>
          <a:latin typeface="+mn-lt"/>
          <a:ea typeface="+mn-ea"/>
          <a:cs typeface="+mn-cs"/>
        </a:defRPr>
      </a:lvl8pPr>
      <a:lvl9pPr marL="3884750" indent="-228515" algn="l" defTabSz="45702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9" rtl="0" eaLnBrk="1" latinLnBrk="0" hangingPunct="1">
        <a:defRPr sz="1833" kern="1200">
          <a:solidFill>
            <a:schemeClr val="tx1"/>
          </a:solidFill>
          <a:latin typeface="+mn-lt"/>
          <a:ea typeface="+mn-ea"/>
          <a:cs typeface="+mn-cs"/>
        </a:defRPr>
      </a:lvl1pPr>
      <a:lvl2pPr marL="457029" algn="l" defTabSz="457029" rtl="0" eaLnBrk="1" latinLnBrk="0" hangingPunct="1">
        <a:defRPr sz="1833" kern="1200">
          <a:solidFill>
            <a:schemeClr val="tx1"/>
          </a:solidFill>
          <a:latin typeface="+mn-lt"/>
          <a:ea typeface="+mn-ea"/>
          <a:cs typeface="+mn-cs"/>
        </a:defRPr>
      </a:lvl2pPr>
      <a:lvl3pPr marL="914058" algn="l" defTabSz="457029" rtl="0" eaLnBrk="1" latinLnBrk="0" hangingPunct="1">
        <a:defRPr sz="1833" kern="1200">
          <a:solidFill>
            <a:schemeClr val="tx1"/>
          </a:solidFill>
          <a:latin typeface="+mn-lt"/>
          <a:ea typeface="+mn-ea"/>
          <a:cs typeface="+mn-cs"/>
        </a:defRPr>
      </a:lvl3pPr>
      <a:lvl4pPr marL="1371088" algn="l" defTabSz="457029" rtl="0" eaLnBrk="1" latinLnBrk="0" hangingPunct="1">
        <a:defRPr sz="1833" kern="1200">
          <a:solidFill>
            <a:schemeClr val="tx1"/>
          </a:solidFill>
          <a:latin typeface="+mn-lt"/>
          <a:ea typeface="+mn-ea"/>
          <a:cs typeface="+mn-cs"/>
        </a:defRPr>
      </a:lvl4pPr>
      <a:lvl5pPr marL="1828117" algn="l" defTabSz="457029" rtl="0" eaLnBrk="1" latinLnBrk="0" hangingPunct="1">
        <a:defRPr sz="1833" kern="1200">
          <a:solidFill>
            <a:schemeClr val="tx1"/>
          </a:solidFill>
          <a:latin typeface="+mn-lt"/>
          <a:ea typeface="+mn-ea"/>
          <a:cs typeface="+mn-cs"/>
        </a:defRPr>
      </a:lvl5pPr>
      <a:lvl6pPr marL="2285147" algn="l" defTabSz="457029" rtl="0" eaLnBrk="1" latinLnBrk="0" hangingPunct="1">
        <a:defRPr sz="1833" kern="1200">
          <a:solidFill>
            <a:schemeClr val="tx1"/>
          </a:solidFill>
          <a:latin typeface="+mn-lt"/>
          <a:ea typeface="+mn-ea"/>
          <a:cs typeface="+mn-cs"/>
        </a:defRPr>
      </a:lvl6pPr>
      <a:lvl7pPr marL="2742176" algn="l" defTabSz="457029" rtl="0" eaLnBrk="1" latinLnBrk="0" hangingPunct="1">
        <a:defRPr sz="1833" kern="1200">
          <a:solidFill>
            <a:schemeClr val="tx1"/>
          </a:solidFill>
          <a:latin typeface="+mn-lt"/>
          <a:ea typeface="+mn-ea"/>
          <a:cs typeface="+mn-cs"/>
        </a:defRPr>
      </a:lvl7pPr>
      <a:lvl8pPr marL="3199205" algn="l" defTabSz="457029" rtl="0" eaLnBrk="1" latinLnBrk="0" hangingPunct="1">
        <a:defRPr sz="1833" kern="1200">
          <a:solidFill>
            <a:schemeClr val="tx1"/>
          </a:solidFill>
          <a:latin typeface="+mn-lt"/>
          <a:ea typeface="+mn-ea"/>
          <a:cs typeface="+mn-cs"/>
        </a:defRPr>
      </a:lvl8pPr>
      <a:lvl9pPr marL="3656235" algn="l" defTabSz="457029"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1728">
          <p15:clr>
            <a:srgbClr val="F26B43"/>
          </p15:clr>
        </p15:guide>
        <p15:guide id="3" pos="7488">
          <p15:clr>
            <a:srgbClr val="F26B43"/>
          </p15:clr>
        </p15:guide>
        <p15:guide id="4" pos="4608">
          <p15:clr>
            <a:srgbClr val="F26B43"/>
          </p15:clr>
        </p15:guide>
        <p15:guide id="5" pos="8928">
          <p15:clr>
            <a:srgbClr val="F26B43"/>
          </p15:clr>
        </p15:guide>
        <p15:guide id="6" orient="horz" pos="288">
          <p15:clr>
            <a:srgbClr val="F26B43"/>
          </p15:clr>
        </p15:guide>
        <p15:guide id="7" orient="horz" pos="5060">
          <p15:clr>
            <a:srgbClr val="F26B43"/>
          </p15:clr>
        </p15:guide>
        <p15:guide id="8" orient="horz" pos="4464">
          <p15:clr>
            <a:srgbClr val="F26B43"/>
          </p15:clr>
        </p15:guide>
        <p15:guide id="9" orient="horz" pos="1056">
          <p15:clr>
            <a:srgbClr val="F26B43"/>
          </p15:clr>
        </p15:guide>
        <p15:guide id="10" orient="horz" pos="516">
          <p15:clr>
            <a:srgbClr val="F26B43"/>
          </p15:clr>
        </p15:guide>
        <p15:guide id="11" pos="3168">
          <p15:clr>
            <a:srgbClr val="F26B43"/>
          </p15:clr>
        </p15:guide>
        <p15:guide id="12" pos="6048">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1" y="-199769"/>
            <a:ext cx="3426355" cy="87525"/>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81000" y="1330855"/>
            <a:ext cx="4572000" cy="457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2500831"/>
      </p:ext>
    </p:extLst>
  </p:cSld>
  <p:clrMap bg1="dk1" tx1="lt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Lst>
  <p:hf hdr="0"/>
  <p:txStyles>
    <p:titleStyle>
      <a:lvl1pPr algn="l" defTabSz="457026" rtl="0" eaLnBrk="1" latinLnBrk="0" hangingPunct="1">
        <a:lnSpc>
          <a:spcPct val="66000"/>
        </a:lnSpc>
        <a:spcBef>
          <a:spcPct val="0"/>
        </a:spcBef>
        <a:buNone/>
        <a:defRPr sz="667" b="1" i="0" kern="1200" cap="all">
          <a:solidFill>
            <a:schemeClr val="tx1"/>
          </a:solidFill>
          <a:latin typeface="+mj-lt"/>
          <a:ea typeface="+mj-ea"/>
          <a:cs typeface="+mj-cs"/>
        </a:defRPr>
      </a:lvl1pPr>
    </p:titleStyle>
    <p:bodyStyle>
      <a:lvl1pPr marL="0" indent="0" algn="l" defTabSz="457026" rtl="0" eaLnBrk="1" latinLnBrk="0" hangingPunct="1">
        <a:lnSpc>
          <a:spcPct val="70000"/>
        </a:lnSpc>
        <a:spcBef>
          <a:spcPts val="0"/>
        </a:spcBef>
        <a:spcAft>
          <a:spcPts val="0"/>
        </a:spcAft>
        <a:buFontTx/>
        <a:buNone/>
        <a:defRPr sz="4333" b="1" i="0" kern="1200" cap="all" baseline="0">
          <a:solidFill>
            <a:schemeClr val="tx1"/>
          </a:solidFill>
          <a:latin typeface="+mj-lt"/>
          <a:ea typeface="+mn-ea"/>
          <a:cs typeface="+mn-cs"/>
        </a:defRPr>
      </a:lvl1pPr>
      <a:lvl2pPr marL="0" indent="0" algn="l" defTabSz="457026" rtl="0" eaLnBrk="1" latinLnBrk="0" hangingPunct="1">
        <a:lnSpc>
          <a:spcPct val="70000"/>
        </a:lnSpc>
        <a:spcBef>
          <a:spcPts val="0"/>
        </a:spcBef>
        <a:spcAft>
          <a:spcPts val="0"/>
        </a:spcAft>
        <a:buFontTx/>
        <a:buNone/>
        <a:defRPr sz="4333" b="0" i="0" kern="1200" cap="all">
          <a:solidFill>
            <a:schemeClr val="tx1"/>
          </a:solidFill>
          <a:latin typeface="Effra Light"/>
          <a:ea typeface="+mn-ea"/>
          <a:cs typeface="Effra"/>
        </a:defRPr>
      </a:lvl2pPr>
      <a:lvl3pPr marL="0" indent="0" algn="l" defTabSz="457026" rtl="0" eaLnBrk="1" latinLnBrk="0" hangingPunct="1">
        <a:lnSpc>
          <a:spcPct val="70000"/>
        </a:lnSpc>
        <a:spcBef>
          <a:spcPts val="0"/>
        </a:spcBef>
        <a:spcAft>
          <a:spcPts val="0"/>
        </a:spcAft>
        <a:buFontTx/>
        <a:buNone/>
        <a:defRPr sz="4333" b="1" i="0" kern="1200" cap="all" baseline="0">
          <a:solidFill>
            <a:schemeClr val="tx2"/>
          </a:solidFill>
          <a:latin typeface="+mj-lt"/>
          <a:ea typeface="+mn-ea"/>
          <a:cs typeface="Effra"/>
        </a:defRPr>
      </a:lvl3pPr>
      <a:lvl4pPr marL="0" indent="0" algn="l" defTabSz="457026" rtl="0" eaLnBrk="1" latinLnBrk="0" hangingPunct="1">
        <a:lnSpc>
          <a:spcPct val="70000"/>
        </a:lnSpc>
        <a:spcBef>
          <a:spcPts val="0"/>
        </a:spcBef>
        <a:spcAft>
          <a:spcPts val="0"/>
        </a:spcAft>
        <a:buFontTx/>
        <a:buNone/>
        <a:defRPr sz="4333" b="0" i="0" kern="1200" cap="all">
          <a:solidFill>
            <a:schemeClr val="tx2"/>
          </a:solidFill>
          <a:latin typeface="Effra Light"/>
          <a:ea typeface="+mn-ea"/>
          <a:cs typeface="Effra Light"/>
        </a:defRPr>
      </a:lvl4pPr>
      <a:lvl5pPr marL="0" indent="0" algn="l" defTabSz="457026" rtl="0" eaLnBrk="1" latinLnBrk="0" hangingPunct="1">
        <a:lnSpc>
          <a:spcPct val="70000"/>
        </a:lnSpc>
        <a:spcBef>
          <a:spcPts val="0"/>
        </a:spcBef>
        <a:spcAft>
          <a:spcPts val="0"/>
        </a:spcAft>
        <a:buFontTx/>
        <a:buNone/>
        <a:tabLst>
          <a:tab pos="1523925" algn="l"/>
        </a:tabLst>
        <a:defRPr sz="4333" b="0" i="0" kern="1200" cap="all" baseline="0">
          <a:solidFill>
            <a:schemeClr val="accent2"/>
          </a:solidFill>
          <a:latin typeface="+mj-lt"/>
          <a:ea typeface="+mn-ea"/>
          <a:cs typeface="Effra"/>
        </a:defRPr>
      </a:lvl5pPr>
      <a:lvl6pPr marL="0" indent="0" algn="l" defTabSz="457026"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6pPr>
      <a:lvl7pPr marL="0" indent="0" algn="l" defTabSz="457026"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7pPr>
      <a:lvl8pPr marL="3427686" indent="-228513" algn="l" defTabSz="457026" rtl="0" eaLnBrk="1" latinLnBrk="0" hangingPunct="1">
        <a:spcBef>
          <a:spcPct val="20000"/>
        </a:spcBef>
        <a:buFont typeface="Arial"/>
        <a:buChar char="•"/>
        <a:defRPr sz="2000" kern="1200">
          <a:solidFill>
            <a:schemeClr val="tx1"/>
          </a:solidFill>
          <a:latin typeface="+mn-lt"/>
          <a:ea typeface="+mn-ea"/>
          <a:cs typeface="+mn-cs"/>
        </a:defRPr>
      </a:lvl8pPr>
      <a:lvl9pPr marL="3884711" indent="-228513" algn="l" defTabSz="45702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6" rtl="0" eaLnBrk="1" latinLnBrk="0" hangingPunct="1">
        <a:defRPr sz="1833" kern="1200">
          <a:solidFill>
            <a:schemeClr val="tx1"/>
          </a:solidFill>
          <a:latin typeface="+mn-lt"/>
          <a:ea typeface="+mn-ea"/>
          <a:cs typeface="+mn-cs"/>
        </a:defRPr>
      </a:lvl1pPr>
      <a:lvl2pPr marL="457026" algn="l" defTabSz="457026" rtl="0" eaLnBrk="1" latinLnBrk="0" hangingPunct="1">
        <a:defRPr sz="1833" kern="1200">
          <a:solidFill>
            <a:schemeClr val="tx1"/>
          </a:solidFill>
          <a:latin typeface="+mn-lt"/>
          <a:ea typeface="+mn-ea"/>
          <a:cs typeface="+mn-cs"/>
        </a:defRPr>
      </a:lvl2pPr>
      <a:lvl3pPr marL="914049" algn="l" defTabSz="457026" rtl="0" eaLnBrk="1" latinLnBrk="0" hangingPunct="1">
        <a:defRPr sz="1833" kern="1200">
          <a:solidFill>
            <a:schemeClr val="tx1"/>
          </a:solidFill>
          <a:latin typeface="+mn-lt"/>
          <a:ea typeface="+mn-ea"/>
          <a:cs typeface="+mn-cs"/>
        </a:defRPr>
      </a:lvl3pPr>
      <a:lvl4pPr marL="1371074" algn="l" defTabSz="457026" rtl="0" eaLnBrk="1" latinLnBrk="0" hangingPunct="1">
        <a:defRPr sz="1833" kern="1200">
          <a:solidFill>
            <a:schemeClr val="tx1"/>
          </a:solidFill>
          <a:latin typeface="+mn-lt"/>
          <a:ea typeface="+mn-ea"/>
          <a:cs typeface="+mn-cs"/>
        </a:defRPr>
      </a:lvl4pPr>
      <a:lvl5pPr marL="1828100" algn="l" defTabSz="457026" rtl="0" eaLnBrk="1" latinLnBrk="0" hangingPunct="1">
        <a:defRPr sz="1833" kern="1200">
          <a:solidFill>
            <a:schemeClr val="tx1"/>
          </a:solidFill>
          <a:latin typeface="+mn-lt"/>
          <a:ea typeface="+mn-ea"/>
          <a:cs typeface="+mn-cs"/>
        </a:defRPr>
      </a:lvl5pPr>
      <a:lvl6pPr marL="2285126" algn="l" defTabSz="457026" rtl="0" eaLnBrk="1" latinLnBrk="0" hangingPunct="1">
        <a:defRPr sz="1833" kern="1200">
          <a:solidFill>
            <a:schemeClr val="tx1"/>
          </a:solidFill>
          <a:latin typeface="+mn-lt"/>
          <a:ea typeface="+mn-ea"/>
          <a:cs typeface="+mn-cs"/>
        </a:defRPr>
      </a:lvl6pPr>
      <a:lvl7pPr marL="2742149" algn="l" defTabSz="457026" rtl="0" eaLnBrk="1" latinLnBrk="0" hangingPunct="1">
        <a:defRPr sz="1833" kern="1200">
          <a:solidFill>
            <a:schemeClr val="tx1"/>
          </a:solidFill>
          <a:latin typeface="+mn-lt"/>
          <a:ea typeface="+mn-ea"/>
          <a:cs typeface="+mn-cs"/>
        </a:defRPr>
      </a:lvl7pPr>
      <a:lvl8pPr marL="3199173" algn="l" defTabSz="457026" rtl="0" eaLnBrk="1" latinLnBrk="0" hangingPunct="1">
        <a:defRPr sz="1833" kern="1200">
          <a:solidFill>
            <a:schemeClr val="tx1"/>
          </a:solidFill>
          <a:latin typeface="+mn-lt"/>
          <a:ea typeface="+mn-ea"/>
          <a:cs typeface="+mn-cs"/>
        </a:defRPr>
      </a:lvl8pPr>
      <a:lvl9pPr marL="3656199" algn="l" defTabSz="457026" rtl="0" eaLnBrk="1" latinLnBrk="0" hangingPunct="1">
        <a:defRPr sz="18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8928">
          <p15:clr>
            <a:srgbClr val="F26B43"/>
          </p15:clr>
        </p15:guide>
        <p15:guide id="3" orient="horz" pos="288">
          <p15:clr>
            <a:srgbClr val="F26B43"/>
          </p15:clr>
        </p15:guide>
        <p15:guide id="4" orient="horz" pos="4896">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BE1E06-736F-4FB8-9E69-95E65F674825}"/>
              </a:ext>
            </a:extLst>
          </p:cNvPr>
          <p:cNvGraphicFramePr>
            <a:graphicFrameLocks noChangeAspect="1"/>
          </p:cNvGraphicFramePr>
          <p:nvPr userDrawn="1">
            <p:custDataLst>
              <p:tags r:id="rId15"/>
            </p:custDataLst>
            <p:extLst>
              <p:ext uri="{D42A27DB-BD31-4B8C-83A1-F6EECF244321}">
                <p14:modId xmlns:p14="http://schemas.microsoft.com/office/powerpoint/2010/main" val="996846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51" imgH="351" progId="TCLayout.ActiveDocument.1">
                  <p:embed/>
                </p:oleObj>
              </mc:Choice>
              <mc:Fallback>
                <p:oleObj name="think-cell Slide" r:id="rId17" imgW="351" imgH="351" progId="TCLayout.ActiveDocument.1">
                  <p:embed/>
                  <p:pic>
                    <p:nvPicPr>
                      <p:cNvPr id="3" name="Object 2" hidden="1">
                        <a:extLst>
                          <a:ext uri="{FF2B5EF4-FFF2-40B4-BE49-F238E27FC236}">
                            <a16:creationId xmlns:a16="http://schemas.microsoft.com/office/drawing/2014/main" id="{F2BE1E06-736F-4FB8-9E69-95E65F674825}"/>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B933520-B8E9-4077-8470-7B84BD8EA189}"/>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7200" b="1"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8" name="Slide Number Placeholder 5">
            <a:extLst>
              <a:ext uri="{FF2B5EF4-FFF2-40B4-BE49-F238E27FC236}">
                <a16:creationId xmlns:a16="http://schemas.microsoft.com/office/drawing/2014/main" id="{136B868E-08EB-2A46-9E30-2E0131F73800}"/>
              </a:ext>
            </a:extLst>
          </p:cNvPr>
          <p:cNvSpPr>
            <a:spLocks noGrp="1"/>
          </p:cNvSpPr>
          <p:nvPr>
            <p:ph type="sldNum" sz="quarter" idx="4"/>
          </p:nvPr>
        </p:nvSpPr>
        <p:spPr>
          <a:xfrm>
            <a:off x="8610600" y="5971117"/>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7E0733E6-B609-154C-9FC5-E5B743AAEFC5}" type="slidenum">
              <a:rPr lang="en-US" smtClean="0"/>
              <a:t>‹#›</a:t>
            </a:fld>
            <a:endParaRPr lang="en-US" dirty="0"/>
          </a:p>
        </p:txBody>
      </p:sp>
      <p:sp>
        <p:nvSpPr>
          <p:cNvPr id="9" name="Text Placeholder 2">
            <a:extLst>
              <a:ext uri="{FF2B5EF4-FFF2-40B4-BE49-F238E27FC236}">
                <a16:creationId xmlns:a16="http://schemas.microsoft.com/office/drawing/2014/main" id="{13776240-50D8-1E45-A0D7-06585FEFEB71}"/>
              </a:ext>
            </a:extLst>
          </p:cNvPr>
          <p:cNvSpPr>
            <a:spLocks noGrp="1"/>
          </p:cNvSpPr>
          <p:nvPr>
            <p:ph type="body" idx="1"/>
          </p:nvPr>
        </p:nvSpPr>
        <p:spPr>
          <a:xfrm>
            <a:off x="838200" y="2434168"/>
            <a:ext cx="10515600" cy="33570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3">
            <a:extLst>
              <a:ext uri="{FF2B5EF4-FFF2-40B4-BE49-F238E27FC236}">
                <a16:creationId xmlns:a16="http://schemas.microsoft.com/office/drawing/2014/main" id="{7358B6FB-D1FE-4342-A679-F2520F7BC58E}"/>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99357527"/>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Lst>
  <p:txStyles>
    <p:titleStyle>
      <a:lvl1pPr algn="l" defTabSz="1219139" rtl="0" eaLnBrk="1" latinLnBrk="0" hangingPunct="1">
        <a:lnSpc>
          <a:spcPct val="90000"/>
        </a:lnSpc>
        <a:spcBef>
          <a:spcPct val="0"/>
        </a:spcBef>
        <a:buNone/>
        <a:defRPr sz="7200" b="1" i="0" kern="1200">
          <a:solidFill>
            <a:schemeClr val="accent6"/>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b="0" kern="1200">
          <a:solidFill>
            <a:schemeClr val="tx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b="0" kern="1200">
          <a:solidFill>
            <a:schemeClr val="tx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b="0" kern="1200">
          <a:solidFill>
            <a:schemeClr val="tx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b="0" kern="1200">
          <a:solidFill>
            <a:schemeClr val="tx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b="0" kern="1200">
          <a:solidFill>
            <a:schemeClr val="tx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923B7-1EEE-4B6C-BC17-3446DBE37749}"/>
              </a:ext>
            </a:extLst>
          </p:cNvPr>
          <p:cNvGraphicFramePr>
            <a:graphicFrameLocks noChangeAspect="1"/>
          </p:cNvGraphicFramePr>
          <p:nvPr userDrawn="1">
            <p:custDataLst>
              <p:tags r:id="rId7"/>
            </p:custDataLst>
            <p:extLst>
              <p:ext uri="{D42A27DB-BD31-4B8C-83A1-F6EECF244321}">
                <p14:modId xmlns:p14="http://schemas.microsoft.com/office/powerpoint/2010/main" val="25367144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423" imgH="424" progId="TCLayout.ActiveDocument.1">
                  <p:embed/>
                </p:oleObj>
              </mc:Choice>
              <mc:Fallback>
                <p:oleObj name="think-cell Slide" r:id="rId8" imgW="423" imgH="424" progId="TCLayout.ActiveDocument.1">
                  <p:embed/>
                  <p:pic>
                    <p:nvPicPr>
                      <p:cNvPr id="2" name="Object 1" hidden="1">
                        <a:extLst>
                          <a:ext uri="{FF2B5EF4-FFF2-40B4-BE49-F238E27FC236}">
                            <a16:creationId xmlns:a16="http://schemas.microsoft.com/office/drawing/2014/main" id="{219923B7-1EEE-4B6C-BC17-3446DBE37749}"/>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04ECD1C-62F1-413C-B7CE-A723379DE5B9}"/>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653002"/>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2887083935"/>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2" name="Object 1" hidden="1"/>
                      <p:cNvPicPr/>
                      <p:nvPr/>
                    </p:nvPicPr>
                    <p:blipFill>
                      <a:blip r:embed="rId35"/>
                      <a:stretch>
                        <a:fillRect/>
                      </a:stretch>
                    </p:blipFill>
                    <p:spPr>
                      <a:xfrm>
                        <a:off x="0" y="0"/>
                        <a:ext cx="215979" cy="161974"/>
                      </a:xfrm>
                      <a:prstGeom prst="rect">
                        <a:avLst/>
                      </a:prstGeom>
                    </p:spPr>
                  </p:pic>
                </p:oleObj>
              </mc:Fallback>
            </mc:AlternateContent>
          </a:graphicData>
        </a:graphic>
      </p:graphicFrame>
      <p:sp>
        <p:nvSpPr>
          <p:cNvPr id="6" name="Rectangle 5" hidden="1"/>
          <p:cNvSpPr/>
          <p:nvPr>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41"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11183258" y="1980016"/>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Last Modified 28/11/2019 21:21 India Standard Time</a:t>
            </a:r>
            <a:endParaRPr lang="en-US" sz="1632" baseline="0" dirty="0">
              <a:solidFill>
                <a:srgbClr val="808080"/>
              </a:solidFill>
              <a:latin typeface="+mn-lt"/>
              <a:ea typeface="+mn-ea"/>
            </a:endParaRPr>
          </a:p>
        </p:txBody>
      </p:sp>
      <p:sp>
        <p:nvSpPr>
          <p:cNvPr id="1035" name="Printed" hidden="1"/>
          <p:cNvSpPr txBox="1">
            <a:spLocks noChangeArrowheads="1"/>
          </p:cNvSpPr>
          <p:nvPr/>
        </p:nvSpPr>
        <p:spPr bwMode="gray">
          <a:xfrm rot="5400000">
            <a:off x="11175331" y="4197039"/>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baseline="0">
                <a:solidFill>
                  <a:srgbClr val="808080"/>
                </a:solidFill>
                <a:latin typeface="+mn-lt"/>
                <a:ea typeface="+mn-ea"/>
              </a:rPr>
              <a:t>Printed 11/21/2018 9:45 AM Eastern Standard Time</a:t>
            </a:r>
            <a:endParaRPr lang="en-US"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61986" y="77304"/>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61987" y="566137"/>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a:solidFill>
                  <a:schemeClr val="accent6"/>
                </a:solidFill>
                <a:latin typeface="+mn-lt"/>
                <a:ea typeface="+mn-ea"/>
              </a:rPr>
              <a:t>Subtitle</a:t>
            </a:r>
            <a:endParaRPr lang="en-US" sz="1632" baseline="0" dirty="0">
              <a:solidFill>
                <a:schemeClr val="accent6"/>
              </a:solidFill>
              <a:latin typeface="+mn-lt"/>
              <a:ea typeface="+mn-ea"/>
            </a:endParaRPr>
          </a:p>
        </p:txBody>
      </p:sp>
      <p:sp>
        <p:nvSpPr>
          <p:cNvPr id="13" name="4. Footnote" hidden="1"/>
          <p:cNvSpPr txBox="1">
            <a:spLocks noChangeArrowheads="1"/>
          </p:cNvSpPr>
          <p:nvPr/>
        </p:nvSpPr>
        <p:spPr bwMode="gray">
          <a:xfrm>
            <a:off x="161987" y="6432274"/>
            <a:ext cx="1172548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baseline="0" dirty="0">
                <a:solidFill>
                  <a:schemeClr val="accent6"/>
                </a:solidFill>
                <a:latin typeface="+mn-lt"/>
                <a:ea typeface="+mn-ea"/>
              </a:rPr>
              <a:t>1 Footnote</a:t>
            </a:r>
          </a:p>
        </p:txBody>
      </p:sp>
      <p:sp>
        <p:nvSpPr>
          <p:cNvPr id="14" name="5. Source" hidden="1"/>
          <p:cNvSpPr>
            <a:spLocks noChangeArrowheads="1"/>
          </p:cNvSpPr>
          <p:nvPr/>
        </p:nvSpPr>
        <p:spPr bwMode="gray">
          <a:xfrm>
            <a:off x="161985" y="6637983"/>
            <a:ext cx="979557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16" baseline="0" dirty="0">
                <a:solidFill>
                  <a:schemeClr val="accent6"/>
                </a:solidFill>
                <a:latin typeface="+mn-lt"/>
                <a:ea typeface="+mn-ea"/>
              </a:rPr>
              <a:t>SOURCE: Source</a:t>
            </a:r>
          </a:p>
        </p:txBody>
      </p:sp>
      <p:sp>
        <p:nvSpPr>
          <p:cNvPr id="3" name="Text Placeholder 2"/>
          <p:cNvSpPr>
            <a:spLocks noGrp="1"/>
          </p:cNvSpPr>
          <p:nvPr userDrawn="1">
            <p:ph type="body" idx="1"/>
          </p:nvPr>
        </p:nvSpPr>
        <p:spPr bwMode="gray">
          <a:xfrm>
            <a:off x="1976208" y="1991016"/>
            <a:ext cx="5853024" cy="1130501"/>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dirty="0">
                  <a:solidFill>
                    <a:srgbClr val="000000"/>
                  </a:solidFill>
                  <a:latin typeface="+mn-lt"/>
                  <a:ea typeface="+mn-ea"/>
                </a:rPr>
                <a:t>Title</a:t>
              </a:r>
            </a:p>
            <a:p>
              <a:r>
                <a:rPr lang="en-US" sz="1632" baseline="0" dirty="0">
                  <a:solidFill>
                    <a:schemeClr val="accent6"/>
                  </a:solidFill>
                  <a:latin typeface="+mn-lt"/>
                  <a:ea typeface="+mn-ea"/>
                </a:rPr>
                <a:t>Unit of measure</a:t>
              </a:r>
            </a:p>
          </p:txBody>
        </p:sp>
      </p:grpSp>
      <p:grpSp>
        <p:nvGrpSpPr>
          <p:cNvPr id="17" name="Sticker" hidden="1"/>
          <p:cNvGrpSpPr/>
          <p:nvPr userDrawn="1"/>
        </p:nvGrpSpPr>
        <p:grpSpPr bwMode="gray">
          <a:xfrm>
            <a:off x="11394697" y="291555"/>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11576461" y="6455860"/>
            <a:ext cx="6220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aseline="0" dirty="0">
              <a:solidFill>
                <a:schemeClr val="tx1"/>
              </a:solidFill>
              <a:latin typeface="+mn-lt"/>
              <a:ea typeface="+mn-ea"/>
            </a:endParaRPr>
          </a:p>
        </p:txBody>
      </p:sp>
      <p:sp>
        <p:nvSpPr>
          <p:cNvPr id="23" name="doc id" hidden="1"/>
          <p:cNvSpPr>
            <a:spLocks noChangeArrowheads="1"/>
          </p:cNvSpPr>
          <p:nvPr userDrawn="1"/>
        </p:nvSpPr>
        <p:spPr bwMode="auto">
          <a:xfrm>
            <a:off x="10995479" y="51834"/>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16" baseline="0" dirty="0">
              <a:solidFill>
                <a:srgbClr val="808080"/>
              </a:solidFill>
              <a:latin typeface="+mn-lt"/>
              <a:ea typeface="+mn-ea"/>
            </a:endParaRPr>
          </a:p>
        </p:txBody>
      </p:sp>
      <p:grpSp>
        <p:nvGrpSpPr>
          <p:cNvPr id="59" name="LegendLines" hidden="1"/>
          <p:cNvGrpSpPr/>
          <p:nvPr userDrawn="1"/>
        </p:nvGrpSpPr>
        <p:grpSpPr>
          <a:xfrm>
            <a:off x="10263063" y="277886"/>
            <a:ext cx="1392630" cy="781397"/>
            <a:chOff x="7607284" y="279400"/>
            <a:chExt cx="1023619" cy="765841"/>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32" baseline="0" dirty="0">
                <a:latin typeface="+mn-lt"/>
                <a:ea typeface="+mn-ea"/>
              </a:endParaRPr>
            </a:p>
          </p:txBody>
        </p:sp>
        <p:sp>
          <p:nvSpPr>
            <p:cNvPr id="100" name="Legend1"/>
            <p:cNvSpPr>
              <a:spLocks noChangeArrowheads="1"/>
            </p:cNvSpPr>
            <p:nvPr>
              <p:custDataLst>
                <p:tags r:id="rId31"/>
              </p:custDataLst>
            </p:nvPr>
          </p:nvSpPr>
          <p:spPr bwMode="gray">
            <a:xfrm>
              <a:off x="8169259" y="279400"/>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1" name="Legend2"/>
            <p:cNvSpPr>
              <a:spLocks noChangeArrowheads="1"/>
            </p:cNvSpPr>
            <p:nvPr>
              <p:custDataLst>
                <p:tags r:id="rId32"/>
              </p:custDataLst>
            </p:nvPr>
          </p:nvSpPr>
          <p:spPr bwMode="gray">
            <a:xfrm>
              <a:off x="8169259" y="546100"/>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a:latin typeface="+mn-lt"/>
                  <a:ea typeface="+mn-ea"/>
                </a:rPr>
                <a:t>Legend</a:t>
              </a:r>
              <a:endParaRPr lang="en-US" sz="1428" baseline="0" dirty="0">
                <a:latin typeface="+mn-lt"/>
                <a:ea typeface="+mn-ea"/>
              </a:endParaRPr>
            </a:p>
          </p:txBody>
        </p:sp>
        <p:sp>
          <p:nvSpPr>
            <p:cNvPr id="102" name="Legend3"/>
            <p:cNvSpPr>
              <a:spLocks noChangeArrowheads="1"/>
            </p:cNvSpPr>
            <p:nvPr>
              <p:custDataLst>
                <p:tags r:id="rId33"/>
              </p:custDataLst>
            </p:nvPr>
          </p:nvSpPr>
          <p:spPr bwMode="gray">
            <a:xfrm>
              <a:off x="8169259" y="825501"/>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03" name="LegendBoxes" hidden="1"/>
          <p:cNvGrpSpPr/>
          <p:nvPr userDrawn="1"/>
        </p:nvGrpSpPr>
        <p:grpSpPr>
          <a:xfrm>
            <a:off x="10682071" y="277992"/>
            <a:ext cx="973632" cy="1053514"/>
            <a:chOff x="5894005" y="919828"/>
            <a:chExt cx="715644" cy="1032541"/>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08" name="Legend1"/>
            <p:cNvSpPr>
              <a:spLocks noChangeArrowheads="1"/>
            </p:cNvSpPr>
            <p:nvPr>
              <p:custDataLst>
                <p:tags r:id="rId27"/>
              </p:custDataLst>
            </p:nvPr>
          </p:nvSpPr>
          <p:spPr bwMode="gray">
            <a:xfrm>
              <a:off x="6148005" y="919828"/>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09" name="Legend2"/>
            <p:cNvSpPr>
              <a:spLocks noChangeArrowheads="1"/>
            </p:cNvSpPr>
            <p:nvPr>
              <p:custDataLst>
                <p:tags r:id="rId28"/>
              </p:custDataLst>
            </p:nvPr>
          </p:nvSpPr>
          <p:spPr bwMode="gray">
            <a:xfrm>
              <a:off x="6148005" y="1189703"/>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0" name="Legend3"/>
            <p:cNvSpPr>
              <a:spLocks noChangeArrowheads="1"/>
            </p:cNvSpPr>
            <p:nvPr>
              <p:custDataLst>
                <p:tags r:id="rId29"/>
              </p:custDataLst>
            </p:nvPr>
          </p:nvSpPr>
          <p:spPr bwMode="gray">
            <a:xfrm>
              <a:off x="6148005" y="1461166"/>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1" name="Legend4"/>
            <p:cNvSpPr>
              <a:spLocks noChangeArrowheads="1"/>
            </p:cNvSpPr>
            <p:nvPr>
              <p:custDataLst>
                <p:tags r:id="rId30"/>
              </p:custDataLst>
            </p:nvPr>
          </p:nvSpPr>
          <p:spPr bwMode="gray">
            <a:xfrm>
              <a:off x="6148005" y="1732629"/>
              <a:ext cx="46164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grpSp>
        <p:nvGrpSpPr>
          <p:cNvPr id="112" name="LegendMoons" hidden="1"/>
          <p:cNvGrpSpPr/>
          <p:nvPr userDrawn="1"/>
        </p:nvGrpSpPr>
        <p:grpSpPr>
          <a:xfrm>
            <a:off x="10591359" y="277476"/>
            <a:ext cx="1064343" cy="1348137"/>
            <a:chOff x="5894005" y="2695123"/>
            <a:chExt cx="782319" cy="1321299"/>
          </a:xfrm>
        </p:grpSpPr>
        <p:grpSp>
          <p:nvGrpSpPr>
            <p:cNvPr id="113" name="MoonLegend1"/>
            <p:cNvGrpSpPr>
              <a:grpSpLocks noChangeAspect="1"/>
            </p:cNvGrpSpPr>
            <p:nvPr>
              <p:custDataLst>
                <p:tags r:id="rId7"/>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5"/>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32" name="Arc 131" hidden="1"/>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4" name="MoonLegend2"/>
            <p:cNvGrpSpPr>
              <a:grpSpLocks noChangeAspect="1"/>
            </p:cNvGrpSpPr>
            <p:nvPr>
              <p:custDataLst>
                <p:tags r:id="rId8"/>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30" name="Arc 42"/>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5" name="MoonLegend4"/>
            <p:cNvGrpSpPr>
              <a:grpSpLocks noChangeAspect="1"/>
            </p:cNvGrpSpPr>
            <p:nvPr>
              <p:custDataLst>
                <p:tags r:id="rId9"/>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8" name="Arc 48"/>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6" name="MoonLegend5"/>
            <p:cNvGrpSpPr>
              <a:grpSpLocks noChangeAspect="1"/>
            </p:cNvGrpSpPr>
            <p:nvPr>
              <p:custDataLst>
                <p:tags r:id="rId10"/>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6" name="Oval 51"/>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grpSp>
          <p:nvGrpSpPr>
            <p:cNvPr id="117" name="MoonLegend3"/>
            <p:cNvGrpSpPr>
              <a:grpSpLocks noChangeAspect="1"/>
            </p:cNvGrpSpPr>
            <p:nvPr>
              <p:custDataLst>
                <p:tags r:id="rId11"/>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sp>
            <p:nvSpPr>
              <p:cNvPr id="124" name="Arc 48"/>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dirty="0">
                  <a:latin typeface="+mn-lt"/>
                  <a:ea typeface="+mn-ea"/>
                </a:endParaRPr>
              </a:p>
            </p:txBody>
          </p:sp>
        </p:grpSp>
        <p:sp>
          <p:nvSpPr>
            <p:cNvPr id="118" name="Legend1"/>
            <p:cNvSpPr>
              <a:spLocks noChangeArrowheads="1"/>
            </p:cNvSpPr>
            <p:nvPr>
              <p:custDataLst>
                <p:tags r:id="rId12"/>
              </p:custDataLst>
            </p:nvPr>
          </p:nvSpPr>
          <p:spPr bwMode="gray">
            <a:xfrm>
              <a:off x="6214680" y="2696542"/>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19" name="Legend2"/>
            <p:cNvSpPr>
              <a:spLocks noChangeArrowheads="1"/>
            </p:cNvSpPr>
            <p:nvPr>
              <p:custDataLst>
                <p:tags r:id="rId13"/>
              </p:custDataLst>
            </p:nvPr>
          </p:nvSpPr>
          <p:spPr bwMode="gray">
            <a:xfrm>
              <a:off x="6214680" y="2974156"/>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a:latin typeface="+mn-lt"/>
                  <a:ea typeface="+mn-ea"/>
                </a:rPr>
                <a:t>Legend</a:t>
              </a:r>
              <a:endParaRPr lang="en-US" sz="1428" baseline="0" dirty="0">
                <a:latin typeface="+mn-lt"/>
                <a:ea typeface="+mn-ea"/>
              </a:endParaRPr>
            </a:p>
          </p:txBody>
        </p:sp>
        <p:sp>
          <p:nvSpPr>
            <p:cNvPr id="120" name="Legend3"/>
            <p:cNvSpPr>
              <a:spLocks noChangeArrowheads="1"/>
            </p:cNvSpPr>
            <p:nvPr>
              <p:custDataLst>
                <p:tags r:id="rId14"/>
              </p:custDataLst>
            </p:nvPr>
          </p:nvSpPr>
          <p:spPr bwMode="gray">
            <a:xfrm>
              <a:off x="6214680" y="3248596"/>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1" name="Legend4"/>
            <p:cNvSpPr>
              <a:spLocks noChangeArrowheads="1"/>
            </p:cNvSpPr>
            <p:nvPr>
              <p:custDataLst>
                <p:tags r:id="rId15"/>
              </p:custDataLst>
            </p:nvPr>
          </p:nvSpPr>
          <p:spPr bwMode="gray">
            <a:xfrm>
              <a:off x="6214680" y="3521448"/>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sp>
          <p:nvSpPr>
            <p:cNvPr id="122" name="Legend5"/>
            <p:cNvSpPr>
              <a:spLocks noChangeArrowheads="1"/>
            </p:cNvSpPr>
            <p:nvPr>
              <p:custDataLst>
                <p:tags r:id="rId16"/>
              </p:custDataLst>
            </p:nvPr>
          </p:nvSpPr>
          <p:spPr bwMode="gray">
            <a:xfrm>
              <a:off x="6214680" y="3796682"/>
              <a:ext cx="461644" cy="2197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28" baseline="0" dirty="0">
                  <a:latin typeface="+mn-lt"/>
                  <a:ea typeface="+mn-ea"/>
                </a:rPr>
                <a:t>Legend</a:t>
              </a:r>
            </a:p>
          </p:txBody>
        </p:sp>
      </p:grpSp>
    </p:spTree>
    <p:extLst>
      <p:ext uri="{BB962C8B-B14F-4D97-AF65-F5344CB8AC3E}">
        <p14:creationId xmlns:p14="http://schemas.microsoft.com/office/powerpoint/2010/main" val="5828090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Lst>
  <p:hf hdr="0" ftr="0" dt="0"/>
  <p:txStyles>
    <p:titleStyle>
      <a:lvl1pPr algn="l" defTabSz="913526" rtl="0" eaLnBrk="1" fontAlgn="base" hangingPunct="1">
        <a:spcBef>
          <a:spcPct val="0"/>
        </a:spcBef>
        <a:spcAft>
          <a:spcPct val="0"/>
        </a:spcAft>
        <a:tabLst>
          <a:tab pos="275353" algn="l"/>
        </a:tabLst>
        <a:defRPr sz="2041" b="0" baseline="0">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5"/>
            </p:custDataLst>
            <p:extLst>
              <p:ext uri="{D42A27DB-BD31-4B8C-83A1-F6EECF244321}">
                <p14:modId xmlns:p14="http://schemas.microsoft.com/office/powerpoint/2010/main" val="255025185"/>
              </p:ext>
            </p:extLst>
          </p:nvPr>
        </p:nvGraphicFramePr>
        <p:xfrm>
          <a:off x="0" y="0"/>
          <a:ext cx="215979" cy="161975"/>
        </p:xfrm>
        <a:graphic>
          <a:graphicData uri="http://schemas.openxmlformats.org/presentationml/2006/ole">
            <mc:AlternateContent xmlns:mc="http://schemas.openxmlformats.org/markup-compatibility/2006">
              <mc:Choice xmlns:v="urn:schemas-microsoft-com:vml" Requires="v">
                <p:oleObj name="think-cell Slide" r:id="rId42" imgW="270" imgH="270" progId="TCLayout.ActiveDocument.1">
                  <p:embed/>
                </p:oleObj>
              </mc:Choice>
              <mc:Fallback>
                <p:oleObj name="think-cell Slide" r:id="rId42" imgW="270" imgH="270" progId="TCLayout.ActiveDocument.1">
                  <p:embed/>
                  <p:pic>
                    <p:nvPicPr>
                      <p:cNvPr id="2" name="Object 1" hidden="1"/>
                      <p:cNvPicPr/>
                      <p:nvPr/>
                    </p:nvPicPr>
                    <p:blipFill>
                      <a:blip r:embed="rId43"/>
                      <a:stretch>
                        <a:fillRect/>
                      </a:stretch>
                    </p:blipFill>
                    <p:spPr>
                      <a:xfrm>
                        <a:off x="0" y="0"/>
                        <a:ext cx="215979" cy="161975"/>
                      </a:xfrm>
                      <a:prstGeom prst="rect">
                        <a:avLst/>
                      </a:prstGeom>
                    </p:spPr>
                  </p:pic>
                </p:oleObj>
              </mc:Fallback>
            </mc:AlternateContent>
          </a:graphicData>
        </a:graphic>
      </p:graphicFrame>
      <p:sp>
        <p:nvSpPr>
          <p:cNvPr id="6" name="Rectangle 5" hidden="1"/>
          <p:cNvSpPr/>
          <p:nvPr>
            <p:custDataLst>
              <p:tags r:id="rId26"/>
            </p:custDataLst>
          </p:nvPr>
        </p:nvSpPr>
        <p:spPr bwMode="auto">
          <a:xfrm>
            <a:off x="0" y="0"/>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1904"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4" name="Working Draft" hidden="1"/>
          <p:cNvSpPr txBox="1">
            <a:spLocks noChangeArrowheads="1"/>
          </p:cNvSpPr>
          <p:nvPr/>
        </p:nvSpPr>
        <p:spPr bwMode="gray">
          <a:xfrm rot="5400000">
            <a:off x="11290661" y="1985948"/>
            <a:ext cx="1612621"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535" baseline="0" noProof="0">
                <a:solidFill>
                  <a:schemeClr val="accent6"/>
                </a:solidFill>
                <a:latin typeface="+mn-lt"/>
                <a:ea typeface="+mn-ea"/>
              </a:rPr>
              <a:t>Last Modified 28/11/2019 21:21 India Standard Time</a:t>
            </a:r>
            <a:endParaRPr lang="x-none" sz="535" baseline="0" noProof="0" dirty="0">
              <a:solidFill>
                <a:schemeClr val="accent6"/>
              </a:solidFill>
              <a:latin typeface="+mn-lt"/>
              <a:ea typeface="+mn-ea"/>
            </a:endParaRPr>
          </a:p>
        </p:txBody>
      </p:sp>
      <p:sp>
        <p:nvSpPr>
          <p:cNvPr id="1035" name="Printed" hidden="1"/>
          <p:cNvSpPr txBox="1">
            <a:spLocks noChangeArrowheads="1"/>
          </p:cNvSpPr>
          <p:nvPr/>
        </p:nvSpPr>
        <p:spPr bwMode="gray">
          <a:xfrm rot="5400000">
            <a:off x="11987164" y="4203928"/>
            <a:ext cx="219612"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535"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485154" y="234865"/>
            <a:ext cx="11192471" cy="35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x-none" noProof="0" dirty="0"/>
          </a:p>
        </p:txBody>
      </p:sp>
      <p:sp>
        <p:nvSpPr>
          <p:cNvPr id="10" name="1. On-page tracker" hidden="1"/>
          <p:cNvSpPr>
            <a:spLocks noChangeArrowheads="1"/>
          </p:cNvSpPr>
          <p:nvPr/>
        </p:nvSpPr>
        <p:spPr bwMode="gray">
          <a:xfrm>
            <a:off x="485154" y="77303"/>
            <a:ext cx="436017"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714" cap="all" baseline="0" noProof="0" dirty="0">
                <a:solidFill>
                  <a:schemeClr val="accent6"/>
                </a:solidFill>
                <a:latin typeface="+mn-lt"/>
                <a:ea typeface="+mn-ea"/>
              </a:rPr>
              <a:t>TRACKER</a:t>
            </a:r>
          </a:p>
        </p:txBody>
      </p:sp>
      <p:sp>
        <p:nvSpPr>
          <p:cNvPr id="11" name="3. Unit of measure" hidden="1"/>
          <p:cNvSpPr txBox="1">
            <a:spLocks noChangeArrowheads="1"/>
          </p:cNvSpPr>
          <p:nvPr/>
        </p:nvSpPr>
        <p:spPr bwMode="gray">
          <a:xfrm>
            <a:off x="485154" y="689050"/>
            <a:ext cx="11725484"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428" baseline="0" noProof="0">
                <a:solidFill>
                  <a:schemeClr val="accent6"/>
                </a:solidFill>
                <a:latin typeface="+mn-lt"/>
                <a:ea typeface="+mn-ea"/>
              </a:rPr>
              <a:t>Subtitle</a:t>
            </a:r>
            <a:endParaRPr lang="x-none" sz="1428" baseline="0" noProof="0" dirty="0">
              <a:solidFill>
                <a:schemeClr val="accent6"/>
              </a:solidFill>
              <a:latin typeface="+mn-lt"/>
              <a:ea typeface="+mn-ea"/>
            </a:endParaRPr>
          </a:p>
        </p:txBody>
      </p:sp>
      <p:sp>
        <p:nvSpPr>
          <p:cNvPr id="13" name="4. Footnote" hidden="1"/>
          <p:cNvSpPr txBox="1">
            <a:spLocks noChangeArrowheads="1"/>
          </p:cNvSpPr>
          <p:nvPr/>
        </p:nvSpPr>
        <p:spPr bwMode="gray">
          <a:xfrm>
            <a:off x="485154" y="6450469"/>
            <a:ext cx="11630454"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528" indent="-76528">
              <a:defRPr lang="x-none"/>
            </a:pPr>
            <a:r>
              <a:rPr lang="x-none" sz="714"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485153" y="6656176"/>
            <a:ext cx="10155320" cy="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40747" indent="-440747" defTabSz="1065783">
              <a:tabLst/>
            </a:pPr>
            <a:r>
              <a:rPr lang="x-none" sz="714" baseline="0" noProof="0" dirty="0">
                <a:solidFill>
                  <a:schemeClr val="accent6"/>
                </a:solidFill>
                <a:latin typeface="+mn-lt"/>
                <a:ea typeface="+mn-ea"/>
              </a:rPr>
              <a:t>SOURCE : Source</a:t>
            </a:r>
          </a:p>
        </p:txBody>
      </p:sp>
      <p:sp>
        <p:nvSpPr>
          <p:cNvPr id="3" name="Text Placeholder 2"/>
          <p:cNvSpPr>
            <a:spLocks noGrp="1"/>
          </p:cNvSpPr>
          <p:nvPr>
            <p:ph type="body" idx="1"/>
          </p:nvPr>
        </p:nvSpPr>
        <p:spPr bwMode="gray">
          <a:xfrm>
            <a:off x="485154" y="1651363"/>
            <a:ext cx="9304730" cy="1455347"/>
          </a:xfrm>
          <a:prstGeom prst="rect">
            <a:avLst/>
          </a:prstGeom>
        </p:spPr>
        <p:txBody>
          <a:bodyPr vert="horz" wrap="square"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gray">
          <a:xfrm>
            <a:off x="485153" y="1742227"/>
            <a:ext cx="5801189" cy="403317"/>
            <a:chOff x="915" y="781"/>
            <a:chExt cx="2686" cy="249"/>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81"/>
              <a:ext cx="2686" cy="24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428" b="1" baseline="0" noProof="0" dirty="0">
                  <a:latin typeface="+mn-lt"/>
                  <a:ea typeface="+mn-ea"/>
                </a:rPr>
                <a:t>Title</a:t>
              </a:r>
            </a:p>
            <a:p>
              <a:r>
                <a:rPr lang="x-none" sz="1071" baseline="0" noProof="0" dirty="0">
                  <a:solidFill>
                    <a:schemeClr val="accent6"/>
                  </a:solidFill>
                  <a:latin typeface="+mn-lt"/>
                  <a:ea typeface="+mn-ea"/>
                </a:rPr>
                <a:t>Unit of measure</a:t>
              </a:r>
            </a:p>
          </p:txBody>
        </p:sp>
      </p:grpSp>
      <p:grpSp>
        <p:nvGrpSpPr>
          <p:cNvPr id="17" name="Sticker" hidden="1"/>
          <p:cNvGrpSpPr/>
          <p:nvPr/>
        </p:nvGrpSpPr>
        <p:grpSpPr bwMode="gray">
          <a:xfrm>
            <a:off x="11253934" y="291554"/>
            <a:ext cx="423642" cy="137602"/>
            <a:chOff x="8429386" y="285750"/>
            <a:chExt cx="311389" cy="134863"/>
          </a:xfrm>
        </p:grpSpPr>
        <p:sp>
          <p:nvSpPr>
            <p:cNvPr id="20" name="StickerRectangle"/>
            <p:cNvSpPr>
              <a:spLocks noChangeArrowheads="1"/>
            </p:cNvSpPr>
            <p:nvPr/>
          </p:nvSpPr>
          <p:spPr bwMode="gray">
            <a:xfrm>
              <a:off x="8429386" y="285750"/>
              <a:ext cx="311389" cy="13486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065783">
                <a:buClr>
                  <a:schemeClr val="tx2"/>
                </a:buClr>
              </a:pPr>
              <a:r>
                <a:rPr lang="x-none" sz="714"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429386" y="285750"/>
              <a:ext cx="0" cy="13486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429386" y="420613"/>
              <a:ext cx="31138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2" name="SlideBottomBar" hidden="1"/>
          <p:cNvSpPr/>
          <p:nvPr/>
        </p:nvSpPr>
        <p:spPr>
          <a:xfrm>
            <a:off x="11979224" y="6572482"/>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589" baseline="0" dirty="0">
              <a:solidFill>
                <a:schemeClr val="tx1"/>
              </a:solidFill>
              <a:latin typeface="+mn-lt"/>
              <a:ea typeface="+mn-ea"/>
            </a:endParaRPr>
          </a:p>
        </p:txBody>
      </p:sp>
      <p:sp>
        <p:nvSpPr>
          <p:cNvPr id="24" name="doc id" hidden="1"/>
          <p:cNvSpPr>
            <a:spLocks noChangeArrowheads="1"/>
          </p:cNvSpPr>
          <p:nvPr/>
        </p:nvSpPr>
        <p:spPr bwMode="gray">
          <a:xfrm>
            <a:off x="10460370" y="51833"/>
            <a:ext cx="1190119" cy="8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799297"/>
            <a:endParaRPr lang="x-none" sz="535" baseline="0" dirty="0">
              <a:solidFill>
                <a:srgbClr val="808080"/>
              </a:solidFill>
              <a:latin typeface="+mn-lt"/>
              <a:ea typeface="+mn-ea"/>
            </a:endParaRPr>
          </a:p>
        </p:txBody>
      </p:sp>
      <p:grpSp>
        <p:nvGrpSpPr>
          <p:cNvPr id="25" name="LegendBoxes" hidden="1"/>
          <p:cNvGrpSpPr/>
          <p:nvPr/>
        </p:nvGrpSpPr>
        <p:grpSpPr bwMode="gray">
          <a:xfrm>
            <a:off x="10898345" y="285075"/>
            <a:ext cx="720828" cy="1004243"/>
            <a:chOff x="7835905" y="279400"/>
            <a:chExt cx="706468" cy="984251"/>
          </a:xfrm>
        </p:grpSpPr>
        <p:sp>
          <p:nvSpPr>
            <p:cNvPr id="26" name="RectangleLegend1"/>
            <p:cNvSpPr>
              <a:spLocks noChangeArrowheads="1"/>
            </p:cNvSpPr>
            <p:nvPr/>
          </p:nvSpPr>
          <p:spPr bwMode="gray">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27" name="RectangleLegend2"/>
            <p:cNvSpPr>
              <a:spLocks noChangeArrowheads="1"/>
            </p:cNvSpPr>
            <p:nvPr/>
          </p:nvSpPr>
          <p:spPr bwMode="gray">
            <a:xfrm>
              <a:off x="7835905" y="560388"/>
              <a:ext cx="165100" cy="160338"/>
            </a:xfrm>
            <a:prstGeom prst="rect">
              <a:avLst/>
            </a:prstGeom>
            <a:solidFill>
              <a:srgbClr val="6F8BF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28" name="RectangleLegend3"/>
            <p:cNvSpPr>
              <a:spLocks noChangeArrowheads="1"/>
            </p:cNvSpPr>
            <p:nvPr/>
          </p:nvSpPr>
          <p:spPr bwMode="gray">
            <a:xfrm>
              <a:off x="7835905" y="831851"/>
              <a:ext cx="165100" cy="160338"/>
            </a:xfrm>
            <a:prstGeom prst="rect">
              <a:avLst/>
            </a:prstGeom>
            <a:solidFill>
              <a:srgbClr val="9FB2F7"/>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29" name="RectangleLegend4"/>
            <p:cNvSpPr>
              <a:spLocks noChangeArrowheads="1"/>
            </p:cNvSpPr>
            <p:nvPr/>
          </p:nvSpPr>
          <p:spPr bwMode="gray">
            <a:xfrm>
              <a:off x="7835905" y="1103313"/>
              <a:ext cx="165100" cy="160338"/>
            </a:xfrm>
            <a:prstGeom prst="rect">
              <a:avLst/>
            </a:prstGeom>
            <a:solidFill>
              <a:srgbClr val="CFD8FB"/>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30" name="Legend1"/>
            <p:cNvSpPr>
              <a:spLocks noChangeArrowheads="1"/>
            </p:cNvSpPr>
            <p:nvPr/>
          </p:nvSpPr>
          <p:spPr bwMode="gray">
            <a:xfrm>
              <a:off x="8089905" y="279400"/>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1" name="Legend2"/>
            <p:cNvSpPr>
              <a:spLocks noChangeArrowheads="1"/>
            </p:cNvSpPr>
            <p:nvPr/>
          </p:nvSpPr>
          <p:spPr bwMode="gray">
            <a:xfrm>
              <a:off x="8089905" y="549275"/>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2" name="Legend3"/>
            <p:cNvSpPr>
              <a:spLocks noChangeArrowheads="1"/>
            </p:cNvSpPr>
            <p:nvPr/>
          </p:nvSpPr>
          <p:spPr bwMode="gray">
            <a:xfrm>
              <a:off x="8089905" y="820738"/>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3" name="Legend4"/>
            <p:cNvSpPr>
              <a:spLocks noChangeArrowheads="1"/>
            </p:cNvSpPr>
            <p:nvPr/>
          </p:nvSpPr>
          <p:spPr bwMode="gray">
            <a:xfrm>
              <a:off x="8089905" y="1092201"/>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grpSp>
      <p:grpSp>
        <p:nvGrpSpPr>
          <p:cNvPr id="34" name="LegendLines" hidden="1"/>
          <p:cNvGrpSpPr/>
          <p:nvPr/>
        </p:nvGrpSpPr>
        <p:grpSpPr bwMode="gray">
          <a:xfrm>
            <a:off x="10584280" y="285076"/>
            <a:ext cx="1035063" cy="721982"/>
            <a:chOff x="7540629" y="279400"/>
            <a:chExt cx="1014442" cy="707610"/>
          </a:xfrm>
        </p:grpSpPr>
        <p:sp>
          <p:nvSpPr>
            <p:cNvPr id="35" name="LineLegend1"/>
            <p:cNvSpPr>
              <a:spLocks noChangeShapeType="1"/>
            </p:cNvSpPr>
            <p:nvPr/>
          </p:nvSpPr>
          <p:spPr bwMode="gray">
            <a:xfrm>
              <a:off x="7540629" y="369888"/>
              <a:ext cx="457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071" baseline="0" dirty="0">
                <a:latin typeface="+mn-lt"/>
                <a:ea typeface="+mn-ea"/>
              </a:endParaRPr>
            </a:p>
          </p:txBody>
        </p:sp>
        <p:sp>
          <p:nvSpPr>
            <p:cNvPr id="36" name="LineLegend2"/>
            <p:cNvSpPr>
              <a:spLocks noChangeShapeType="1"/>
            </p:cNvSpPr>
            <p:nvPr/>
          </p:nvSpPr>
          <p:spPr bwMode="gray">
            <a:xfrm>
              <a:off x="7540629" y="638175"/>
              <a:ext cx="457200" cy="0"/>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071" baseline="0" dirty="0">
                <a:latin typeface="+mn-lt"/>
                <a:ea typeface="+mn-ea"/>
              </a:endParaRPr>
            </a:p>
          </p:txBody>
        </p:sp>
        <p:sp>
          <p:nvSpPr>
            <p:cNvPr id="37" name="LineLegend3"/>
            <p:cNvSpPr>
              <a:spLocks noChangeShapeType="1"/>
            </p:cNvSpPr>
            <p:nvPr/>
          </p:nvSpPr>
          <p:spPr bwMode="gray">
            <a:xfrm>
              <a:off x="7540629" y="915988"/>
              <a:ext cx="457200"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071" baseline="0" dirty="0">
                <a:latin typeface="+mn-lt"/>
                <a:ea typeface="+mn-ea"/>
              </a:endParaRPr>
            </a:p>
          </p:txBody>
        </p:sp>
        <p:sp>
          <p:nvSpPr>
            <p:cNvPr id="38" name="Legend1"/>
            <p:cNvSpPr>
              <a:spLocks noChangeArrowheads="1"/>
            </p:cNvSpPr>
            <p:nvPr/>
          </p:nvSpPr>
          <p:spPr bwMode="gray">
            <a:xfrm>
              <a:off x="8102604" y="279400"/>
              <a:ext cx="452467" cy="1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39" name="Legend2"/>
            <p:cNvSpPr>
              <a:spLocks noChangeArrowheads="1"/>
            </p:cNvSpPr>
            <p:nvPr/>
          </p:nvSpPr>
          <p:spPr bwMode="gray">
            <a:xfrm>
              <a:off x="8102604" y="546100"/>
              <a:ext cx="452467" cy="1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40" name="Legend3"/>
            <p:cNvSpPr>
              <a:spLocks noChangeArrowheads="1"/>
            </p:cNvSpPr>
            <p:nvPr/>
          </p:nvSpPr>
          <p:spPr bwMode="gray">
            <a:xfrm>
              <a:off x="8102604" y="825501"/>
              <a:ext cx="452467" cy="16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grpSp>
      <p:grpSp>
        <p:nvGrpSpPr>
          <p:cNvPr id="41" name="LegendMoons" hidden="1"/>
          <p:cNvGrpSpPr/>
          <p:nvPr/>
        </p:nvGrpSpPr>
        <p:grpSpPr bwMode="gray">
          <a:xfrm>
            <a:off x="10830315" y="285075"/>
            <a:ext cx="788858" cy="1333054"/>
            <a:chOff x="7769225" y="250825"/>
            <a:chExt cx="773143" cy="1306516"/>
          </a:xfrm>
        </p:grpSpPr>
        <p:grpSp>
          <p:nvGrpSpPr>
            <p:cNvPr id="42" name="MoonLegend1"/>
            <p:cNvGrpSpPr>
              <a:grpSpLocks noChangeAspect="1"/>
            </p:cNvGrpSpPr>
            <p:nvPr>
              <p:custDataLst>
                <p:tags r:id="rId27"/>
              </p:custDataLst>
            </p:nvPr>
          </p:nvGrpSpPr>
          <p:grpSpPr bwMode="gray">
            <a:xfrm>
              <a:off x="7769225" y="250825"/>
              <a:ext cx="209550" cy="209551"/>
              <a:chOff x="4533" y="183"/>
              <a:chExt cx="144" cy="144"/>
            </a:xfrm>
          </p:grpSpPr>
          <p:sp>
            <p:nvSpPr>
              <p:cNvPr id="60" name="Oval 38"/>
              <p:cNvSpPr>
                <a:spLocks noChangeAspect="1" noChangeArrowheads="1"/>
              </p:cNvSpPr>
              <p:nvPr>
                <p:custDataLst>
                  <p:tags r:id="rId40"/>
                </p:custDataLst>
              </p:nvPr>
            </p:nvSpPr>
            <p:spPr bwMode="gray">
              <a:xfrm>
                <a:off x="4533" y="183"/>
                <a:ext cx="144" cy="144"/>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61" name="Arc 39"/>
              <p:cNvSpPr>
                <a:spLocks noChangeAspect="1"/>
              </p:cNvSpPr>
              <p:nvPr>
                <p:custDataLst>
                  <p:tags r:id="rId4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3" name="MoonLegend2"/>
            <p:cNvGrpSpPr>
              <a:grpSpLocks noChangeAspect="1"/>
            </p:cNvGrpSpPr>
            <p:nvPr>
              <p:custDataLst>
                <p:tags r:id="rId28"/>
              </p:custDataLst>
            </p:nvPr>
          </p:nvGrpSpPr>
          <p:grpSpPr bwMode="gray">
            <a:xfrm>
              <a:off x="7769225" y="525066"/>
              <a:ext cx="209550" cy="209551"/>
              <a:chOff x="1694" y="2044"/>
              <a:chExt cx="160" cy="160"/>
            </a:xfrm>
          </p:grpSpPr>
          <p:sp>
            <p:nvSpPr>
              <p:cNvPr id="58" name="Oval 41"/>
              <p:cNvSpPr>
                <a:spLocks noChangeAspect="1" noChangeArrowheads="1"/>
              </p:cNvSpPr>
              <p:nvPr>
                <p:custDataLst>
                  <p:tags r:id="rId38"/>
                </p:custDataLst>
              </p:nvPr>
            </p:nvSpPr>
            <p:spPr bwMode="gray">
              <a:xfrm>
                <a:off x="1694" y="2044"/>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9" name="Arc 42"/>
              <p:cNvSpPr>
                <a:spLocks noChangeAspect="1"/>
              </p:cNvSpPr>
              <p:nvPr>
                <p:custDataLst>
                  <p:tags r:id="rId39"/>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4" name="MoonLegend4"/>
            <p:cNvGrpSpPr>
              <a:grpSpLocks noChangeAspect="1"/>
            </p:cNvGrpSpPr>
            <p:nvPr>
              <p:custDataLst>
                <p:tags r:id="rId29"/>
              </p:custDataLst>
            </p:nvPr>
          </p:nvGrpSpPr>
          <p:grpSpPr bwMode="gray">
            <a:xfrm>
              <a:off x="7769225" y="1073548"/>
              <a:ext cx="209550" cy="209551"/>
              <a:chOff x="4495" y="1198"/>
              <a:chExt cx="160" cy="160"/>
            </a:xfrm>
          </p:grpSpPr>
          <p:sp>
            <p:nvSpPr>
              <p:cNvPr id="56" name="Oval 47"/>
              <p:cNvSpPr>
                <a:spLocks noChangeAspect="1" noChangeArrowheads="1"/>
              </p:cNvSpPr>
              <p:nvPr>
                <p:custDataLst>
                  <p:tags r:id="rId36"/>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7" name="Arc 48"/>
              <p:cNvSpPr>
                <a:spLocks noChangeAspect="1"/>
              </p:cNvSpPr>
              <p:nvPr>
                <p:custDataLst>
                  <p:tags r:id="rId37"/>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5" name="MoonLegend5"/>
            <p:cNvGrpSpPr>
              <a:grpSpLocks noChangeAspect="1"/>
            </p:cNvGrpSpPr>
            <p:nvPr>
              <p:custDataLst>
                <p:tags r:id="rId30"/>
              </p:custDataLst>
            </p:nvPr>
          </p:nvGrpSpPr>
          <p:grpSpPr bwMode="gray">
            <a:xfrm>
              <a:off x="7769225" y="1347790"/>
              <a:ext cx="209550" cy="209551"/>
              <a:chOff x="4495" y="1440"/>
              <a:chExt cx="160" cy="160"/>
            </a:xfrm>
          </p:grpSpPr>
          <p:sp>
            <p:nvSpPr>
              <p:cNvPr id="54" name="Oval 50"/>
              <p:cNvSpPr>
                <a:spLocks noChangeAspect="1" noChangeArrowheads="1"/>
              </p:cNvSpPr>
              <p:nvPr>
                <p:custDataLst>
                  <p:tags r:id="rId34"/>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5" name="Oval 51"/>
              <p:cNvSpPr>
                <a:spLocks noChangeAspect="1" noChangeArrowheads="1"/>
              </p:cNvSpPr>
              <p:nvPr>
                <p:custDataLst>
                  <p:tags r:id="rId35"/>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grpSp>
          <p:nvGrpSpPr>
            <p:cNvPr id="46" name="MoonLegend3"/>
            <p:cNvGrpSpPr>
              <a:grpSpLocks noChangeAspect="1"/>
            </p:cNvGrpSpPr>
            <p:nvPr>
              <p:custDataLst>
                <p:tags r:id="rId31"/>
              </p:custDataLst>
            </p:nvPr>
          </p:nvGrpSpPr>
          <p:grpSpPr bwMode="gray">
            <a:xfrm>
              <a:off x="7769225" y="799307"/>
              <a:ext cx="209550" cy="209551"/>
              <a:chOff x="4495" y="1198"/>
              <a:chExt cx="160" cy="160"/>
            </a:xfrm>
          </p:grpSpPr>
          <p:sp>
            <p:nvSpPr>
              <p:cNvPr id="52" name="Oval 47"/>
              <p:cNvSpPr>
                <a:spLocks noChangeAspect="1" noChangeArrowheads="1"/>
              </p:cNvSpPr>
              <p:nvPr>
                <p:custDataLst>
                  <p:tags r:id="rId32"/>
                </p:custDataLst>
              </p:nvPr>
            </p:nvSpPr>
            <p:spPr bwMode="gray">
              <a:xfrm>
                <a:off x="4495" y="1198"/>
                <a:ext cx="160" cy="160"/>
              </a:xfrm>
              <a:prstGeom prst="ellipse">
                <a:avLst/>
              </a:pr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sp>
            <p:nvSpPr>
              <p:cNvPr id="53" name="Arc 48"/>
              <p:cNvSpPr>
                <a:spLocks noChangeAspect="1"/>
              </p:cNvSpPr>
              <p:nvPr>
                <p:custDataLst>
                  <p:tags r:id="rId33"/>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071" baseline="0" dirty="0">
                  <a:latin typeface="+mn-lt"/>
                  <a:ea typeface="+mn-ea"/>
                </a:endParaRPr>
              </a:p>
            </p:txBody>
          </p:sp>
        </p:grpSp>
        <p:sp>
          <p:nvSpPr>
            <p:cNvPr id="47" name="Legend1"/>
            <p:cNvSpPr>
              <a:spLocks noChangeArrowheads="1"/>
            </p:cNvSpPr>
            <p:nvPr/>
          </p:nvSpPr>
          <p:spPr bwMode="gray">
            <a:xfrm>
              <a:off x="8089900" y="263525"/>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48" name="Legend2"/>
            <p:cNvSpPr>
              <a:spLocks noChangeArrowheads="1"/>
            </p:cNvSpPr>
            <p:nvPr/>
          </p:nvSpPr>
          <p:spPr bwMode="gray">
            <a:xfrm>
              <a:off x="8089900" y="538163"/>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49" name="Legend3"/>
            <p:cNvSpPr>
              <a:spLocks noChangeArrowheads="1"/>
            </p:cNvSpPr>
            <p:nvPr/>
          </p:nvSpPr>
          <p:spPr bwMode="gray">
            <a:xfrm>
              <a:off x="8089900" y="812802"/>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50" name="Legend4"/>
            <p:cNvSpPr>
              <a:spLocks noChangeArrowheads="1"/>
            </p:cNvSpPr>
            <p:nvPr/>
          </p:nvSpPr>
          <p:spPr bwMode="gray">
            <a:xfrm>
              <a:off x="8089900" y="1084265"/>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sp>
          <p:nvSpPr>
            <p:cNvPr id="51" name="Legend5"/>
            <p:cNvSpPr>
              <a:spLocks noChangeArrowheads="1"/>
            </p:cNvSpPr>
            <p:nvPr/>
          </p:nvSpPr>
          <p:spPr bwMode="gray">
            <a:xfrm>
              <a:off x="8089900" y="1360490"/>
              <a:ext cx="452468" cy="161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799297">
                <a:buClr>
                  <a:schemeClr val="tx2"/>
                </a:buClr>
              </a:pPr>
              <a:r>
                <a:rPr lang="x-none" sz="1071" baseline="0" dirty="0">
                  <a:latin typeface="+mn-lt"/>
                  <a:ea typeface="+mn-ea"/>
                </a:rPr>
                <a:t>Legend</a:t>
              </a:r>
            </a:p>
          </p:txBody>
        </p:sp>
      </p:grpSp>
    </p:spTree>
    <p:extLst>
      <p:ext uri="{BB962C8B-B14F-4D97-AF65-F5344CB8AC3E}">
        <p14:creationId xmlns:p14="http://schemas.microsoft.com/office/powerpoint/2010/main" val="343199818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ftr="0" dt="0"/>
  <p:txStyles>
    <p:titleStyle>
      <a:lvl1pPr algn="l" defTabSz="1065783" rtl="0" eaLnBrk="1" fontAlgn="base" hangingPunct="1">
        <a:spcBef>
          <a:spcPct val="0"/>
        </a:spcBef>
        <a:spcAft>
          <a:spcPct val="0"/>
        </a:spcAft>
        <a:tabLst>
          <a:tab pos="321246" algn="l"/>
        </a:tabLst>
        <a:defRPr lang="x-none" sz="2321" b="0" baseline="0">
          <a:solidFill>
            <a:schemeClr val="tx1"/>
          </a:solidFill>
          <a:latin typeface="+mj-lt"/>
          <a:ea typeface="+mj-ea"/>
          <a:cs typeface="+mj-cs"/>
        </a:defRPr>
      </a:lvl1pPr>
      <a:lvl2pPr algn="l" defTabSz="1065783" rtl="0" eaLnBrk="1" fontAlgn="base" hangingPunct="1">
        <a:spcBef>
          <a:spcPct val="0"/>
        </a:spcBef>
        <a:spcAft>
          <a:spcPct val="0"/>
        </a:spcAft>
        <a:defRPr lang="x-none" sz="2261" b="1">
          <a:solidFill>
            <a:schemeClr val="tx2"/>
          </a:solidFill>
          <a:latin typeface="Arial" charset="0"/>
        </a:defRPr>
      </a:lvl2pPr>
      <a:lvl3pPr algn="l" defTabSz="1065783" rtl="0" eaLnBrk="1" fontAlgn="base" hangingPunct="1">
        <a:spcBef>
          <a:spcPct val="0"/>
        </a:spcBef>
        <a:spcAft>
          <a:spcPct val="0"/>
        </a:spcAft>
        <a:defRPr lang="x-none" sz="2261" b="1">
          <a:solidFill>
            <a:schemeClr val="tx2"/>
          </a:solidFill>
          <a:latin typeface="Arial" charset="0"/>
        </a:defRPr>
      </a:lvl3pPr>
      <a:lvl4pPr algn="l" defTabSz="1065783" rtl="0" eaLnBrk="1" fontAlgn="base" hangingPunct="1">
        <a:spcBef>
          <a:spcPct val="0"/>
        </a:spcBef>
        <a:spcAft>
          <a:spcPct val="0"/>
        </a:spcAft>
        <a:defRPr lang="x-none" sz="2261" b="1">
          <a:solidFill>
            <a:schemeClr val="tx2"/>
          </a:solidFill>
          <a:latin typeface="Arial" charset="0"/>
        </a:defRPr>
      </a:lvl4pPr>
      <a:lvl5pPr algn="l" defTabSz="1065783" rtl="0" eaLnBrk="1" fontAlgn="base" hangingPunct="1">
        <a:spcBef>
          <a:spcPct val="0"/>
        </a:spcBef>
        <a:spcAft>
          <a:spcPct val="0"/>
        </a:spcAft>
        <a:defRPr lang="x-none" sz="2261" b="1">
          <a:solidFill>
            <a:schemeClr val="tx2"/>
          </a:solidFill>
          <a:latin typeface="Arial" charset="0"/>
        </a:defRPr>
      </a:lvl5pPr>
      <a:lvl6pPr marL="544229" algn="l" defTabSz="1065783" rtl="0" eaLnBrk="1" fontAlgn="base" hangingPunct="1">
        <a:spcBef>
          <a:spcPct val="0"/>
        </a:spcBef>
        <a:spcAft>
          <a:spcPct val="0"/>
        </a:spcAft>
        <a:defRPr lang="x-none" sz="2261" b="1">
          <a:solidFill>
            <a:schemeClr val="tx2"/>
          </a:solidFill>
          <a:latin typeface="Arial" charset="0"/>
        </a:defRPr>
      </a:lvl6pPr>
      <a:lvl7pPr marL="1088460" algn="l" defTabSz="1065783" rtl="0" eaLnBrk="1" fontAlgn="base" hangingPunct="1">
        <a:spcBef>
          <a:spcPct val="0"/>
        </a:spcBef>
        <a:spcAft>
          <a:spcPct val="0"/>
        </a:spcAft>
        <a:defRPr lang="x-none" sz="2261" b="1">
          <a:solidFill>
            <a:schemeClr val="tx2"/>
          </a:solidFill>
          <a:latin typeface="Arial" charset="0"/>
        </a:defRPr>
      </a:lvl7pPr>
      <a:lvl8pPr marL="1632689" algn="l" defTabSz="1065783" rtl="0" eaLnBrk="1" fontAlgn="base" hangingPunct="1">
        <a:spcBef>
          <a:spcPct val="0"/>
        </a:spcBef>
        <a:spcAft>
          <a:spcPct val="0"/>
        </a:spcAft>
        <a:defRPr lang="x-none" sz="2261" b="1">
          <a:solidFill>
            <a:schemeClr val="tx2"/>
          </a:solidFill>
          <a:latin typeface="Arial" charset="0"/>
        </a:defRPr>
      </a:lvl8pPr>
      <a:lvl9pPr marL="2176919" algn="l" defTabSz="1065783" rtl="0" eaLnBrk="1" fontAlgn="base" hangingPunct="1">
        <a:spcBef>
          <a:spcPct val="0"/>
        </a:spcBef>
        <a:spcAft>
          <a:spcPct val="0"/>
        </a:spcAft>
        <a:defRPr lang="x-none" sz="2261" b="1">
          <a:solidFill>
            <a:schemeClr val="tx2"/>
          </a:solidFill>
          <a:latin typeface="Arial" charset="0"/>
        </a:defRPr>
      </a:lvl9pPr>
    </p:titleStyle>
    <p:bodyStyle>
      <a:lvl1pPr marL="0" indent="0" algn="l" defTabSz="1065783" rtl="0" eaLnBrk="1" fontAlgn="base" hangingPunct="1">
        <a:spcBef>
          <a:spcPts val="535"/>
        </a:spcBef>
        <a:spcAft>
          <a:spcPts val="535"/>
        </a:spcAft>
        <a:buClr>
          <a:schemeClr val="tx2"/>
        </a:buClr>
        <a:buSzPct val="100000"/>
        <a:defRPr lang="x-none" sz="1428" b="1" baseline="0">
          <a:solidFill>
            <a:schemeClr val="tx1"/>
          </a:solidFill>
          <a:latin typeface="+mn-lt"/>
          <a:ea typeface="+mn-ea"/>
          <a:cs typeface="+mn-cs"/>
        </a:defRPr>
      </a:lvl1pPr>
      <a:lvl2pPr marL="1889" indent="0" algn="l" defTabSz="1065783" rtl="0" eaLnBrk="1" fontAlgn="base" hangingPunct="1">
        <a:spcBef>
          <a:spcPts val="535"/>
        </a:spcBef>
        <a:spcAft>
          <a:spcPts val="535"/>
        </a:spcAft>
        <a:buClr>
          <a:schemeClr val="tx2"/>
        </a:buClr>
        <a:buSzPct val="125000"/>
        <a:buFontTx/>
        <a:buNone/>
        <a:defRPr lang="x-none" sz="1428" b="0" baseline="0">
          <a:solidFill>
            <a:schemeClr val="tx1"/>
          </a:solidFill>
          <a:latin typeface="+mn-lt"/>
        </a:defRPr>
      </a:lvl2pPr>
      <a:lvl3pPr marL="150222" indent="-150222" algn="l" defTabSz="1065783" rtl="0" eaLnBrk="1" fontAlgn="base" hangingPunct="1">
        <a:spcBef>
          <a:spcPct val="0"/>
        </a:spcBef>
        <a:spcAft>
          <a:spcPts val="535"/>
        </a:spcAft>
        <a:buClrTx/>
        <a:buSzPct val="100000"/>
        <a:buFont typeface="Arial" panose="020B0604020202020204" pitchFamily="34" charset="0"/>
        <a:buChar char="•"/>
        <a:defRPr lang="x-none" sz="1428" baseline="0">
          <a:solidFill>
            <a:schemeClr val="tx1"/>
          </a:solidFill>
          <a:latin typeface="+mn-lt"/>
        </a:defRPr>
      </a:lvl3pPr>
      <a:lvl4pPr marL="313200" indent="-162978" algn="l" defTabSz="1065783" rtl="0" eaLnBrk="1" fontAlgn="base" hangingPunct="1">
        <a:spcBef>
          <a:spcPct val="0"/>
        </a:spcBef>
        <a:spcAft>
          <a:spcPts val="535"/>
        </a:spcAft>
        <a:buClr>
          <a:schemeClr val="accent6"/>
        </a:buClr>
        <a:buSzPct val="100000"/>
        <a:buFont typeface="Arial" panose="020B0604020202020204" pitchFamily="34" charset="0"/>
        <a:buChar char="•"/>
        <a:defRPr lang="x-none" sz="1428" baseline="0">
          <a:solidFill>
            <a:schemeClr val="accent6"/>
          </a:solidFill>
          <a:latin typeface="+mn-lt"/>
        </a:defRPr>
      </a:lvl4pPr>
      <a:lvl5pPr marL="517276" indent="-204076" algn="l" defTabSz="1065783" rtl="0" eaLnBrk="1" fontAlgn="base" hangingPunct="1">
        <a:spcBef>
          <a:spcPct val="0"/>
        </a:spcBef>
        <a:spcAft>
          <a:spcPts val="535"/>
        </a:spcAft>
        <a:buClr>
          <a:schemeClr val="accent6"/>
        </a:buClr>
        <a:buSzPct val="100000"/>
        <a:buFont typeface="Times New Roman" panose="02020603050405020304" pitchFamily="18" charset="0"/>
        <a:buChar char="─"/>
        <a:defRPr lang="x-none" sz="1428" baseline="0">
          <a:solidFill>
            <a:schemeClr val="accent6"/>
          </a:solidFill>
          <a:latin typeface="+mn-lt"/>
        </a:defRPr>
      </a:lvl5pPr>
      <a:lvl6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6pPr>
      <a:lvl7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7pPr>
      <a:lvl8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8pPr>
      <a:lvl9pPr marL="892537" indent="-154954" algn="l" defTabSz="1065783" rtl="0" eaLnBrk="1" fontAlgn="base" hangingPunct="1">
        <a:spcBef>
          <a:spcPct val="0"/>
        </a:spcBef>
        <a:spcAft>
          <a:spcPct val="0"/>
        </a:spcAft>
        <a:buClr>
          <a:schemeClr val="tx2"/>
        </a:buClr>
        <a:buSzPct val="89000"/>
        <a:buFont typeface="Arial" charset="0"/>
        <a:buChar char="-"/>
        <a:defRPr lang="x-none" sz="1904" baseline="0">
          <a:solidFill>
            <a:schemeClr val="tx1"/>
          </a:solidFill>
          <a:latin typeface="+mn-lt"/>
        </a:defRPr>
      </a:lvl9pPr>
    </p:bodyStyle>
    <p:otherStyle>
      <a:defPPr>
        <a:defRPr lang="x-none"/>
      </a:defPPr>
      <a:lvl1pPr marL="0" algn="l" defTabSz="1088460" rtl="0" eaLnBrk="1" latinLnBrk="0" hangingPunct="1">
        <a:defRPr lang="x-none" sz="2142" kern="1200">
          <a:solidFill>
            <a:schemeClr val="tx1"/>
          </a:solidFill>
          <a:latin typeface="+mn-lt"/>
          <a:ea typeface="+mn-ea"/>
          <a:cs typeface="+mn-cs"/>
        </a:defRPr>
      </a:lvl1pPr>
      <a:lvl2pPr marL="544229" algn="l" defTabSz="1088460" rtl="0" eaLnBrk="1" latinLnBrk="0" hangingPunct="1">
        <a:defRPr lang="x-none" sz="2142" kern="1200">
          <a:solidFill>
            <a:schemeClr val="tx1"/>
          </a:solidFill>
          <a:latin typeface="+mn-lt"/>
          <a:ea typeface="+mn-ea"/>
          <a:cs typeface="+mn-cs"/>
        </a:defRPr>
      </a:lvl2pPr>
      <a:lvl3pPr marL="1088460" algn="l" defTabSz="1088460" rtl="0" eaLnBrk="1" latinLnBrk="0" hangingPunct="1">
        <a:defRPr lang="x-none" sz="2142" kern="1200">
          <a:solidFill>
            <a:schemeClr val="tx1"/>
          </a:solidFill>
          <a:latin typeface="+mn-lt"/>
          <a:ea typeface="+mn-ea"/>
          <a:cs typeface="+mn-cs"/>
        </a:defRPr>
      </a:lvl3pPr>
      <a:lvl4pPr marL="1632689" algn="l" defTabSz="1088460" rtl="0" eaLnBrk="1" latinLnBrk="0" hangingPunct="1">
        <a:defRPr lang="x-none" sz="2142" kern="1200">
          <a:solidFill>
            <a:schemeClr val="tx1"/>
          </a:solidFill>
          <a:latin typeface="+mn-lt"/>
          <a:ea typeface="+mn-ea"/>
          <a:cs typeface="+mn-cs"/>
        </a:defRPr>
      </a:lvl4pPr>
      <a:lvl5pPr marL="2176919" algn="l" defTabSz="1088460" rtl="0" eaLnBrk="1" latinLnBrk="0" hangingPunct="1">
        <a:defRPr lang="x-none" sz="2142" kern="1200">
          <a:solidFill>
            <a:schemeClr val="tx1"/>
          </a:solidFill>
          <a:latin typeface="+mn-lt"/>
          <a:ea typeface="+mn-ea"/>
          <a:cs typeface="+mn-cs"/>
        </a:defRPr>
      </a:lvl5pPr>
      <a:lvl6pPr marL="2721148" algn="l" defTabSz="1088460" rtl="0" eaLnBrk="1" latinLnBrk="0" hangingPunct="1">
        <a:defRPr lang="x-none" sz="2142" kern="1200">
          <a:solidFill>
            <a:schemeClr val="tx1"/>
          </a:solidFill>
          <a:latin typeface="+mn-lt"/>
          <a:ea typeface="+mn-ea"/>
          <a:cs typeface="+mn-cs"/>
        </a:defRPr>
      </a:lvl6pPr>
      <a:lvl7pPr marL="3265379" algn="l" defTabSz="1088460" rtl="0" eaLnBrk="1" latinLnBrk="0" hangingPunct="1">
        <a:defRPr lang="x-none" sz="2142" kern="1200">
          <a:solidFill>
            <a:schemeClr val="tx1"/>
          </a:solidFill>
          <a:latin typeface="+mn-lt"/>
          <a:ea typeface="+mn-ea"/>
          <a:cs typeface="+mn-cs"/>
        </a:defRPr>
      </a:lvl7pPr>
      <a:lvl8pPr marL="3809608" algn="l" defTabSz="1088460" rtl="0" eaLnBrk="1" latinLnBrk="0" hangingPunct="1">
        <a:defRPr lang="x-none" sz="2142" kern="1200">
          <a:solidFill>
            <a:schemeClr val="tx1"/>
          </a:solidFill>
          <a:latin typeface="+mn-lt"/>
          <a:ea typeface="+mn-ea"/>
          <a:cs typeface="+mn-cs"/>
        </a:defRPr>
      </a:lvl8pPr>
      <a:lvl9pPr marL="4353838" algn="l" defTabSz="1088460" rtl="0" eaLnBrk="1" latinLnBrk="0" hangingPunct="1">
        <a:defRPr lang="x-none" sz="21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5">
          <p15:clr>
            <a:srgbClr val="F26B43"/>
          </p15:clr>
        </p15:guide>
        <p15:guide id="2" pos="92">
          <p15:clr>
            <a:srgbClr val="F26B43"/>
          </p15:clr>
        </p15:guide>
        <p15:guide id="3" pos="284">
          <p15:clr>
            <a:srgbClr val="F26B43"/>
          </p15:clr>
        </p15:guide>
        <p15:guide id="4" pos="1436">
          <p15:clr>
            <a:srgbClr val="F26B43"/>
          </p15:clr>
        </p15:guide>
        <p15:guide id="5" pos="7196">
          <p15:clr>
            <a:srgbClr val="F26B43"/>
          </p15:clr>
        </p15:guide>
        <p15:guide id="6" pos="6044">
          <p15:clr>
            <a:srgbClr val="F26B43"/>
          </p15:clr>
        </p15:guide>
        <p15:guide id="7" pos="4891">
          <p15:clr>
            <a:srgbClr val="F26B43"/>
          </p15:clr>
        </p15:guide>
        <p15:guide id="8" pos="3740">
          <p15:clr>
            <a:srgbClr val="F26B43"/>
          </p15:clr>
        </p15:guide>
        <p15:guide id="9" pos="2587">
          <p15:clr>
            <a:srgbClr val="F26B43"/>
          </p15:clr>
        </p15:guide>
        <p15:guide id="10" orient="horz" pos="1020">
          <p15:clr>
            <a:srgbClr val="F26B43"/>
          </p15:clr>
        </p15:guide>
        <p15:guide id="11" orient="horz" pos="797">
          <p15:clr>
            <a:srgbClr val="F26B43"/>
          </p15:clr>
        </p15:guide>
        <p15:guide id="12" orient="horz" pos="557">
          <p15:clr>
            <a:srgbClr val="F26B43"/>
          </p15:clr>
        </p15:guide>
        <p15:guide id="13" orient="horz" pos="2844">
          <p15:clr>
            <a:srgbClr val="F26B43"/>
          </p15:clr>
        </p15:guide>
        <p15:guide id="14" orient="horz" pos="3756">
          <p15:clr>
            <a:srgbClr val="F26B43"/>
          </p15:clr>
        </p15:guide>
        <p15:guide id="15" orient="horz" pos="410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3365093000"/>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1183258" y="1980017"/>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28/11/2019 21:21 India Standard Time</a:t>
            </a:r>
            <a:endParaRPr lang="en-US" sz="612"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1226033" y="4197040"/>
            <a:ext cx="1741875"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Printed 12/6/2018 12:05 PM India Standard Time</a:t>
            </a:r>
            <a:endParaRPr lang="en-US" sz="612" baseline="0" noProof="0" dirty="0">
              <a:solidFill>
                <a:schemeClr val="accent6"/>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Subtitle</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7"/>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8"/>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9"/>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9"/>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0"/>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1"/>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24963703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hf hdr="0" ftr="0" dt="0"/>
  <p:txStyles>
    <p:titleStyle>
      <a:lvl1pPr algn="l" defTabSz="1218095" rtl="0" eaLnBrk="1" fontAlgn="base" hangingPunct="1">
        <a:spcBef>
          <a:spcPct val="0"/>
        </a:spcBef>
        <a:spcAft>
          <a:spcPct val="0"/>
        </a:spcAft>
        <a:tabLst>
          <a:tab pos="367156" algn="l"/>
        </a:tabLst>
        <a:defRPr sz="2041" b="0" baseline="0">
          <a:solidFill>
            <a:schemeClr val="tx2"/>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2" imgW="270" imgH="270" progId="TCLayout.ActiveDocument.1">
                  <p:embed/>
                </p:oleObj>
              </mc:Choice>
              <mc:Fallback>
                <p:oleObj name="think-cell Slide" r:id="rId22" imgW="270" imgH="270" progId="TCLayout.ActiveDocument.1">
                  <p:embed/>
                  <p:pic>
                    <p:nvPicPr>
                      <p:cNvPr id="2" name="Object 1" hidden="1"/>
                      <p:cNvPicPr/>
                      <p:nvPr/>
                    </p:nvPicPr>
                    <p:blipFill>
                      <a:blip r:embed="rId23"/>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6"/>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p:cNvSpPr txBox="1">
            <a:spLocks noChangeArrowheads="1"/>
          </p:cNvSpPr>
          <p:nvPr/>
        </p:nvSpPr>
        <p:spPr bwMode="gray">
          <a:xfrm rot="5400000">
            <a:off x="11183258" y="1980017"/>
            <a:ext cx="18274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28/11/2019 21:21 India Standard Time</a:t>
            </a:r>
            <a:endParaRPr lang="en-US" sz="612" baseline="0" noProof="0" dirty="0">
              <a:solidFill>
                <a:schemeClr val="accent6"/>
              </a:solidFill>
              <a:latin typeface="+mn-lt"/>
              <a:ea typeface="+mn-ea"/>
            </a:endParaRPr>
          </a:p>
        </p:txBody>
      </p:sp>
      <p:sp>
        <p:nvSpPr>
          <p:cNvPr id="1035" name="Printed"/>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Subtitle</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7"/>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8"/>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9"/>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9"/>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0"/>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1"/>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40306678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Lst>
  <p:hf hdr="0" ftr="0" dt="0"/>
  <p:txStyles>
    <p:titleStyle>
      <a:lvl1pPr algn="l" defTabSz="1218095" rtl="0" eaLnBrk="1" fontAlgn="base" hangingPunct="1">
        <a:spcBef>
          <a:spcPct val="0"/>
        </a:spcBef>
        <a:spcAft>
          <a:spcPct val="0"/>
        </a:spcAft>
        <a:tabLst>
          <a:tab pos="367156" algn="l"/>
        </a:tabLst>
        <a:defRPr sz="2041" b="0" baseline="0">
          <a:solidFill>
            <a:schemeClr val="tx2"/>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52A10BF-C95E-47A8-98D8-A20875071370}"/>
              </a:ext>
            </a:extLst>
          </p:cNvPr>
          <p:cNvGraphicFramePr>
            <a:graphicFrameLocks noChangeAspect="1"/>
          </p:cNvGraphicFramePr>
          <p:nvPr userDrawn="1">
            <p:custDataLst>
              <p:tags r:id="rId6"/>
            </p:custDataLst>
            <p:extLst>
              <p:ext uri="{D42A27DB-BD31-4B8C-83A1-F6EECF244321}">
                <p14:modId xmlns:p14="http://schemas.microsoft.com/office/powerpoint/2010/main" val="3252356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59C52FD-1C1B-4802-8AA2-D055EDA810DF}"/>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200" b="1" i="0" baseline="0" dirty="0">
              <a:latin typeface="Arial" panose="020B0604020202020204" pitchFamily="34" charset="0"/>
              <a:cs typeface="Arial" panose="020B0604020202020204" pitchFamily="34" charset="0"/>
              <a:sym typeface="Arial" panose="020B0604020202020204" pitchFamily="34" charset="0"/>
            </a:endParaRPr>
          </a:p>
        </p:txBody>
      </p:sp>
      <p:sp>
        <p:nvSpPr>
          <p:cNvPr id="8" name="Title Placeholder"/>
          <p:cNvSpPr>
            <a:spLocks noGrp="1" noChangeArrowheads="1"/>
          </p:cNvSpPr>
          <p:nvPr>
            <p:ph type="title"/>
          </p:nvPr>
        </p:nvSpPr>
        <p:spPr bwMode="auto">
          <a:xfrm>
            <a:off x="609602" y="533401"/>
            <a:ext cx="10972801" cy="935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9" name="Text Placeholder"/>
          <p:cNvSpPr>
            <a:spLocks noGrp="1" noChangeArrowheads="1"/>
          </p:cNvSpPr>
          <p:nvPr>
            <p:ph type="body" idx="1"/>
          </p:nvPr>
        </p:nvSpPr>
        <p:spPr bwMode="auto">
          <a:xfrm>
            <a:off x="609601" y="1904999"/>
            <a:ext cx="10972800" cy="41564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0458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Lst>
  <p:hf hdr="0" ftr="0" dt="0"/>
  <p:txStyles>
    <p:titleStyle>
      <a:lvl1pPr algn="l" rtl="0" eaLnBrk="1" fontAlgn="base" hangingPunct="1">
        <a:lnSpc>
          <a:spcPct val="85000"/>
        </a:lnSpc>
        <a:spcBef>
          <a:spcPct val="0"/>
        </a:spcBef>
        <a:spcAft>
          <a:spcPct val="0"/>
        </a:spcAft>
        <a:defRPr sz="4200" b="1" i="0">
          <a:solidFill>
            <a:srgbClr val="4F2D7F"/>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3266">
          <a:solidFill>
            <a:schemeClr val="tx2"/>
          </a:solidFill>
          <a:latin typeface="Arial" charset="0"/>
        </a:defRPr>
      </a:lvl2pPr>
      <a:lvl3pPr algn="l" rtl="0" eaLnBrk="1" fontAlgn="base" hangingPunct="1">
        <a:spcBef>
          <a:spcPct val="0"/>
        </a:spcBef>
        <a:spcAft>
          <a:spcPct val="0"/>
        </a:spcAft>
        <a:defRPr sz="3266">
          <a:solidFill>
            <a:schemeClr val="tx2"/>
          </a:solidFill>
          <a:latin typeface="Arial" charset="0"/>
        </a:defRPr>
      </a:lvl3pPr>
      <a:lvl4pPr algn="l" rtl="0" eaLnBrk="1" fontAlgn="base" hangingPunct="1">
        <a:spcBef>
          <a:spcPct val="0"/>
        </a:spcBef>
        <a:spcAft>
          <a:spcPct val="0"/>
        </a:spcAft>
        <a:defRPr sz="3266">
          <a:solidFill>
            <a:schemeClr val="tx2"/>
          </a:solidFill>
          <a:latin typeface="Arial" charset="0"/>
        </a:defRPr>
      </a:lvl4pPr>
      <a:lvl5pPr algn="l" rtl="0" eaLnBrk="1" fontAlgn="base" hangingPunct="1">
        <a:spcBef>
          <a:spcPct val="0"/>
        </a:spcBef>
        <a:spcAft>
          <a:spcPct val="0"/>
        </a:spcAft>
        <a:defRPr sz="3266">
          <a:solidFill>
            <a:schemeClr val="tx2"/>
          </a:solidFill>
          <a:latin typeface="Arial" charset="0"/>
        </a:defRPr>
      </a:lvl5pPr>
      <a:lvl6pPr marL="533353" algn="l" rtl="0" eaLnBrk="1" fontAlgn="base" hangingPunct="1">
        <a:spcBef>
          <a:spcPct val="0"/>
        </a:spcBef>
        <a:spcAft>
          <a:spcPct val="0"/>
        </a:spcAft>
        <a:defRPr sz="3266">
          <a:solidFill>
            <a:schemeClr val="tx2"/>
          </a:solidFill>
          <a:latin typeface="Arial" charset="0"/>
        </a:defRPr>
      </a:lvl6pPr>
      <a:lvl7pPr marL="1066705" algn="l" rtl="0" eaLnBrk="1" fontAlgn="base" hangingPunct="1">
        <a:spcBef>
          <a:spcPct val="0"/>
        </a:spcBef>
        <a:spcAft>
          <a:spcPct val="0"/>
        </a:spcAft>
        <a:defRPr sz="3266">
          <a:solidFill>
            <a:schemeClr val="tx2"/>
          </a:solidFill>
          <a:latin typeface="Arial" charset="0"/>
        </a:defRPr>
      </a:lvl7pPr>
      <a:lvl8pPr marL="1600057" algn="l" rtl="0" eaLnBrk="1" fontAlgn="base" hangingPunct="1">
        <a:spcBef>
          <a:spcPct val="0"/>
        </a:spcBef>
        <a:spcAft>
          <a:spcPct val="0"/>
        </a:spcAft>
        <a:defRPr sz="3266">
          <a:solidFill>
            <a:schemeClr val="tx2"/>
          </a:solidFill>
          <a:latin typeface="Arial" charset="0"/>
        </a:defRPr>
      </a:lvl8pPr>
      <a:lvl9pPr marL="2133410" algn="l" rtl="0" eaLnBrk="1" fontAlgn="base" hangingPunct="1">
        <a:spcBef>
          <a:spcPct val="0"/>
        </a:spcBef>
        <a:spcAft>
          <a:spcPct val="0"/>
        </a:spcAft>
        <a:defRPr sz="3266">
          <a:solidFill>
            <a:schemeClr val="tx2"/>
          </a:solidFill>
          <a:latin typeface="Arial" charset="0"/>
        </a:defRPr>
      </a:lvl9pPr>
    </p:titleStyle>
    <p:bodyStyle>
      <a:lvl1pPr marL="333345" indent="-333345" algn="l" rtl="0" eaLnBrk="1" fontAlgn="base" hangingPunct="1">
        <a:spcBef>
          <a:spcPct val="20000"/>
        </a:spcBef>
        <a:spcAft>
          <a:spcPct val="0"/>
        </a:spcAft>
        <a:buFont typeface="Arial" panose="020B0604020202020204" pitchFamily="34" charset="0"/>
        <a:buChar char="•"/>
        <a:defRPr sz="21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1pPr>
      <a:lvl2pPr marL="866698" indent="-333345" algn="l" rtl="0" eaLnBrk="1" fontAlgn="base" hangingPunct="1">
        <a:spcBef>
          <a:spcPct val="20000"/>
        </a:spcBef>
        <a:spcAft>
          <a:spcPct val="0"/>
        </a:spcAft>
        <a:buFont typeface="Arial"/>
        <a:buChar char="•"/>
        <a:defRPr sz="21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2pPr>
      <a:lvl3pPr marL="1400051" indent="-333345" algn="l" rtl="0" eaLnBrk="1" fontAlgn="base" hangingPunct="1">
        <a:spcBef>
          <a:spcPct val="20000"/>
        </a:spcBef>
        <a:spcAft>
          <a:spcPct val="0"/>
        </a:spcAft>
        <a:buFont typeface="Arial"/>
        <a:buChar char="•"/>
        <a:defRPr sz="21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3pPr>
      <a:lvl4pPr marL="1933403" indent="-333345" algn="l" rtl="0" eaLnBrk="1" fontAlgn="base" hangingPunct="1">
        <a:spcBef>
          <a:spcPct val="20000"/>
        </a:spcBef>
        <a:spcAft>
          <a:spcPct val="0"/>
        </a:spcAft>
        <a:buFont typeface="Arial"/>
        <a:buChar char="•"/>
        <a:defRPr sz="21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4pPr>
      <a:lvl5pPr marL="2466756" indent="-333345" algn="l" rtl="0" eaLnBrk="1" fontAlgn="base" hangingPunct="1">
        <a:spcBef>
          <a:spcPct val="20000"/>
        </a:spcBef>
        <a:spcAft>
          <a:spcPct val="0"/>
        </a:spcAft>
        <a:buFont typeface="Arial"/>
        <a:buChar char="•"/>
        <a:defRPr sz="21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lvl5pPr>
      <a:lvl6pPr marL="2933439" indent="-266676" algn="l" rtl="0" eaLnBrk="1" fontAlgn="base" hangingPunct="1">
        <a:spcBef>
          <a:spcPct val="20000"/>
        </a:spcBef>
        <a:spcAft>
          <a:spcPct val="0"/>
        </a:spcAft>
        <a:buChar char="»"/>
        <a:defRPr sz="3266">
          <a:solidFill>
            <a:schemeClr val="tx1"/>
          </a:solidFill>
          <a:latin typeface="+mn-lt"/>
        </a:defRPr>
      </a:lvl6pPr>
      <a:lvl7pPr marL="3466791" indent="-266676" algn="l" rtl="0" eaLnBrk="1" fontAlgn="base" hangingPunct="1">
        <a:spcBef>
          <a:spcPct val="20000"/>
        </a:spcBef>
        <a:spcAft>
          <a:spcPct val="0"/>
        </a:spcAft>
        <a:buChar char="»"/>
        <a:defRPr sz="3266">
          <a:solidFill>
            <a:schemeClr val="tx1"/>
          </a:solidFill>
          <a:latin typeface="+mn-lt"/>
        </a:defRPr>
      </a:lvl7pPr>
      <a:lvl8pPr marL="4000144" indent="-266676" algn="l" rtl="0" eaLnBrk="1" fontAlgn="base" hangingPunct="1">
        <a:spcBef>
          <a:spcPct val="20000"/>
        </a:spcBef>
        <a:spcAft>
          <a:spcPct val="0"/>
        </a:spcAft>
        <a:buChar char="»"/>
        <a:defRPr sz="3266">
          <a:solidFill>
            <a:schemeClr val="tx1"/>
          </a:solidFill>
          <a:latin typeface="+mn-lt"/>
        </a:defRPr>
      </a:lvl8pPr>
      <a:lvl9pPr marL="4533496" indent="-266676" algn="l" rtl="0" eaLnBrk="1" fontAlgn="base" hangingPunct="1">
        <a:spcBef>
          <a:spcPct val="20000"/>
        </a:spcBef>
        <a:spcAft>
          <a:spcPct val="0"/>
        </a:spcAft>
        <a:buChar char="»"/>
        <a:defRPr sz="3266">
          <a:solidFill>
            <a:schemeClr val="tx1"/>
          </a:solidFill>
          <a:latin typeface="+mn-lt"/>
        </a:defRPr>
      </a:lvl9pPr>
    </p:bodyStyle>
    <p:otherStyle>
      <a:defPPr>
        <a:defRPr lang="en-US"/>
      </a:defPPr>
      <a:lvl1pPr marL="0" algn="l" defTabSz="1066705" rtl="0" eaLnBrk="1" latinLnBrk="0" hangingPunct="1">
        <a:defRPr sz="2100" kern="1200">
          <a:solidFill>
            <a:schemeClr val="tx1"/>
          </a:solidFill>
          <a:latin typeface="+mn-lt"/>
          <a:ea typeface="+mn-ea"/>
          <a:cs typeface="+mn-cs"/>
        </a:defRPr>
      </a:lvl1pPr>
      <a:lvl2pPr marL="533353" algn="l" defTabSz="1066705" rtl="0" eaLnBrk="1" latinLnBrk="0" hangingPunct="1">
        <a:defRPr sz="2100" kern="1200">
          <a:solidFill>
            <a:schemeClr val="tx1"/>
          </a:solidFill>
          <a:latin typeface="+mn-lt"/>
          <a:ea typeface="+mn-ea"/>
          <a:cs typeface="+mn-cs"/>
        </a:defRPr>
      </a:lvl2pPr>
      <a:lvl3pPr marL="1066705" algn="l" defTabSz="1066705" rtl="0" eaLnBrk="1" latinLnBrk="0" hangingPunct="1">
        <a:defRPr sz="2100" kern="1200">
          <a:solidFill>
            <a:schemeClr val="tx1"/>
          </a:solidFill>
          <a:latin typeface="+mn-lt"/>
          <a:ea typeface="+mn-ea"/>
          <a:cs typeface="+mn-cs"/>
        </a:defRPr>
      </a:lvl3pPr>
      <a:lvl4pPr marL="1600057" algn="l" defTabSz="1066705" rtl="0" eaLnBrk="1" latinLnBrk="0" hangingPunct="1">
        <a:defRPr sz="2100" kern="1200">
          <a:solidFill>
            <a:schemeClr val="tx1"/>
          </a:solidFill>
          <a:latin typeface="+mn-lt"/>
          <a:ea typeface="+mn-ea"/>
          <a:cs typeface="+mn-cs"/>
        </a:defRPr>
      </a:lvl4pPr>
      <a:lvl5pPr marL="2133410" algn="l" defTabSz="1066705" rtl="0" eaLnBrk="1" latinLnBrk="0" hangingPunct="1">
        <a:defRPr sz="2100" kern="1200">
          <a:solidFill>
            <a:schemeClr val="tx1"/>
          </a:solidFill>
          <a:latin typeface="+mn-lt"/>
          <a:ea typeface="+mn-ea"/>
          <a:cs typeface="+mn-cs"/>
        </a:defRPr>
      </a:lvl5pPr>
      <a:lvl6pPr marL="2666763" algn="l" defTabSz="1066705" rtl="0" eaLnBrk="1" latinLnBrk="0" hangingPunct="1">
        <a:defRPr sz="2100" kern="1200">
          <a:solidFill>
            <a:schemeClr val="tx1"/>
          </a:solidFill>
          <a:latin typeface="+mn-lt"/>
          <a:ea typeface="+mn-ea"/>
          <a:cs typeface="+mn-cs"/>
        </a:defRPr>
      </a:lvl6pPr>
      <a:lvl7pPr marL="3200115" algn="l" defTabSz="1066705" rtl="0" eaLnBrk="1" latinLnBrk="0" hangingPunct="1">
        <a:defRPr sz="2100" kern="1200">
          <a:solidFill>
            <a:schemeClr val="tx1"/>
          </a:solidFill>
          <a:latin typeface="+mn-lt"/>
          <a:ea typeface="+mn-ea"/>
          <a:cs typeface="+mn-cs"/>
        </a:defRPr>
      </a:lvl7pPr>
      <a:lvl8pPr marL="3733467" algn="l" defTabSz="1066705" rtl="0" eaLnBrk="1" latinLnBrk="0" hangingPunct="1">
        <a:defRPr sz="2100" kern="1200">
          <a:solidFill>
            <a:schemeClr val="tx1"/>
          </a:solidFill>
          <a:latin typeface="+mn-lt"/>
          <a:ea typeface="+mn-ea"/>
          <a:cs typeface="+mn-cs"/>
        </a:defRPr>
      </a:lvl8pPr>
      <a:lvl9pPr marL="4266820" algn="l" defTabSz="1066705"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
          <p15:clr>
            <a:srgbClr val="F26B43"/>
          </p15:clr>
        </p15:guide>
        <p15:guide id="3" pos="5472">
          <p15:clr>
            <a:srgbClr val="F26B43"/>
          </p15:clr>
        </p15:guide>
        <p15:guide id="4" orient="horz" pos="252">
          <p15:clr>
            <a:srgbClr val="F26B43"/>
          </p15:clr>
        </p15:guide>
        <p15:guide id="5" pos="648">
          <p15:clr>
            <a:srgbClr val="F26B43"/>
          </p15:clr>
        </p15:guide>
        <p15:guide id="6" pos="720">
          <p15:clr>
            <a:srgbClr val="F26B43"/>
          </p15:clr>
        </p15:guide>
        <p15:guide id="7" pos="1080">
          <p15:clr>
            <a:srgbClr val="F26B43"/>
          </p15:clr>
        </p15:guide>
        <p15:guide id="8" pos="2928">
          <p15:clr>
            <a:srgbClr val="F26B43"/>
          </p15:clr>
        </p15:guide>
        <p15:guide id="9" pos="1152">
          <p15:clr>
            <a:srgbClr val="F26B43"/>
          </p15:clr>
        </p15:guide>
        <p15:guide id="10" pos="1536">
          <p15:clr>
            <a:srgbClr val="F26B43"/>
          </p15:clr>
        </p15:guide>
        <p15:guide id="11" pos="1608">
          <p15:clr>
            <a:srgbClr val="F26B43"/>
          </p15:clr>
        </p15:guide>
        <p15:guide id="12" pos="1968">
          <p15:clr>
            <a:srgbClr val="F26B43"/>
          </p15:clr>
        </p15:guide>
        <p15:guide id="13" pos="2040">
          <p15:clr>
            <a:srgbClr val="F26B43"/>
          </p15:clr>
        </p15:guide>
        <p15:guide id="14" pos="2400">
          <p15:clr>
            <a:srgbClr val="F26B43"/>
          </p15:clr>
        </p15:guide>
        <p15:guide id="15" pos="2472">
          <p15:clr>
            <a:srgbClr val="F26B43"/>
          </p15:clr>
        </p15:guide>
        <p15:guide id="16" pos="2856">
          <p15:clr>
            <a:srgbClr val="F26B43"/>
          </p15:clr>
        </p15:guide>
        <p15:guide id="17" pos="3288">
          <p15:clr>
            <a:srgbClr val="F26B43"/>
          </p15:clr>
        </p15:guide>
        <p15:guide id="18" pos="3360">
          <p15:clr>
            <a:srgbClr val="F26B43"/>
          </p15:clr>
        </p15:guide>
        <p15:guide id="19" pos="3720">
          <p15:clr>
            <a:srgbClr val="F26B43"/>
          </p15:clr>
        </p15:guide>
        <p15:guide id="20" pos="3792">
          <p15:clr>
            <a:srgbClr val="F26B43"/>
          </p15:clr>
        </p15:guide>
        <p15:guide id="21" pos="4152">
          <p15:clr>
            <a:srgbClr val="F26B43"/>
          </p15:clr>
        </p15:guide>
        <p15:guide id="22" pos="4224">
          <p15:clr>
            <a:srgbClr val="F26B43"/>
          </p15:clr>
        </p15:guide>
        <p15:guide id="23" pos="4608">
          <p15:clr>
            <a:srgbClr val="F26B43"/>
          </p15:clr>
        </p15:guide>
        <p15:guide id="24" pos="4680">
          <p15:clr>
            <a:srgbClr val="F26B43"/>
          </p15:clr>
        </p15:guide>
        <p15:guide id="25" pos="5040">
          <p15:clr>
            <a:srgbClr val="F26B43"/>
          </p15:clr>
        </p15:guide>
        <p15:guide id="26" pos="5112">
          <p15:clr>
            <a:srgbClr val="F26B43"/>
          </p15:clr>
        </p15:guide>
        <p15:guide id="27" orient="horz" pos="636">
          <p15:clr>
            <a:srgbClr val="F26B43"/>
          </p15:clr>
        </p15:guide>
        <p15:guide id="28" orient="horz" pos="1020">
          <p15:clr>
            <a:srgbClr val="F26B43"/>
          </p15:clr>
        </p15:guide>
        <p15:guide id="29" orient="horz" pos="1380">
          <p15:clr>
            <a:srgbClr val="F26B43"/>
          </p15:clr>
        </p15:guide>
        <p15:guide id="30" orient="horz" pos="1764">
          <p15:clr>
            <a:srgbClr val="F26B43"/>
          </p15:clr>
        </p15:guide>
        <p15:guide id="31" orient="horz" pos="2148">
          <p15:clr>
            <a:srgbClr val="F26B43"/>
          </p15:clr>
        </p15:guide>
        <p15:guide id="32" orient="horz" pos="25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220E9B2-4252-4B1B-BACB-421758170A87}"/>
              </a:ext>
            </a:extLst>
          </p:cNvPr>
          <p:cNvGraphicFramePr>
            <a:graphicFrameLocks noChangeAspect="1"/>
          </p:cNvGraphicFramePr>
          <p:nvPr userDrawn="1">
            <p:custDataLst>
              <p:tags r:id="rId9"/>
            </p:custDataLst>
            <p:extLst>
              <p:ext uri="{D42A27DB-BD31-4B8C-83A1-F6EECF244321}">
                <p14:modId xmlns:p14="http://schemas.microsoft.com/office/powerpoint/2010/main" val="2584219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0D85AD8-14F6-4F8D-AF28-2126DABE53AB}"/>
              </a:ext>
            </a:extLst>
          </p:cNvPr>
          <p:cNvSpPr/>
          <p:nvPr userDrawn="1">
            <p:custDataLst>
              <p:tags r:id="rId10"/>
            </p:custDataLst>
          </p:nvPr>
        </p:nvSpPr>
        <p:spPr>
          <a:xfrm>
            <a:off x="0" y="0"/>
            <a:ext cx="158750" cy="1587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t" anchorCtr="0">
            <a:noAutofit/>
          </a:bodyPr>
          <a:lstStyle/>
          <a:p>
            <a:pPr marL="0" lvl="0" indent="0" algn="ctr"/>
            <a:endParaRPr lang="en-US" sz="4300" b="1" i="0" baseline="0" dirty="0">
              <a:latin typeface="Effra"/>
              <a:ea typeface="+mj-ea"/>
              <a:cs typeface="+mj-cs"/>
              <a:sym typeface="Effra"/>
            </a:endParaRPr>
          </a:p>
        </p:txBody>
      </p:sp>
      <p:sp>
        <p:nvSpPr>
          <p:cNvPr id="2" name="Title Placeholder 1"/>
          <p:cNvSpPr>
            <a:spLocks noGrp="1"/>
          </p:cNvSpPr>
          <p:nvPr>
            <p:ph type="title"/>
          </p:nvPr>
        </p:nvSpPr>
        <p:spPr>
          <a:xfrm>
            <a:off x="504472" y="1280160"/>
            <a:ext cx="4572000" cy="4572000"/>
          </a:xfrm>
          <a:prstGeom prst="rect">
            <a:avLst/>
          </a:prstGeom>
        </p:spPr>
        <p:txBody>
          <a:bodyPr vert="horz" lIns="0" tIns="0" rIns="0" bIns="0" rtlCol="0" anchor="t" anchorCtr="0">
            <a:normAutofit/>
          </a:bodyPr>
          <a:lstStyle/>
          <a:p>
            <a:r>
              <a:rPr lang="en-US" dirty="0"/>
              <a:t>Click to edit Master title style</a:t>
            </a:r>
          </a:p>
        </p:txBody>
      </p:sp>
      <p:pic>
        <p:nvPicPr>
          <p:cNvPr id="3" name="Picture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736939" y="5639887"/>
            <a:ext cx="3351201" cy="1144030"/>
          </a:xfrm>
          <a:prstGeom prst="rect">
            <a:avLst/>
          </a:prstGeom>
        </p:spPr>
      </p:pic>
    </p:spTree>
    <p:extLst>
      <p:ext uri="{BB962C8B-B14F-4D97-AF65-F5344CB8AC3E}">
        <p14:creationId xmlns:p14="http://schemas.microsoft.com/office/powerpoint/2010/main" val="311730109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Lst>
  <p:hf hdr="0" ftr="0" dt="0"/>
  <p:txStyles>
    <p:titleStyle>
      <a:lvl1pPr algn="l" defTabSz="457000" rtl="0" eaLnBrk="1" latinLnBrk="0" hangingPunct="1">
        <a:lnSpc>
          <a:spcPct val="85000"/>
        </a:lnSpc>
        <a:spcBef>
          <a:spcPct val="0"/>
        </a:spcBef>
        <a:buNone/>
        <a:defRPr sz="4300" b="1" i="0" kern="1200" cap="all">
          <a:solidFill>
            <a:schemeClr val="tx1"/>
          </a:solidFill>
          <a:latin typeface="+mj-lt"/>
          <a:ea typeface="+mj-ea"/>
          <a:cs typeface="+mj-cs"/>
        </a:defRPr>
      </a:lvl1pPr>
    </p:titleStyle>
    <p:bodyStyle>
      <a:lvl1pPr marL="0" indent="0" algn="l" defTabSz="457000" rtl="0" eaLnBrk="1" latinLnBrk="0" hangingPunct="1">
        <a:lnSpc>
          <a:spcPct val="66000"/>
        </a:lnSpc>
        <a:spcBef>
          <a:spcPts val="0"/>
        </a:spcBef>
        <a:spcAft>
          <a:spcPts val="0"/>
        </a:spcAft>
        <a:buFontTx/>
        <a:buNone/>
        <a:defRPr sz="4300" b="1" i="0" kern="1200" cap="all" baseline="0">
          <a:solidFill>
            <a:schemeClr val="tx1"/>
          </a:solidFill>
          <a:latin typeface="Effra"/>
          <a:ea typeface="+mn-ea"/>
          <a:cs typeface="+mn-cs"/>
        </a:defRPr>
      </a:lvl1pPr>
      <a:lvl2pPr marL="0" indent="0" algn="l" defTabSz="457000" rtl="0" eaLnBrk="1" latinLnBrk="0" hangingPunct="1">
        <a:lnSpc>
          <a:spcPct val="66000"/>
        </a:lnSpc>
        <a:spcBef>
          <a:spcPts val="0"/>
        </a:spcBef>
        <a:spcAft>
          <a:spcPts val="0"/>
        </a:spcAft>
        <a:buFontTx/>
        <a:buNone/>
        <a:defRPr sz="4300" b="0" i="0" kern="1200" cap="all">
          <a:solidFill>
            <a:schemeClr val="tx1"/>
          </a:solidFill>
          <a:latin typeface="Effra Light"/>
          <a:ea typeface="+mn-ea"/>
          <a:cs typeface="Effra"/>
        </a:defRPr>
      </a:lvl2pPr>
      <a:lvl3pPr marL="0" indent="0" algn="l" defTabSz="457000" rtl="0" eaLnBrk="1" latinLnBrk="0" hangingPunct="1">
        <a:lnSpc>
          <a:spcPct val="66000"/>
        </a:lnSpc>
        <a:spcBef>
          <a:spcPts val="0"/>
        </a:spcBef>
        <a:spcAft>
          <a:spcPts val="0"/>
        </a:spcAft>
        <a:buFontTx/>
        <a:buNone/>
        <a:defRPr sz="4300" b="1" i="0" kern="1200" cap="all" baseline="0">
          <a:solidFill>
            <a:schemeClr val="tx2"/>
          </a:solidFill>
          <a:latin typeface="Effra"/>
          <a:ea typeface="+mn-ea"/>
          <a:cs typeface="Effra"/>
        </a:defRPr>
      </a:lvl3pPr>
      <a:lvl4pPr marL="0" indent="0" algn="l" defTabSz="457000" rtl="0" eaLnBrk="1" latinLnBrk="0" hangingPunct="1">
        <a:lnSpc>
          <a:spcPct val="66000"/>
        </a:lnSpc>
        <a:spcBef>
          <a:spcPts val="0"/>
        </a:spcBef>
        <a:spcAft>
          <a:spcPts val="0"/>
        </a:spcAft>
        <a:buFontTx/>
        <a:buNone/>
        <a:defRPr sz="4300" b="0" i="0" kern="1200" cap="all">
          <a:solidFill>
            <a:schemeClr val="tx2"/>
          </a:solidFill>
          <a:latin typeface="Effra Light"/>
          <a:ea typeface="+mn-ea"/>
          <a:cs typeface="Effra Light"/>
        </a:defRPr>
      </a:lvl4pPr>
      <a:lvl5pPr marL="0" indent="0" algn="l" defTabSz="457000" rtl="0" eaLnBrk="1" latinLnBrk="0" hangingPunct="1">
        <a:lnSpc>
          <a:spcPct val="66000"/>
        </a:lnSpc>
        <a:spcBef>
          <a:spcPts val="0"/>
        </a:spcBef>
        <a:spcAft>
          <a:spcPts val="0"/>
        </a:spcAft>
        <a:buFontTx/>
        <a:buNone/>
        <a:defRPr sz="4300" b="0" i="0" kern="1200" cap="all" baseline="0">
          <a:solidFill>
            <a:schemeClr val="accent2"/>
          </a:solidFill>
          <a:latin typeface="Effra"/>
          <a:ea typeface="+mn-ea"/>
          <a:cs typeface="Effra"/>
        </a:defRPr>
      </a:lvl5pPr>
      <a:lvl6pPr marL="0" indent="0" algn="l" defTabSz="457000"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6pPr>
      <a:lvl7pPr marL="0" indent="0" algn="l" defTabSz="457000" rtl="0" eaLnBrk="1" latinLnBrk="0" hangingPunct="1">
        <a:lnSpc>
          <a:spcPts val="1500"/>
        </a:lnSpc>
        <a:spcBef>
          <a:spcPts val="0"/>
        </a:spcBef>
        <a:spcAft>
          <a:spcPts val="0"/>
        </a:spcAft>
        <a:buFontTx/>
        <a:buNone/>
        <a:defRPr sz="1500" b="0" i="0" kern="1200" cap="all">
          <a:solidFill>
            <a:schemeClr val="tx2"/>
          </a:solidFill>
          <a:latin typeface="Effra"/>
          <a:ea typeface="+mn-ea"/>
          <a:cs typeface="Effra"/>
        </a:defRPr>
      </a:lvl7pPr>
      <a:lvl8pPr marL="3427501" indent="-228501" algn="l" defTabSz="457000" rtl="0" eaLnBrk="1" latinLnBrk="0" hangingPunct="1">
        <a:spcBef>
          <a:spcPct val="20000"/>
        </a:spcBef>
        <a:buFont typeface="Arial"/>
        <a:buChar char="•"/>
        <a:defRPr sz="2000" kern="1200">
          <a:solidFill>
            <a:schemeClr val="tx1"/>
          </a:solidFill>
          <a:latin typeface="+mn-lt"/>
          <a:ea typeface="+mn-ea"/>
          <a:cs typeface="+mn-cs"/>
        </a:defRPr>
      </a:lvl8pPr>
      <a:lvl9pPr marL="3884501" indent="-228501" algn="l" defTabSz="4570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00" rtl="0" eaLnBrk="1" latinLnBrk="0" hangingPunct="1">
        <a:defRPr sz="1800" kern="1200">
          <a:solidFill>
            <a:schemeClr val="tx1"/>
          </a:solidFill>
          <a:latin typeface="+mn-lt"/>
          <a:ea typeface="+mn-ea"/>
          <a:cs typeface="+mn-cs"/>
        </a:defRPr>
      </a:lvl1pPr>
      <a:lvl2pPr marL="457000" algn="l" defTabSz="457000" rtl="0" eaLnBrk="1" latinLnBrk="0" hangingPunct="1">
        <a:defRPr sz="1800" kern="1200">
          <a:solidFill>
            <a:schemeClr val="tx1"/>
          </a:solidFill>
          <a:latin typeface="+mn-lt"/>
          <a:ea typeface="+mn-ea"/>
          <a:cs typeface="+mn-cs"/>
        </a:defRPr>
      </a:lvl2pPr>
      <a:lvl3pPr marL="914000" algn="l" defTabSz="457000" rtl="0" eaLnBrk="1" latinLnBrk="0" hangingPunct="1">
        <a:defRPr sz="1800" kern="1200">
          <a:solidFill>
            <a:schemeClr val="tx1"/>
          </a:solidFill>
          <a:latin typeface="+mn-lt"/>
          <a:ea typeface="+mn-ea"/>
          <a:cs typeface="+mn-cs"/>
        </a:defRPr>
      </a:lvl3pPr>
      <a:lvl4pPr marL="1371000" algn="l" defTabSz="457000" rtl="0" eaLnBrk="1" latinLnBrk="0" hangingPunct="1">
        <a:defRPr sz="1800" kern="1200">
          <a:solidFill>
            <a:schemeClr val="tx1"/>
          </a:solidFill>
          <a:latin typeface="+mn-lt"/>
          <a:ea typeface="+mn-ea"/>
          <a:cs typeface="+mn-cs"/>
        </a:defRPr>
      </a:lvl4pPr>
      <a:lvl5pPr marL="1828000" algn="l" defTabSz="457000" rtl="0" eaLnBrk="1" latinLnBrk="0" hangingPunct="1">
        <a:defRPr sz="1800" kern="1200">
          <a:solidFill>
            <a:schemeClr val="tx1"/>
          </a:solidFill>
          <a:latin typeface="+mn-lt"/>
          <a:ea typeface="+mn-ea"/>
          <a:cs typeface="+mn-cs"/>
        </a:defRPr>
      </a:lvl5pPr>
      <a:lvl6pPr marL="2285001" algn="l" defTabSz="457000" rtl="0" eaLnBrk="1" latinLnBrk="0" hangingPunct="1">
        <a:defRPr sz="1800" kern="1200">
          <a:solidFill>
            <a:schemeClr val="tx1"/>
          </a:solidFill>
          <a:latin typeface="+mn-lt"/>
          <a:ea typeface="+mn-ea"/>
          <a:cs typeface="+mn-cs"/>
        </a:defRPr>
      </a:lvl6pPr>
      <a:lvl7pPr marL="2742000" algn="l" defTabSz="457000" rtl="0" eaLnBrk="1" latinLnBrk="0" hangingPunct="1">
        <a:defRPr sz="1800" kern="1200">
          <a:solidFill>
            <a:schemeClr val="tx1"/>
          </a:solidFill>
          <a:latin typeface="+mn-lt"/>
          <a:ea typeface="+mn-ea"/>
          <a:cs typeface="+mn-cs"/>
        </a:defRPr>
      </a:lvl7pPr>
      <a:lvl8pPr marL="3199000" algn="l" defTabSz="457000" rtl="0" eaLnBrk="1" latinLnBrk="0" hangingPunct="1">
        <a:defRPr sz="1800" kern="1200">
          <a:solidFill>
            <a:schemeClr val="tx1"/>
          </a:solidFill>
          <a:latin typeface="+mn-lt"/>
          <a:ea typeface="+mn-ea"/>
          <a:cs typeface="+mn-cs"/>
        </a:defRPr>
      </a:lvl8pPr>
      <a:lvl9pPr marL="3656001" algn="l" defTabSz="4570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6624">
          <p15:clr>
            <a:srgbClr val="F26B43"/>
          </p15:clr>
        </p15:guide>
        <p15:guide id="3" orient="horz" pos="288">
          <p15:clr>
            <a:srgbClr val="F26B43"/>
          </p15:clr>
        </p15:guide>
        <p15:guide id="4" orient="horz" pos="48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63.xml"/><Relationship Id="rId7" Type="http://schemas.openxmlformats.org/officeDocument/2006/relationships/image" Target="../media/image19.emf"/><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oleObject" Target="../embeddings/oleObject89.bin"/><Relationship Id="rId5" Type="http://schemas.openxmlformats.org/officeDocument/2006/relationships/notesSlide" Target="../notesSlides/notesSlide5.xml"/><Relationship Id="rId4" Type="http://schemas.openxmlformats.org/officeDocument/2006/relationships/slideLayout" Target="../slideLayouts/slideLayout229.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42.xml"/><Relationship Id="rId6" Type="http://schemas.openxmlformats.org/officeDocument/2006/relationships/hyperlink" Target="https://pxhere.com/en/photo/1061416" TargetMode="External"/><Relationship Id="rId5" Type="http://schemas.openxmlformats.org/officeDocument/2006/relationships/image" Target="../media/image42.jpeg"/><Relationship Id="rId4" Type="http://schemas.openxmlformats.org/officeDocument/2006/relationships/hyperlink" Target="http://www.pngall.com/team-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07.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2E7C9-3FF7-8949-8F5A-5F970281D349}"/>
              </a:ext>
            </a:extLst>
          </p:cNvPr>
          <p:cNvSpPr>
            <a:spLocks noGrp="1"/>
          </p:cNvSpPr>
          <p:nvPr>
            <p:ph type="body" sz="quarter" idx="14"/>
          </p:nvPr>
        </p:nvSpPr>
        <p:spPr>
          <a:xfrm>
            <a:off x="334225" y="3055430"/>
            <a:ext cx="11385168" cy="924713"/>
          </a:xfrm>
        </p:spPr>
        <p:txBody>
          <a:bodyPr>
            <a:normAutofit/>
          </a:bodyPr>
          <a:lstStyle/>
          <a:p>
            <a:r>
              <a:rPr lang="en-US" dirty="0"/>
              <a:t>Program Chair - Kathryn Merrill, Medtronic</a:t>
            </a:r>
          </a:p>
        </p:txBody>
      </p:sp>
      <p:sp>
        <p:nvSpPr>
          <p:cNvPr id="3" name="Text Placeholder 2">
            <a:extLst>
              <a:ext uri="{FF2B5EF4-FFF2-40B4-BE49-F238E27FC236}">
                <a16:creationId xmlns:a16="http://schemas.microsoft.com/office/drawing/2014/main" id="{E9242E0D-60E9-364E-AE7A-5CC7AB581949}"/>
              </a:ext>
            </a:extLst>
          </p:cNvPr>
          <p:cNvSpPr>
            <a:spLocks noGrp="1"/>
          </p:cNvSpPr>
          <p:nvPr>
            <p:ph type="body" sz="quarter" idx="15"/>
          </p:nvPr>
        </p:nvSpPr>
        <p:spPr/>
        <p:txBody>
          <a:bodyPr/>
          <a:lstStyle/>
          <a:p>
            <a:r>
              <a:rPr lang="en-US" dirty="0"/>
              <a:t>April 26, 2021</a:t>
            </a:r>
          </a:p>
        </p:txBody>
      </p:sp>
      <p:sp>
        <p:nvSpPr>
          <p:cNvPr id="4" name="Title 3">
            <a:extLst>
              <a:ext uri="{FF2B5EF4-FFF2-40B4-BE49-F238E27FC236}">
                <a16:creationId xmlns:a16="http://schemas.microsoft.com/office/drawing/2014/main" id="{10ED3DF0-4563-6242-B570-04CF452BE150}"/>
              </a:ext>
            </a:extLst>
          </p:cNvPr>
          <p:cNvSpPr>
            <a:spLocks noGrp="1"/>
          </p:cNvSpPr>
          <p:nvPr>
            <p:ph type="title"/>
          </p:nvPr>
        </p:nvSpPr>
        <p:spPr>
          <a:xfrm>
            <a:off x="334225" y="1853078"/>
            <a:ext cx="11857775" cy="1428267"/>
          </a:xfrm>
        </p:spPr>
        <p:txBody>
          <a:bodyPr/>
          <a:lstStyle/>
          <a:p>
            <a:r>
              <a:rPr lang="en-US" sz="4400" dirty="0"/>
              <a:t>Accelerate Sustainable Capability (ASC) Pilot Study</a:t>
            </a:r>
          </a:p>
        </p:txBody>
      </p:sp>
    </p:spTree>
    <p:extLst>
      <p:ext uri="{BB962C8B-B14F-4D97-AF65-F5344CB8AC3E}">
        <p14:creationId xmlns:p14="http://schemas.microsoft.com/office/powerpoint/2010/main" val="415889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9CCD3A-01CB-8949-A433-3F3932B536D6}"/>
              </a:ext>
            </a:extLst>
          </p:cNvPr>
          <p:cNvSpPr>
            <a:spLocks noGrp="1"/>
          </p:cNvSpPr>
          <p:nvPr>
            <p:ph type="body" sz="quarter" idx="11"/>
          </p:nvPr>
        </p:nvSpPr>
        <p:spPr>
          <a:xfrm>
            <a:off x="1410821" y="1781810"/>
            <a:ext cx="9838426" cy="1493018"/>
          </a:xfrm>
        </p:spPr>
        <p:txBody>
          <a:bodyPr>
            <a:normAutofit fontScale="92500"/>
          </a:bodyPr>
          <a:lstStyle/>
          <a:p>
            <a:r>
              <a:rPr lang="en-US" sz="4800" dirty="0" err="1"/>
              <a:t>MDICx</a:t>
            </a:r>
            <a:endParaRPr lang="en-US" sz="4800" dirty="0"/>
          </a:p>
          <a:p>
            <a:r>
              <a:rPr lang="en-US" dirty="0"/>
              <a:t>Accelerate Sustainable Capability Pilot Study</a:t>
            </a:r>
          </a:p>
        </p:txBody>
      </p:sp>
    </p:spTree>
    <p:extLst>
      <p:ext uri="{BB962C8B-B14F-4D97-AF65-F5344CB8AC3E}">
        <p14:creationId xmlns:p14="http://schemas.microsoft.com/office/powerpoint/2010/main" val="384116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137AD43C-271D-4190-AC49-91D8D8F6C1EE}"/>
              </a:ext>
            </a:extLst>
          </p:cNvPr>
          <p:cNvSpPr txBox="1">
            <a:spLocks/>
          </p:cNvSpPr>
          <p:nvPr/>
        </p:nvSpPr>
        <p:spPr>
          <a:xfrm>
            <a:off x="6060122" y="2073974"/>
            <a:ext cx="5708745" cy="2486877"/>
          </a:xfrm>
          <a:prstGeom prst="rect">
            <a:avLst/>
          </a:prstGeom>
          <a:solidFill>
            <a:srgbClr val="005CA8">
              <a:alpha val="86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FF"/>
              </a:solidFill>
              <a:effectLst/>
              <a:uLnTx/>
              <a:uFillTx/>
              <a:latin typeface="Effra"/>
              <a:ea typeface="+mn-ea"/>
              <a:cs typeface="Effra"/>
            </a:endParaRPr>
          </a:p>
        </p:txBody>
      </p:sp>
      <p:sp>
        <p:nvSpPr>
          <p:cNvPr id="3" name="Rectangle 2">
            <a:extLst>
              <a:ext uri="{FF2B5EF4-FFF2-40B4-BE49-F238E27FC236}">
                <a16:creationId xmlns:a16="http://schemas.microsoft.com/office/drawing/2014/main" id="{14DB93B3-115B-4C58-B714-F78C8024683B}"/>
              </a:ext>
            </a:extLst>
          </p:cNvPr>
          <p:cNvSpPr/>
          <p:nvPr/>
        </p:nvSpPr>
        <p:spPr>
          <a:xfrm>
            <a:off x="660745" y="958974"/>
            <a:ext cx="6586352" cy="615553"/>
          </a:xfrm>
          <a:prstGeom prst="rect">
            <a:avLst/>
          </a:prstGeom>
          <a:noFill/>
        </p:spPr>
        <p:txBody>
          <a:bodyPr wrap="square" tIns="0" bIns="0">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85CA"/>
                </a:solidFill>
                <a:effectLst/>
                <a:uLnTx/>
                <a:uFillTx/>
                <a:latin typeface="Effra"/>
                <a:ea typeface="+mn-ea"/>
                <a:cs typeface="Effra"/>
              </a:rPr>
              <a:t>AGENDA</a:t>
            </a:r>
            <a:endParaRPr kumimoji="0" lang="en-US" sz="2333" b="1" i="0" u="none" strike="noStrike" kern="1200" cap="none" spc="0" normalizeH="0" baseline="0" noProof="0" dirty="0">
              <a:ln>
                <a:noFill/>
              </a:ln>
              <a:solidFill>
                <a:srgbClr val="0085CA"/>
              </a:solidFill>
              <a:effectLst/>
              <a:uLnTx/>
              <a:uFillTx/>
              <a:latin typeface="Effra"/>
              <a:ea typeface="+mn-ea"/>
              <a:cs typeface="Arial" charset="0"/>
            </a:endParaRPr>
          </a:p>
        </p:txBody>
      </p:sp>
      <p:sp>
        <p:nvSpPr>
          <p:cNvPr id="4" name="Rectangle 3">
            <a:extLst>
              <a:ext uri="{FF2B5EF4-FFF2-40B4-BE49-F238E27FC236}">
                <a16:creationId xmlns:a16="http://schemas.microsoft.com/office/drawing/2014/main" id="{C89F30AE-5F9E-4868-95ED-1A13B8FB8B0D}"/>
              </a:ext>
            </a:extLst>
          </p:cNvPr>
          <p:cNvSpPr/>
          <p:nvPr/>
        </p:nvSpPr>
        <p:spPr>
          <a:xfrm>
            <a:off x="542206" y="2318142"/>
            <a:ext cx="464820" cy="461665"/>
          </a:xfrm>
          <a:prstGeom prst="rect">
            <a:avLst/>
          </a:prstGeom>
          <a:solidFill>
            <a:srgbClr val="004B87"/>
          </a:solidFill>
        </p:spPr>
        <p:txBody>
          <a:bodyPr wrap="square" lIns="0" tIns="0" rIns="0" bIns="0">
            <a:noAutofit/>
          </a:bodyPr>
          <a:lstStyle/>
          <a:p>
            <a:pPr marL="0" marR="0" lvl="0" indent="0" algn="ctr" defTabSz="45703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E8E8E7"/>
                </a:solidFill>
                <a:effectLst/>
                <a:uLnTx/>
                <a:uFillTx/>
                <a:latin typeface="Effra Light" panose="020B0403020203020204" pitchFamily="34" charset="0"/>
                <a:ea typeface="+mn-ea"/>
                <a:cs typeface="Effra"/>
              </a:rPr>
              <a:t>01</a:t>
            </a:r>
            <a:endParaRPr kumimoji="0" lang="en-US" sz="1333" b="0" i="0" u="none" strike="noStrike" kern="1200" cap="none" spc="0" normalizeH="0" baseline="0" noProof="0" dirty="0">
              <a:ln>
                <a:noFill/>
              </a:ln>
              <a:solidFill>
                <a:srgbClr val="E8E8E7"/>
              </a:solidFill>
              <a:effectLst/>
              <a:uLnTx/>
              <a:uFillTx/>
              <a:latin typeface="Effra Light" panose="020B0403020203020204" pitchFamily="34" charset="0"/>
              <a:ea typeface="+mn-ea"/>
              <a:cs typeface="Arial" charset="0"/>
            </a:endParaRPr>
          </a:p>
        </p:txBody>
      </p:sp>
      <p:sp>
        <p:nvSpPr>
          <p:cNvPr id="5" name="Rectangle 4">
            <a:extLst>
              <a:ext uri="{FF2B5EF4-FFF2-40B4-BE49-F238E27FC236}">
                <a16:creationId xmlns:a16="http://schemas.microsoft.com/office/drawing/2014/main" id="{1FCEC8C3-4C98-4909-A7D5-4D4345893330}"/>
              </a:ext>
            </a:extLst>
          </p:cNvPr>
          <p:cNvSpPr/>
          <p:nvPr/>
        </p:nvSpPr>
        <p:spPr>
          <a:xfrm>
            <a:off x="542206" y="3029471"/>
            <a:ext cx="464820" cy="464820"/>
          </a:xfrm>
          <a:prstGeom prst="rect">
            <a:avLst/>
          </a:prstGeom>
          <a:solidFill>
            <a:srgbClr val="004B87"/>
          </a:solidFill>
        </p:spPr>
        <p:txBody>
          <a:bodyPr wrap="square" lIns="0" tIns="0" rIns="0" bIns="0">
            <a:noAutofit/>
          </a:bodyPr>
          <a:lstStyle/>
          <a:p>
            <a:pPr marL="0" marR="0" lvl="0" indent="0" algn="ctr" defTabSz="45703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E8E8E7"/>
                </a:solidFill>
                <a:effectLst/>
                <a:uLnTx/>
                <a:uFillTx/>
                <a:latin typeface="Effra Light" panose="020B0403020203020204" pitchFamily="34" charset="0"/>
                <a:ea typeface="+mn-ea"/>
                <a:cs typeface="Arial" charset="0"/>
              </a:rPr>
              <a:t>02</a:t>
            </a:r>
          </a:p>
        </p:txBody>
      </p:sp>
      <p:cxnSp>
        <p:nvCxnSpPr>
          <p:cNvPr id="6" name="Straight Connector 5">
            <a:extLst>
              <a:ext uri="{FF2B5EF4-FFF2-40B4-BE49-F238E27FC236}">
                <a16:creationId xmlns:a16="http://schemas.microsoft.com/office/drawing/2014/main" id="{CA3074CA-6CC2-4243-AA7D-03260D6D82BE}"/>
              </a:ext>
            </a:extLst>
          </p:cNvPr>
          <p:cNvCxnSpPr>
            <a:cxnSpLocks/>
          </p:cNvCxnSpPr>
          <p:nvPr/>
        </p:nvCxnSpPr>
        <p:spPr>
          <a:xfrm>
            <a:off x="542208" y="2927074"/>
            <a:ext cx="3775317" cy="0"/>
          </a:xfrm>
          <a:prstGeom prst="line">
            <a:avLst/>
          </a:prstGeom>
          <a:noFill/>
          <a:ln w="19050" cap="sq" cmpd="sng" algn="ctr">
            <a:solidFill>
              <a:schemeClr val="bg1">
                <a:lumMod val="50000"/>
              </a:schemeClr>
            </a:solidFill>
            <a:prstDash val="solid"/>
            <a:miter lim="800000"/>
          </a:ln>
          <a:effectLst/>
        </p:spPr>
      </p:cxnSp>
      <p:sp>
        <p:nvSpPr>
          <p:cNvPr id="10" name="Rectangle 9">
            <a:extLst>
              <a:ext uri="{FF2B5EF4-FFF2-40B4-BE49-F238E27FC236}">
                <a16:creationId xmlns:a16="http://schemas.microsoft.com/office/drawing/2014/main" id="{CCE86657-F16D-4E40-8BD6-C7908654268C}"/>
              </a:ext>
            </a:extLst>
          </p:cNvPr>
          <p:cNvSpPr/>
          <p:nvPr/>
        </p:nvSpPr>
        <p:spPr>
          <a:xfrm>
            <a:off x="1345046" y="2397575"/>
            <a:ext cx="3260829" cy="424027"/>
          </a:xfrm>
          <a:prstGeom prst="rect">
            <a:avLst/>
          </a:prstGeom>
        </p:spPr>
        <p:txBody>
          <a:bodyPr wrap="none">
            <a:spAutoFit/>
          </a:bodyPr>
          <a:lstStyle/>
          <a:p>
            <a:pPr marL="0" marR="0" lvl="0" indent="0" algn="l" defTabSz="457037" rtl="0" eaLnBrk="1" fontAlgn="auto" latinLnBrk="0" hangingPunct="1">
              <a:lnSpc>
                <a:spcPct val="8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Effra"/>
                <a:ea typeface="+mn-ea"/>
                <a:cs typeface="Arial" charset="0"/>
              </a:rPr>
              <a:t>Why You Should Join</a:t>
            </a:r>
          </a:p>
        </p:txBody>
      </p:sp>
      <p:sp>
        <p:nvSpPr>
          <p:cNvPr id="11" name="Rectangle 10">
            <a:extLst>
              <a:ext uri="{FF2B5EF4-FFF2-40B4-BE49-F238E27FC236}">
                <a16:creationId xmlns:a16="http://schemas.microsoft.com/office/drawing/2014/main" id="{D4AC57B8-E5A0-4526-A33F-2C53C9EBB397}"/>
              </a:ext>
            </a:extLst>
          </p:cNvPr>
          <p:cNvSpPr/>
          <p:nvPr/>
        </p:nvSpPr>
        <p:spPr>
          <a:xfrm>
            <a:off x="1330810" y="3105005"/>
            <a:ext cx="2398413" cy="424027"/>
          </a:xfrm>
          <a:prstGeom prst="rect">
            <a:avLst/>
          </a:prstGeom>
        </p:spPr>
        <p:txBody>
          <a:bodyPr wrap="none">
            <a:spAutoFit/>
          </a:bodyPr>
          <a:lstStyle/>
          <a:p>
            <a:pPr marL="0" marR="0" lvl="0" indent="0" algn="l" defTabSz="457037" rtl="0" eaLnBrk="1" fontAlgn="auto" latinLnBrk="0" hangingPunct="1">
              <a:lnSpc>
                <a:spcPct val="8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Effra"/>
                <a:ea typeface="+mn-ea"/>
                <a:cs typeface="Arial" charset="0"/>
              </a:rPr>
              <a:t>Hear from FDA</a:t>
            </a:r>
          </a:p>
        </p:txBody>
      </p:sp>
      <p:sp>
        <p:nvSpPr>
          <p:cNvPr id="12" name="Rectangle 11">
            <a:extLst>
              <a:ext uri="{FF2B5EF4-FFF2-40B4-BE49-F238E27FC236}">
                <a16:creationId xmlns:a16="http://schemas.microsoft.com/office/drawing/2014/main" id="{3D15E40E-36CF-4533-94B8-91D3E61EF6CA}"/>
              </a:ext>
            </a:extLst>
          </p:cNvPr>
          <p:cNvSpPr/>
          <p:nvPr/>
        </p:nvSpPr>
        <p:spPr>
          <a:xfrm>
            <a:off x="1330810" y="3821429"/>
            <a:ext cx="3339376" cy="424027"/>
          </a:xfrm>
          <a:prstGeom prst="rect">
            <a:avLst/>
          </a:prstGeom>
        </p:spPr>
        <p:txBody>
          <a:bodyPr wrap="none">
            <a:spAutoFit/>
          </a:bodyPr>
          <a:lstStyle/>
          <a:p>
            <a:pPr marL="0" marR="0" lvl="0" indent="0" algn="l" defTabSz="457037" rtl="0" eaLnBrk="1" fontAlgn="auto" latinLnBrk="0" hangingPunct="1">
              <a:lnSpc>
                <a:spcPct val="8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Effra"/>
                <a:ea typeface="+mn-ea"/>
                <a:cs typeface="Arial" charset="0"/>
              </a:rPr>
              <a:t>Pilot Study Overview </a:t>
            </a:r>
          </a:p>
        </p:txBody>
      </p:sp>
      <p:sp>
        <p:nvSpPr>
          <p:cNvPr id="13" name="Rectangle 12">
            <a:extLst>
              <a:ext uri="{FF2B5EF4-FFF2-40B4-BE49-F238E27FC236}">
                <a16:creationId xmlns:a16="http://schemas.microsoft.com/office/drawing/2014/main" id="{E3E72BE3-2CB9-481C-9B34-5887CD0B0A80}"/>
              </a:ext>
            </a:extLst>
          </p:cNvPr>
          <p:cNvSpPr/>
          <p:nvPr/>
        </p:nvSpPr>
        <p:spPr>
          <a:xfrm>
            <a:off x="1330809" y="4528461"/>
            <a:ext cx="2545890" cy="424027"/>
          </a:xfrm>
          <a:prstGeom prst="rect">
            <a:avLst/>
          </a:prstGeom>
        </p:spPr>
        <p:txBody>
          <a:bodyPr wrap="none">
            <a:spAutoFit/>
          </a:bodyPr>
          <a:lstStyle/>
          <a:p>
            <a:pPr marL="0" marR="0" lvl="0" indent="0" algn="l" defTabSz="457037" rtl="0" eaLnBrk="1" fontAlgn="auto" latinLnBrk="0" hangingPunct="1">
              <a:lnSpc>
                <a:spcPct val="8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Effra"/>
                <a:ea typeface="+mn-ea"/>
                <a:cs typeface="Arial" charset="0"/>
              </a:rPr>
              <a:t>Ways to Engage</a:t>
            </a:r>
          </a:p>
        </p:txBody>
      </p:sp>
      <p:sp>
        <p:nvSpPr>
          <p:cNvPr id="14" name="Rectangle 13">
            <a:extLst>
              <a:ext uri="{FF2B5EF4-FFF2-40B4-BE49-F238E27FC236}">
                <a16:creationId xmlns:a16="http://schemas.microsoft.com/office/drawing/2014/main" id="{106C9EA4-05E8-45EB-BFB9-7AC6D0DE3A24}"/>
              </a:ext>
            </a:extLst>
          </p:cNvPr>
          <p:cNvSpPr/>
          <p:nvPr/>
        </p:nvSpPr>
        <p:spPr>
          <a:xfrm>
            <a:off x="542206" y="3743422"/>
            <a:ext cx="464820" cy="464820"/>
          </a:xfrm>
          <a:prstGeom prst="rect">
            <a:avLst/>
          </a:prstGeom>
          <a:solidFill>
            <a:srgbClr val="004B87"/>
          </a:solidFill>
        </p:spPr>
        <p:txBody>
          <a:bodyPr wrap="square" lIns="0" tIns="0" rIns="0" bIns="0">
            <a:noAutofit/>
          </a:bodyPr>
          <a:lstStyle/>
          <a:p>
            <a:pPr marL="0" marR="0" lvl="0" indent="0" algn="ctr" defTabSz="45703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E8E8E7"/>
                </a:solidFill>
                <a:effectLst/>
                <a:uLnTx/>
                <a:uFillTx/>
                <a:latin typeface="Effra Light" panose="020B0403020203020204" pitchFamily="34" charset="0"/>
                <a:ea typeface="+mn-ea"/>
                <a:cs typeface="Arial" charset="0"/>
              </a:rPr>
              <a:t>03</a:t>
            </a:r>
          </a:p>
        </p:txBody>
      </p:sp>
      <p:sp>
        <p:nvSpPr>
          <p:cNvPr id="15" name="Rectangle 14">
            <a:extLst>
              <a:ext uri="{FF2B5EF4-FFF2-40B4-BE49-F238E27FC236}">
                <a16:creationId xmlns:a16="http://schemas.microsoft.com/office/drawing/2014/main" id="{5AF2A998-7953-4999-BDE4-04C28E03B9C7}"/>
              </a:ext>
            </a:extLst>
          </p:cNvPr>
          <p:cNvSpPr/>
          <p:nvPr/>
        </p:nvSpPr>
        <p:spPr>
          <a:xfrm>
            <a:off x="542206" y="4451647"/>
            <a:ext cx="464820" cy="464820"/>
          </a:xfrm>
          <a:prstGeom prst="rect">
            <a:avLst/>
          </a:prstGeom>
          <a:solidFill>
            <a:srgbClr val="004B87"/>
          </a:solidFill>
        </p:spPr>
        <p:txBody>
          <a:bodyPr wrap="square" lIns="0" tIns="0" rIns="0" bIns="0">
            <a:noAutofit/>
          </a:bodyPr>
          <a:lstStyle/>
          <a:p>
            <a:pPr marL="0" marR="0" lvl="0" indent="0" algn="ctr" defTabSz="45703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E8E8E7"/>
                </a:solidFill>
                <a:effectLst/>
                <a:uLnTx/>
                <a:uFillTx/>
                <a:latin typeface="Effra Light" panose="020B0403020203020204" pitchFamily="34" charset="0"/>
                <a:ea typeface="+mn-ea"/>
                <a:cs typeface="Arial" charset="0"/>
              </a:rPr>
              <a:t>04</a:t>
            </a:r>
          </a:p>
        </p:txBody>
      </p:sp>
      <p:pic>
        <p:nvPicPr>
          <p:cNvPr id="17" name="Picture 16">
            <a:extLst>
              <a:ext uri="{FF2B5EF4-FFF2-40B4-BE49-F238E27FC236}">
                <a16:creationId xmlns:a16="http://schemas.microsoft.com/office/drawing/2014/main" id="{76A2C4CF-6FDF-4E06-9C8D-5209993E54F7}"/>
              </a:ext>
            </a:extLst>
          </p:cNvPr>
          <p:cNvPicPr>
            <a:picLocks noChangeAspect="1"/>
          </p:cNvPicPr>
          <p:nvPr/>
        </p:nvPicPr>
        <p:blipFill rotWithShape="1">
          <a:blip r:embed="rId3"/>
          <a:srcRect l="27296" t="72745" r="60756" b="18140"/>
          <a:stretch/>
        </p:blipFill>
        <p:spPr>
          <a:xfrm>
            <a:off x="235443" y="5899026"/>
            <a:ext cx="2061282" cy="884546"/>
          </a:xfrm>
          <a:prstGeom prst="rect">
            <a:avLst/>
          </a:prstGeom>
        </p:spPr>
      </p:pic>
      <p:cxnSp>
        <p:nvCxnSpPr>
          <p:cNvPr id="19" name="Straight Connector 18">
            <a:extLst>
              <a:ext uri="{FF2B5EF4-FFF2-40B4-BE49-F238E27FC236}">
                <a16:creationId xmlns:a16="http://schemas.microsoft.com/office/drawing/2014/main" id="{CAD1F2CF-031A-46D5-BCB2-9DC09063B006}"/>
              </a:ext>
            </a:extLst>
          </p:cNvPr>
          <p:cNvCxnSpPr>
            <a:cxnSpLocks/>
          </p:cNvCxnSpPr>
          <p:nvPr/>
        </p:nvCxnSpPr>
        <p:spPr>
          <a:xfrm>
            <a:off x="542206" y="3642182"/>
            <a:ext cx="3775317" cy="0"/>
          </a:xfrm>
          <a:prstGeom prst="line">
            <a:avLst/>
          </a:prstGeom>
          <a:noFill/>
          <a:ln w="19050" cap="sq" cmpd="sng" algn="ctr">
            <a:solidFill>
              <a:schemeClr val="bg1">
                <a:lumMod val="50000"/>
              </a:schemeClr>
            </a:solidFill>
            <a:prstDash val="solid"/>
            <a:miter lim="800000"/>
          </a:ln>
          <a:effectLst/>
        </p:spPr>
      </p:cxnSp>
      <p:cxnSp>
        <p:nvCxnSpPr>
          <p:cNvPr id="20" name="Straight Connector 19">
            <a:extLst>
              <a:ext uri="{FF2B5EF4-FFF2-40B4-BE49-F238E27FC236}">
                <a16:creationId xmlns:a16="http://schemas.microsoft.com/office/drawing/2014/main" id="{30D1D61C-7575-4BC9-A309-61E51101FC2E}"/>
              </a:ext>
            </a:extLst>
          </p:cNvPr>
          <p:cNvCxnSpPr>
            <a:cxnSpLocks/>
          </p:cNvCxnSpPr>
          <p:nvPr/>
        </p:nvCxnSpPr>
        <p:spPr>
          <a:xfrm>
            <a:off x="542208" y="4347242"/>
            <a:ext cx="3775317" cy="0"/>
          </a:xfrm>
          <a:prstGeom prst="line">
            <a:avLst/>
          </a:prstGeom>
          <a:noFill/>
          <a:ln w="19050" cap="sq" cmpd="sng" algn="ctr">
            <a:solidFill>
              <a:schemeClr val="bg1">
                <a:lumMod val="50000"/>
              </a:schemeClr>
            </a:solidFill>
            <a:prstDash val="solid"/>
            <a:miter lim="800000"/>
          </a:ln>
          <a:effectLst/>
        </p:spPr>
      </p:cxnSp>
      <p:cxnSp>
        <p:nvCxnSpPr>
          <p:cNvPr id="21" name="Straight Connector 20">
            <a:extLst>
              <a:ext uri="{FF2B5EF4-FFF2-40B4-BE49-F238E27FC236}">
                <a16:creationId xmlns:a16="http://schemas.microsoft.com/office/drawing/2014/main" id="{6A8D8B06-3067-4C72-B7CA-D93766A0BC48}"/>
              </a:ext>
            </a:extLst>
          </p:cNvPr>
          <p:cNvCxnSpPr>
            <a:cxnSpLocks/>
          </p:cNvCxnSpPr>
          <p:nvPr/>
        </p:nvCxnSpPr>
        <p:spPr>
          <a:xfrm>
            <a:off x="542208" y="5062349"/>
            <a:ext cx="3775317" cy="0"/>
          </a:xfrm>
          <a:prstGeom prst="line">
            <a:avLst/>
          </a:prstGeom>
          <a:noFill/>
          <a:ln w="19050" cap="sq" cmpd="sng" algn="ctr">
            <a:solidFill>
              <a:schemeClr val="bg1">
                <a:lumMod val="50000"/>
              </a:schemeClr>
            </a:solidFill>
            <a:prstDash val="solid"/>
            <a:miter lim="800000"/>
          </a:ln>
          <a:effectLst/>
        </p:spPr>
      </p:cxnSp>
      <p:sp>
        <p:nvSpPr>
          <p:cNvPr id="25" name="Rectangle 24">
            <a:extLst>
              <a:ext uri="{FF2B5EF4-FFF2-40B4-BE49-F238E27FC236}">
                <a16:creationId xmlns:a16="http://schemas.microsoft.com/office/drawing/2014/main" id="{6A807C0E-BE56-4D6E-B22D-F48981312B01}"/>
              </a:ext>
            </a:extLst>
          </p:cNvPr>
          <p:cNvSpPr/>
          <p:nvPr/>
        </p:nvSpPr>
        <p:spPr>
          <a:xfrm>
            <a:off x="11803806" y="958975"/>
            <a:ext cx="361508" cy="538954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6" name="Rectangle 25">
            <a:extLst>
              <a:ext uri="{FF2B5EF4-FFF2-40B4-BE49-F238E27FC236}">
                <a16:creationId xmlns:a16="http://schemas.microsoft.com/office/drawing/2014/main" id="{AB25612D-0C05-48FB-8667-79E34713A342}"/>
              </a:ext>
            </a:extLst>
          </p:cNvPr>
          <p:cNvSpPr/>
          <p:nvPr/>
        </p:nvSpPr>
        <p:spPr>
          <a:xfrm>
            <a:off x="10249319" y="6511332"/>
            <a:ext cx="1858945" cy="34666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3" name="Rectangle 32">
            <a:extLst>
              <a:ext uri="{FF2B5EF4-FFF2-40B4-BE49-F238E27FC236}">
                <a16:creationId xmlns:a16="http://schemas.microsoft.com/office/drawing/2014/main" id="{E16537CB-81B5-4A64-97C5-3F0577759353}"/>
              </a:ext>
            </a:extLst>
          </p:cNvPr>
          <p:cNvSpPr/>
          <p:nvPr/>
        </p:nvSpPr>
        <p:spPr>
          <a:xfrm>
            <a:off x="6172542" y="2149289"/>
            <a:ext cx="5694268" cy="2351413"/>
          </a:xfrm>
          <a:prstGeom prst="rect">
            <a:avLst/>
          </a:prstGeom>
          <a:ln>
            <a:noFill/>
          </a:ln>
        </p:spPr>
        <p:txBody>
          <a:bodyPr wrap="square">
            <a:spAutoFit/>
          </a:bodyPr>
          <a:lstStyle/>
          <a:p>
            <a:pPr marL="0" lvl="1" defTabSz="814897">
              <a:spcBef>
                <a:spcPct val="0"/>
              </a:spcBef>
              <a:spcAft>
                <a:spcPct val="15000"/>
              </a:spcAft>
              <a:defRPr/>
            </a:pPr>
            <a:r>
              <a:rPr lang="en-US" sz="2200" b="1" kern="0" dirty="0">
                <a:solidFill>
                  <a:schemeClr val="bg1"/>
                </a:solidFill>
                <a:latin typeface="Effra"/>
              </a:rPr>
              <a:t>Pilot Study Details</a:t>
            </a:r>
          </a:p>
          <a:p>
            <a:pPr marL="0" lvl="1" defTabSz="814897">
              <a:spcBef>
                <a:spcPct val="0"/>
              </a:spcBef>
              <a:spcAft>
                <a:spcPct val="15000"/>
              </a:spcAft>
              <a:defRPr/>
            </a:pPr>
            <a:endParaRPr lang="en-US" sz="500" b="1" kern="0" dirty="0">
              <a:solidFill>
                <a:schemeClr val="bg1"/>
              </a:solidFill>
              <a:latin typeface="Effra"/>
            </a:endParaRPr>
          </a:p>
          <a:p>
            <a:pPr marL="342900" lvl="1" indent="-342900" defTabSz="814897">
              <a:spcBef>
                <a:spcPct val="0"/>
              </a:spcBef>
              <a:spcAft>
                <a:spcPct val="15000"/>
              </a:spcAft>
              <a:buFont typeface="Wingdings" panose="05000000000000000000" pitchFamily="2" charset="2"/>
              <a:buChar char="§"/>
              <a:defRPr/>
            </a:pPr>
            <a:r>
              <a:rPr lang="en-US" b="1" kern="0" dirty="0">
                <a:solidFill>
                  <a:schemeClr val="bg1"/>
                </a:solidFill>
                <a:latin typeface="Effra"/>
              </a:rPr>
              <a:t>MDIC Website  </a:t>
            </a:r>
          </a:p>
          <a:p>
            <a:pPr marL="800100" lvl="2" indent="-342900" defTabSz="814897">
              <a:spcBef>
                <a:spcPct val="0"/>
              </a:spcBef>
              <a:spcAft>
                <a:spcPct val="15000"/>
              </a:spcAft>
              <a:buFont typeface="Wingdings" panose="05000000000000000000" pitchFamily="2" charset="2"/>
              <a:buChar char="§"/>
              <a:defRPr/>
            </a:pPr>
            <a:r>
              <a:rPr lang="en-US" sz="1600" kern="0" dirty="0">
                <a:solidFill>
                  <a:schemeClr val="bg1"/>
                </a:solidFill>
                <a:latin typeface="Effra"/>
              </a:rPr>
              <a:t>ASC Pilot Study Webinar</a:t>
            </a:r>
          </a:p>
          <a:p>
            <a:pPr marL="800100" lvl="2" indent="-342900" defTabSz="814897">
              <a:spcBef>
                <a:spcPct val="0"/>
              </a:spcBef>
              <a:spcAft>
                <a:spcPct val="15000"/>
              </a:spcAft>
              <a:buFont typeface="Wingdings" panose="05000000000000000000" pitchFamily="2" charset="2"/>
              <a:buChar char="§"/>
              <a:defRPr/>
            </a:pPr>
            <a:r>
              <a:rPr lang="en-US" sz="1600" kern="0" dirty="0">
                <a:solidFill>
                  <a:schemeClr val="bg1"/>
                </a:solidFill>
                <a:latin typeface="Effra"/>
              </a:rPr>
              <a:t>Detailed Participant Playbook</a:t>
            </a:r>
          </a:p>
          <a:p>
            <a:pPr marL="800100" lvl="2" indent="-342900" defTabSz="814897">
              <a:spcBef>
                <a:spcPct val="0"/>
              </a:spcBef>
              <a:spcAft>
                <a:spcPct val="15000"/>
              </a:spcAft>
              <a:buFont typeface="Wingdings" panose="05000000000000000000" pitchFamily="2" charset="2"/>
              <a:buChar char="§"/>
              <a:defRPr/>
            </a:pPr>
            <a:r>
              <a:rPr lang="en-US" sz="1600" kern="0" dirty="0">
                <a:solidFill>
                  <a:schemeClr val="bg1"/>
                </a:solidFill>
                <a:latin typeface="Effra"/>
              </a:rPr>
              <a:t>FAQs</a:t>
            </a:r>
          </a:p>
          <a:p>
            <a:pPr marL="800100" lvl="2" indent="-342900" defTabSz="814897">
              <a:spcBef>
                <a:spcPct val="0"/>
              </a:spcBef>
              <a:spcAft>
                <a:spcPct val="15000"/>
              </a:spcAft>
              <a:buFont typeface="Wingdings" panose="05000000000000000000" pitchFamily="2" charset="2"/>
              <a:buChar char="§"/>
              <a:defRPr/>
            </a:pPr>
            <a:r>
              <a:rPr lang="en-US" sz="1600" kern="0" dirty="0">
                <a:solidFill>
                  <a:schemeClr val="bg1"/>
                </a:solidFill>
                <a:latin typeface="Effra"/>
              </a:rPr>
              <a:t>Application</a:t>
            </a:r>
          </a:p>
          <a:p>
            <a:pPr marL="342900" lvl="1" indent="-342900" defTabSz="814897">
              <a:spcBef>
                <a:spcPct val="0"/>
              </a:spcBef>
              <a:spcAft>
                <a:spcPct val="15000"/>
              </a:spcAft>
              <a:buFont typeface="Wingdings" panose="05000000000000000000" pitchFamily="2" charset="2"/>
              <a:buChar char="§"/>
              <a:defRPr/>
            </a:pPr>
            <a:endParaRPr lang="en-US" sz="300" kern="0" dirty="0">
              <a:solidFill>
                <a:schemeClr val="bg1"/>
              </a:solidFill>
              <a:latin typeface="Effra"/>
            </a:endParaRPr>
          </a:p>
          <a:p>
            <a:pPr marL="342900" lvl="1" indent="-342900" defTabSz="814897">
              <a:spcBef>
                <a:spcPct val="0"/>
              </a:spcBef>
              <a:spcAft>
                <a:spcPct val="15000"/>
              </a:spcAft>
              <a:buFont typeface="Wingdings" panose="05000000000000000000" pitchFamily="2" charset="2"/>
              <a:buChar char="§"/>
              <a:defRPr/>
            </a:pPr>
            <a:r>
              <a:rPr lang="en-US" b="1" kern="0" dirty="0">
                <a:solidFill>
                  <a:schemeClr val="bg1"/>
                </a:solidFill>
                <a:latin typeface="Effra"/>
              </a:rPr>
              <a:t>FDA Website</a:t>
            </a:r>
            <a:endParaRPr lang="en-US" b="1" u="sng" kern="0" dirty="0">
              <a:solidFill>
                <a:schemeClr val="bg1"/>
              </a:solidFill>
              <a:latin typeface="Effra"/>
            </a:endParaRPr>
          </a:p>
        </p:txBody>
      </p:sp>
      <p:grpSp>
        <p:nvGrpSpPr>
          <p:cNvPr id="38" name="Group 37">
            <a:extLst>
              <a:ext uri="{FF2B5EF4-FFF2-40B4-BE49-F238E27FC236}">
                <a16:creationId xmlns:a16="http://schemas.microsoft.com/office/drawing/2014/main" id="{295041B4-34C9-4BC1-AA3D-14F3B9C088B9}"/>
              </a:ext>
            </a:extLst>
          </p:cNvPr>
          <p:cNvGrpSpPr>
            <a:grpSpLocks noChangeAspect="1"/>
          </p:cNvGrpSpPr>
          <p:nvPr/>
        </p:nvGrpSpPr>
        <p:grpSpPr>
          <a:xfrm>
            <a:off x="5124171" y="2100417"/>
            <a:ext cx="804619" cy="809312"/>
            <a:chOff x="2095500" y="4870450"/>
            <a:chExt cx="2449513" cy="2463800"/>
          </a:xfrm>
          <a:solidFill>
            <a:srgbClr val="0085CA"/>
          </a:solidFill>
        </p:grpSpPr>
        <p:sp>
          <p:nvSpPr>
            <p:cNvPr id="39" name="Freeform 5">
              <a:extLst>
                <a:ext uri="{FF2B5EF4-FFF2-40B4-BE49-F238E27FC236}">
                  <a16:creationId xmlns:a16="http://schemas.microsoft.com/office/drawing/2014/main" id="{935C78A1-ECA8-49DF-B5BC-18BD155FEA21}"/>
                </a:ext>
              </a:extLst>
            </p:cNvPr>
            <p:cNvSpPr>
              <a:spLocks/>
            </p:cNvSpPr>
            <p:nvPr/>
          </p:nvSpPr>
          <p:spPr bwMode="auto">
            <a:xfrm>
              <a:off x="2095500" y="4870450"/>
              <a:ext cx="2449513" cy="2463800"/>
            </a:xfrm>
            <a:custGeom>
              <a:avLst/>
              <a:gdLst>
                <a:gd name="T0" fmla="*/ 1543 w 1543"/>
                <a:gd name="T1" fmla="*/ 1552 h 1552"/>
                <a:gd name="T2" fmla="*/ 868 w 1543"/>
                <a:gd name="T3" fmla="*/ 1552 h 1552"/>
                <a:gd name="T4" fmla="*/ 868 w 1543"/>
                <a:gd name="T5" fmla="*/ 1488 h 1552"/>
                <a:gd name="T6" fmla="*/ 1479 w 1543"/>
                <a:gd name="T7" fmla="*/ 1488 h 1552"/>
                <a:gd name="T8" fmla="*/ 1479 w 1543"/>
                <a:gd name="T9" fmla="*/ 64 h 1552"/>
                <a:gd name="T10" fmla="*/ 64 w 1543"/>
                <a:gd name="T11" fmla="*/ 64 h 1552"/>
                <a:gd name="T12" fmla="*/ 64 w 1543"/>
                <a:gd name="T13" fmla="*/ 474 h 1552"/>
                <a:gd name="T14" fmla="*/ 0 w 1543"/>
                <a:gd name="T15" fmla="*/ 474 h 1552"/>
                <a:gd name="T16" fmla="*/ 0 w 1543"/>
                <a:gd name="T17" fmla="*/ 0 h 1552"/>
                <a:gd name="T18" fmla="*/ 1543 w 1543"/>
                <a:gd name="T19" fmla="*/ 0 h 1552"/>
                <a:gd name="T20" fmla="*/ 1543 w 1543"/>
                <a:gd name="T21" fmla="*/ 1552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3" h="1552">
                  <a:moveTo>
                    <a:pt x="1543" y="1552"/>
                  </a:moveTo>
                  <a:lnTo>
                    <a:pt x="868" y="1552"/>
                  </a:lnTo>
                  <a:lnTo>
                    <a:pt x="868" y="1488"/>
                  </a:lnTo>
                  <a:lnTo>
                    <a:pt x="1479" y="1488"/>
                  </a:lnTo>
                  <a:lnTo>
                    <a:pt x="1479" y="64"/>
                  </a:lnTo>
                  <a:lnTo>
                    <a:pt x="64" y="64"/>
                  </a:lnTo>
                  <a:lnTo>
                    <a:pt x="64" y="474"/>
                  </a:lnTo>
                  <a:lnTo>
                    <a:pt x="0" y="474"/>
                  </a:lnTo>
                  <a:lnTo>
                    <a:pt x="0" y="0"/>
                  </a:lnTo>
                  <a:lnTo>
                    <a:pt x="1543" y="0"/>
                  </a:lnTo>
                  <a:lnTo>
                    <a:pt x="1543" y="15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40" name="Freeform 6">
              <a:extLst>
                <a:ext uri="{FF2B5EF4-FFF2-40B4-BE49-F238E27FC236}">
                  <a16:creationId xmlns:a16="http://schemas.microsoft.com/office/drawing/2014/main" id="{2F67326E-3108-43D6-A3FB-777ADC55935E}"/>
                </a:ext>
              </a:extLst>
            </p:cNvPr>
            <p:cNvSpPr>
              <a:spLocks noEditPoints="1"/>
            </p:cNvSpPr>
            <p:nvPr/>
          </p:nvSpPr>
          <p:spPr bwMode="auto">
            <a:xfrm>
              <a:off x="2095500" y="5329238"/>
              <a:ext cx="1646238" cy="1992313"/>
            </a:xfrm>
            <a:custGeom>
              <a:avLst/>
              <a:gdLst>
                <a:gd name="T0" fmla="*/ 249 w 1037"/>
                <a:gd name="T1" fmla="*/ 0 h 1255"/>
                <a:gd name="T2" fmla="*/ 249 w 1037"/>
                <a:gd name="T3" fmla="*/ 129 h 1255"/>
                <a:gd name="T4" fmla="*/ 121 w 1037"/>
                <a:gd name="T5" fmla="*/ 129 h 1255"/>
                <a:gd name="T6" fmla="*/ 121 w 1037"/>
                <a:gd name="T7" fmla="*/ 258 h 1255"/>
                <a:gd name="T8" fmla="*/ 0 w 1037"/>
                <a:gd name="T9" fmla="*/ 258 h 1255"/>
                <a:gd name="T10" fmla="*/ 0 w 1037"/>
                <a:gd name="T11" fmla="*/ 1255 h 1255"/>
                <a:gd name="T12" fmla="*/ 788 w 1037"/>
                <a:gd name="T13" fmla="*/ 1255 h 1255"/>
                <a:gd name="T14" fmla="*/ 788 w 1037"/>
                <a:gd name="T15" fmla="*/ 1126 h 1255"/>
                <a:gd name="T16" fmla="*/ 908 w 1037"/>
                <a:gd name="T17" fmla="*/ 1126 h 1255"/>
                <a:gd name="T18" fmla="*/ 908 w 1037"/>
                <a:gd name="T19" fmla="*/ 998 h 1255"/>
                <a:gd name="T20" fmla="*/ 1037 w 1037"/>
                <a:gd name="T21" fmla="*/ 998 h 1255"/>
                <a:gd name="T22" fmla="*/ 1037 w 1037"/>
                <a:gd name="T23" fmla="*/ 0 h 1255"/>
                <a:gd name="T24" fmla="*/ 249 w 1037"/>
                <a:gd name="T25" fmla="*/ 0 h 1255"/>
                <a:gd name="T26" fmla="*/ 723 w 1037"/>
                <a:gd name="T27" fmla="*/ 933 h 1255"/>
                <a:gd name="T28" fmla="*/ 723 w 1037"/>
                <a:gd name="T29" fmla="*/ 998 h 1255"/>
                <a:gd name="T30" fmla="*/ 723 w 1037"/>
                <a:gd name="T31" fmla="*/ 1062 h 1255"/>
                <a:gd name="T32" fmla="*/ 723 w 1037"/>
                <a:gd name="T33" fmla="*/ 1126 h 1255"/>
                <a:gd name="T34" fmla="*/ 723 w 1037"/>
                <a:gd name="T35" fmla="*/ 1191 h 1255"/>
                <a:gd name="T36" fmla="*/ 64 w 1037"/>
                <a:gd name="T37" fmla="*/ 1191 h 1255"/>
                <a:gd name="T38" fmla="*/ 64 w 1037"/>
                <a:gd name="T39" fmla="*/ 322 h 1255"/>
                <a:gd name="T40" fmla="*/ 121 w 1037"/>
                <a:gd name="T41" fmla="*/ 322 h 1255"/>
                <a:gd name="T42" fmla="*/ 185 w 1037"/>
                <a:gd name="T43" fmla="*/ 322 h 1255"/>
                <a:gd name="T44" fmla="*/ 249 w 1037"/>
                <a:gd name="T45" fmla="*/ 322 h 1255"/>
                <a:gd name="T46" fmla="*/ 313 w 1037"/>
                <a:gd name="T47" fmla="*/ 322 h 1255"/>
                <a:gd name="T48" fmla="*/ 723 w 1037"/>
                <a:gd name="T49" fmla="*/ 322 h 1255"/>
                <a:gd name="T50" fmla="*/ 723 w 1037"/>
                <a:gd name="T51" fmla="*/ 933 h 1255"/>
                <a:gd name="T52" fmla="*/ 844 w 1037"/>
                <a:gd name="T53" fmla="*/ 933 h 1255"/>
                <a:gd name="T54" fmla="*/ 844 w 1037"/>
                <a:gd name="T55" fmla="*/ 998 h 1255"/>
                <a:gd name="T56" fmla="*/ 844 w 1037"/>
                <a:gd name="T57" fmla="*/ 1062 h 1255"/>
                <a:gd name="T58" fmla="*/ 788 w 1037"/>
                <a:gd name="T59" fmla="*/ 1062 h 1255"/>
                <a:gd name="T60" fmla="*/ 788 w 1037"/>
                <a:gd name="T61" fmla="*/ 998 h 1255"/>
                <a:gd name="T62" fmla="*/ 788 w 1037"/>
                <a:gd name="T63" fmla="*/ 933 h 1255"/>
                <a:gd name="T64" fmla="*/ 788 w 1037"/>
                <a:gd name="T65" fmla="*/ 258 h 1255"/>
                <a:gd name="T66" fmla="*/ 313 w 1037"/>
                <a:gd name="T67" fmla="*/ 258 h 1255"/>
                <a:gd name="T68" fmla="*/ 249 w 1037"/>
                <a:gd name="T69" fmla="*/ 258 h 1255"/>
                <a:gd name="T70" fmla="*/ 185 w 1037"/>
                <a:gd name="T71" fmla="*/ 258 h 1255"/>
                <a:gd name="T72" fmla="*/ 185 w 1037"/>
                <a:gd name="T73" fmla="*/ 193 h 1255"/>
                <a:gd name="T74" fmla="*/ 249 w 1037"/>
                <a:gd name="T75" fmla="*/ 193 h 1255"/>
                <a:gd name="T76" fmla="*/ 313 w 1037"/>
                <a:gd name="T77" fmla="*/ 193 h 1255"/>
                <a:gd name="T78" fmla="*/ 844 w 1037"/>
                <a:gd name="T79" fmla="*/ 193 h 1255"/>
                <a:gd name="T80" fmla="*/ 844 w 1037"/>
                <a:gd name="T81" fmla="*/ 933 h 1255"/>
                <a:gd name="T82" fmla="*/ 972 w 1037"/>
                <a:gd name="T83" fmla="*/ 933 h 1255"/>
                <a:gd name="T84" fmla="*/ 908 w 1037"/>
                <a:gd name="T85" fmla="*/ 933 h 1255"/>
                <a:gd name="T86" fmla="*/ 908 w 1037"/>
                <a:gd name="T87" fmla="*/ 129 h 1255"/>
                <a:gd name="T88" fmla="*/ 313 w 1037"/>
                <a:gd name="T89" fmla="*/ 129 h 1255"/>
                <a:gd name="T90" fmla="*/ 313 w 1037"/>
                <a:gd name="T91" fmla="*/ 65 h 1255"/>
                <a:gd name="T92" fmla="*/ 972 w 1037"/>
                <a:gd name="T93" fmla="*/ 65 h 1255"/>
                <a:gd name="T94" fmla="*/ 972 w 1037"/>
                <a:gd name="T95" fmla="*/ 93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7" h="1255">
                  <a:moveTo>
                    <a:pt x="249" y="0"/>
                  </a:moveTo>
                  <a:lnTo>
                    <a:pt x="249" y="129"/>
                  </a:lnTo>
                  <a:lnTo>
                    <a:pt x="121" y="129"/>
                  </a:lnTo>
                  <a:lnTo>
                    <a:pt x="121" y="258"/>
                  </a:lnTo>
                  <a:lnTo>
                    <a:pt x="0" y="258"/>
                  </a:lnTo>
                  <a:lnTo>
                    <a:pt x="0" y="1255"/>
                  </a:lnTo>
                  <a:lnTo>
                    <a:pt x="788" y="1255"/>
                  </a:lnTo>
                  <a:lnTo>
                    <a:pt x="788" y="1126"/>
                  </a:lnTo>
                  <a:lnTo>
                    <a:pt x="908" y="1126"/>
                  </a:lnTo>
                  <a:lnTo>
                    <a:pt x="908" y="998"/>
                  </a:lnTo>
                  <a:lnTo>
                    <a:pt x="1037" y="998"/>
                  </a:lnTo>
                  <a:lnTo>
                    <a:pt x="1037" y="0"/>
                  </a:lnTo>
                  <a:lnTo>
                    <a:pt x="249" y="0"/>
                  </a:lnTo>
                  <a:close/>
                  <a:moveTo>
                    <a:pt x="723" y="933"/>
                  </a:moveTo>
                  <a:lnTo>
                    <a:pt x="723" y="998"/>
                  </a:lnTo>
                  <a:lnTo>
                    <a:pt x="723" y="1062"/>
                  </a:lnTo>
                  <a:lnTo>
                    <a:pt x="723" y="1126"/>
                  </a:lnTo>
                  <a:lnTo>
                    <a:pt x="723" y="1191"/>
                  </a:lnTo>
                  <a:lnTo>
                    <a:pt x="64" y="1191"/>
                  </a:lnTo>
                  <a:lnTo>
                    <a:pt x="64" y="322"/>
                  </a:lnTo>
                  <a:lnTo>
                    <a:pt x="121" y="322"/>
                  </a:lnTo>
                  <a:lnTo>
                    <a:pt x="185" y="322"/>
                  </a:lnTo>
                  <a:lnTo>
                    <a:pt x="249" y="322"/>
                  </a:lnTo>
                  <a:lnTo>
                    <a:pt x="313" y="322"/>
                  </a:lnTo>
                  <a:lnTo>
                    <a:pt x="723" y="322"/>
                  </a:lnTo>
                  <a:lnTo>
                    <a:pt x="723" y="933"/>
                  </a:lnTo>
                  <a:close/>
                  <a:moveTo>
                    <a:pt x="844" y="933"/>
                  </a:moveTo>
                  <a:lnTo>
                    <a:pt x="844" y="998"/>
                  </a:lnTo>
                  <a:lnTo>
                    <a:pt x="844" y="1062"/>
                  </a:lnTo>
                  <a:lnTo>
                    <a:pt x="788" y="1062"/>
                  </a:lnTo>
                  <a:lnTo>
                    <a:pt x="788" y="998"/>
                  </a:lnTo>
                  <a:lnTo>
                    <a:pt x="788" y="933"/>
                  </a:lnTo>
                  <a:lnTo>
                    <a:pt x="788" y="258"/>
                  </a:lnTo>
                  <a:lnTo>
                    <a:pt x="313" y="258"/>
                  </a:lnTo>
                  <a:lnTo>
                    <a:pt x="249" y="258"/>
                  </a:lnTo>
                  <a:lnTo>
                    <a:pt x="185" y="258"/>
                  </a:lnTo>
                  <a:lnTo>
                    <a:pt x="185" y="193"/>
                  </a:lnTo>
                  <a:lnTo>
                    <a:pt x="249" y="193"/>
                  </a:lnTo>
                  <a:lnTo>
                    <a:pt x="313" y="193"/>
                  </a:lnTo>
                  <a:lnTo>
                    <a:pt x="844" y="193"/>
                  </a:lnTo>
                  <a:lnTo>
                    <a:pt x="844" y="933"/>
                  </a:lnTo>
                  <a:close/>
                  <a:moveTo>
                    <a:pt x="972" y="933"/>
                  </a:moveTo>
                  <a:lnTo>
                    <a:pt x="908" y="933"/>
                  </a:lnTo>
                  <a:lnTo>
                    <a:pt x="908" y="129"/>
                  </a:lnTo>
                  <a:lnTo>
                    <a:pt x="313" y="129"/>
                  </a:lnTo>
                  <a:lnTo>
                    <a:pt x="313" y="65"/>
                  </a:lnTo>
                  <a:lnTo>
                    <a:pt x="972" y="65"/>
                  </a:lnTo>
                  <a:lnTo>
                    <a:pt x="972" y="9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41" name="Rectangle 7">
              <a:extLst>
                <a:ext uri="{FF2B5EF4-FFF2-40B4-BE49-F238E27FC236}">
                  <a16:creationId xmlns:a16="http://schemas.microsoft.com/office/drawing/2014/main" id="{62ABC28B-987E-4D19-84E8-53C2814D14E9}"/>
                </a:ext>
              </a:extLst>
            </p:cNvPr>
            <p:cNvSpPr>
              <a:spLocks noChangeArrowheads="1"/>
            </p:cNvSpPr>
            <p:nvPr/>
          </p:nvSpPr>
          <p:spPr bwMode="auto">
            <a:xfrm>
              <a:off x="2274888" y="6019800"/>
              <a:ext cx="854075" cy="1016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42" name="Rectangle 8">
              <a:extLst>
                <a:ext uri="{FF2B5EF4-FFF2-40B4-BE49-F238E27FC236}">
                  <a16:creationId xmlns:a16="http://schemas.microsoft.com/office/drawing/2014/main" id="{4173AF43-17C1-42DE-A990-C58ACC3FAA5F}"/>
                </a:ext>
              </a:extLst>
            </p:cNvPr>
            <p:cNvSpPr>
              <a:spLocks noChangeArrowheads="1"/>
            </p:cNvSpPr>
            <p:nvPr/>
          </p:nvSpPr>
          <p:spPr bwMode="auto">
            <a:xfrm>
              <a:off x="2274888" y="6326188"/>
              <a:ext cx="854075" cy="1016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43" name="Rectangle 9">
              <a:extLst>
                <a:ext uri="{FF2B5EF4-FFF2-40B4-BE49-F238E27FC236}">
                  <a16:creationId xmlns:a16="http://schemas.microsoft.com/office/drawing/2014/main" id="{E9E050FD-D2AE-49A2-9C82-956E58CD44F3}"/>
                </a:ext>
              </a:extLst>
            </p:cNvPr>
            <p:cNvSpPr>
              <a:spLocks noChangeArrowheads="1"/>
            </p:cNvSpPr>
            <p:nvPr/>
          </p:nvSpPr>
          <p:spPr bwMode="auto">
            <a:xfrm>
              <a:off x="2274888" y="6645275"/>
              <a:ext cx="854075" cy="1016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44" name="Rectangle 10">
              <a:extLst>
                <a:ext uri="{FF2B5EF4-FFF2-40B4-BE49-F238E27FC236}">
                  <a16:creationId xmlns:a16="http://schemas.microsoft.com/office/drawing/2014/main" id="{804D9CC4-63CC-4CA4-926D-608CDA796131}"/>
                </a:ext>
              </a:extLst>
            </p:cNvPr>
            <p:cNvSpPr>
              <a:spLocks noChangeArrowheads="1"/>
            </p:cNvSpPr>
            <p:nvPr/>
          </p:nvSpPr>
          <p:spPr bwMode="auto">
            <a:xfrm>
              <a:off x="2274888" y="6964363"/>
              <a:ext cx="509588" cy="1016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grpSp>
      <p:sp>
        <p:nvSpPr>
          <p:cNvPr id="46" name="Rectangle 45">
            <a:extLst>
              <a:ext uri="{FF2B5EF4-FFF2-40B4-BE49-F238E27FC236}">
                <a16:creationId xmlns:a16="http://schemas.microsoft.com/office/drawing/2014/main" id="{D89766F1-7166-4681-B1D5-537AD4BE213E}"/>
              </a:ext>
            </a:extLst>
          </p:cNvPr>
          <p:cNvSpPr/>
          <p:nvPr/>
        </p:nvSpPr>
        <p:spPr>
          <a:xfrm>
            <a:off x="6026519" y="4862188"/>
            <a:ext cx="5814427" cy="1218026"/>
          </a:xfrm>
          <a:prstGeom prst="rect">
            <a:avLst/>
          </a:prstGeom>
          <a:ln>
            <a:noFill/>
          </a:ln>
        </p:spPr>
        <p:txBody>
          <a:bodyPr wrap="square">
            <a:spAutoFit/>
          </a:bodyPr>
          <a:lstStyle/>
          <a:p>
            <a:pPr marL="0" lvl="1" defTabSz="814897">
              <a:spcBef>
                <a:spcPct val="0"/>
              </a:spcBef>
              <a:spcAft>
                <a:spcPct val="15000"/>
              </a:spcAft>
              <a:defRPr/>
            </a:pPr>
            <a:r>
              <a:rPr lang="en-US" sz="2200" b="1" kern="0" dirty="0">
                <a:solidFill>
                  <a:srgbClr val="002060"/>
                </a:solidFill>
                <a:latin typeface="Effra"/>
              </a:rPr>
              <a:t>Today’s Presenters</a:t>
            </a:r>
          </a:p>
          <a:p>
            <a:pPr marL="0" lvl="1" defTabSz="814897">
              <a:spcBef>
                <a:spcPct val="0"/>
              </a:spcBef>
              <a:spcAft>
                <a:spcPct val="15000"/>
              </a:spcAft>
              <a:defRPr/>
            </a:pPr>
            <a:endParaRPr lang="en-US" sz="500" b="1" kern="0" dirty="0">
              <a:solidFill>
                <a:srgbClr val="002060"/>
              </a:solidFill>
              <a:latin typeface="Effra"/>
            </a:endParaRPr>
          </a:p>
          <a:p>
            <a:pPr marL="342900" lvl="1" indent="-342900" defTabSz="814897">
              <a:spcBef>
                <a:spcPct val="0"/>
              </a:spcBef>
              <a:spcAft>
                <a:spcPct val="15000"/>
              </a:spcAft>
              <a:buFont typeface="Wingdings" panose="05000000000000000000" pitchFamily="2" charset="2"/>
              <a:buChar char="§"/>
              <a:defRPr/>
            </a:pPr>
            <a:r>
              <a:rPr lang="en-US" sz="1600" kern="0" dirty="0">
                <a:solidFill>
                  <a:srgbClr val="002060"/>
                </a:solidFill>
                <a:latin typeface="Effra"/>
              </a:rPr>
              <a:t>Kathryn Merrill, Global QA Program Director, Medtronic</a:t>
            </a:r>
          </a:p>
          <a:p>
            <a:pPr marL="342900" lvl="1" indent="-342900" defTabSz="814897">
              <a:spcBef>
                <a:spcPct val="0"/>
              </a:spcBef>
              <a:spcAft>
                <a:spcPct val="15000"/>
              </a:spcAft>
              <a:buFont typeface="Wingdings" panose="05000000000000000000" pitchFamily="2" charset="2"/>
              <a:buChar char="§"/>
              <a:defRPr/>
            </a:pPr>
            <a:r>
              <a:rPr lang="en-US" sz="1600" kern="0" dirty="0">
                <a:solidFill>
                  <a:srgbClr val="002060"/>
                </a:solidFill>
                <a:latin typeface="Effra"/>
              </a:rPr>
              <a:t>Bleta Vuniqi, </a:t>
            </a:r>
            <a:r>
              <a:rPr lang="en-US" sz="1600" kern="0" dirty="0" err="1">
                <a:solidFill>
                  <a:srgbClr val="002060"/>
                </a:solidFill>
                <a:latin typeface="Effra"/>
              </a:rPr>
              <a:t>CfQ</a:t>
            </a:r>
            <a:r>
              <a:rPr lang="en-US" sz="1600" kern="0" dirty="0">
                <a:solidFill>
                  <a:srgbClr val="002060"/>
                </a:solidFill>
                <a:latin typeface="Effra"/>
              </a:rPr>
              <a:t> Team Lead at FDA</a:t>
            </a:r>
          </a:p>
          <a:p>
            <a:pPr marL="0" lvl="1" defTabSz="814897">
              <a:spcBef>
                <a:spcPct val="0"/>
              </a:spcBef>
              <a:spcAft>
                <a:spcPct val="15000"/>
              </a:spcAft>
              <a:defRPr/>
            </a:pPr>
            <a:endParaRPr lang="en-US" sz="300" kern="0" dirty="0">
              <a:solidFill>
                <a:srgbClr val="002060"/>
              </a:solidFill>
              <a:latin typeface="Effra"/>
            </a:endParaRPr>
          </a:p>
        </p:txBody>
      </p:sp>
      <p:cxnSp>
        <p:nvCxnSpPr>
          <p:cNvPr id="7" name="Straight Connector 6">
            <a:extLst>
              <a:ext uri="{FF2B5EF4-FFF2-40B4-BE49-F238E27FC236}">
                <a16:creationId xmlns:a16="http://schemas.microsoft.com/office/drawing/2014/main" id="{73DD4022-2FAA-45BC-99B8-CFA33542FCF6}"/>
              </a:ext>
            </a:extLst>
          </p:cNvPr>
          <p:cNvCxnSpPr>
            <a:cxnSpLocks/>
          </p:cNvCxnSpPr>
          <p:nvPr/>
        </p:nvCxnSpPr>
        <p:spPr>
          <a:xfrm>
            <a:off x="4872926" y="2100417"/>
            <a:ext cx="11662" cy="36572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3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DB93B3-115B-4C58-B714-F78C8024683B}"/>
              </a:ext>
            </a:extLst>
          </p:cNvPr>
          <p:cNvSpPr/>
          <p:nvPr/>
        </p:nvSpPr>
        <p:spPr>
          <a:xfrm>
            <a:off x="586755" y="2177099"/>
            <a:ext cx="3948554" cy="2462213"/>
          </a:xfrm>
          <a:prstGeom prst="rect">
            <a:avLst/>
          </a:prstGeom>
          <a:noFill/>
        </p:spPr>
        <p:txBody>
          <a:bodyPr wrap="square" tIns="0" bIns="0">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j-lt"/>
                <a:ea typeface="+mn-ea"/>
                <a:cs typeface="Effra"/>
              </a:rPr>
              <a:t>ACCELERATE SUSTAINABLE CAPABILITY </a:t>
            </a:r>
          </a:p>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j-lt"/>
                <a:ea typeface="+mn-ea"/>
                <a:cs typeface="Effra"/>
              </a:rPr>
              <a:t>(ASC) PILOT STUDY</a:t>
            </a:r>
            <a:endParaRPr kumimoji="0" lang="en-US" sz="3200" b="1" i="0" u="none" strike="noStrike" kern="1200" cap="none" spc="0" normalizeH="0" baseline="0" noProof="0" dirty="0">
              <a:ln>
                <a:noFill/>
              </a:ln>
              <a:solidFill>
                <a:srgbClr val="0070C0"/>
              </a:solidFill>
              <a:effectLst/>
              <a:uLnTx/>
              <a:uFillTx/>
              <a:latin typeface="+mj-lt"/>
              <a:ea typeface="+mn-ea"/>
              <a:cs typeface="Arial" charset="0"/>
            </a:endParaRPr>
          </a:p>
        </p:txBody>
      </p:sp>
      <p:sp>
        <p:nvSpPr>
          <p:cNvPr id="16" name="Rectangle 15">
            <a:extLst>
              <a:ext uri="{FF2B5EF4-FFF2-40B4-BE49-F238E27FC236}">
                <a16:creationId xmlns:a16="http://schemas.microsoft.com/office/drawing/2014/main" id="{EE0245B6-8D74-4E14-97BA-7DDE15B8128C}"/>
              </a:ext>
            </a:extLst>
          </p:cNvPr>
          <p:cNvSpPr/>
          <p:nvPr/>
        </p:nvSpPr>
        <p:spPr>
          <a:xfrm>
            <a:off x="235443" y="829340"/>
            <a:ext cx="11715552" cy="478465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76A2C4CF-6FDF-4E06-9C8D-5209993E54F7}"/>
              </a:ext>
            </a:extLst>
          </p:cNvPr>
          <p:cNvPicPr>
            <a:picLocks noChangeAspect="1"/>
          </p:cNvPicPr>
          <p:nvPr/>
        </p:nvPicPr>
        <p:blipFill rotWithShape="1">
          <a:blip r:embed="rId3"/>
          <a:srcRect l="27296" t="72745" r="60756" b="18140"/>
          <a:stretch/>
        </p:blipFill>
        <p:spPr>
          <a:xfrm>
            <a:off x="235443" y="5899026"/>
            <a:ext cx="2061282" cy="884546"/>
          </a:xfrm>
          <a:prstGeom prst="rect">
            <a:avLst/>
          </a:prstGeom>
        </p:spPr>
      </p:pic>
      <p:sp>
        <p:nvSpPr>
          <p:cNvPr id="19" name="Text Placeholder 3">
            <a:extLst>
              <a:ext uri="{FF2B5EF4-FFF2-40B4-BE49-F238E27FC236}">
                <a16:creationId xmlns:a16="http://schemas.microsoft.com/office/drawing/2014/main" id="{2E386B4F-3231-4932-8E16-D7051063793B}"/>
              </a:ext>
            </a:extLst>
          </p:cNvPr>
          <p:cNvSpPr txBox="1">
            <a:spLocks/>
          </p:cNvSpPr>
          <p:nvPr/>
        </p:nvSpPr>
        <p:spPr>
          <a:xfrm>
            <a:off x="6799935" y="2029840"/>
            <a:ext cx="5137448" cy="3363565"/>
          </a:xfrm>
          <a:prstGeom prst="rect">
            <a:avLst/>
          </a:prstGeom>
        </p:spPr>
        <p:txBody>
          <a:bodyPr>
            <a:normAutofit/>
          </a:bodyPr>
          <a:lstStyle>
            <a:lvl1pPr marL="0" indent="0" algn="l" defTabSz="913526" rtl="0" eaLnBrk="1" fontAlgn="base" hangingPunct="1">
              <a:spcBef>
                <a:spcPct val="0"/>
              </a:spcBef>
              <a:spcAft>
                <a:spcPct val="0"/>
              </a:spcAft>
              <a:buClr>
                <a:schemeClr val="tx2"/>
              </a:buClr>
              <a:buSzPct val="100000"/>
              <a:defRPr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r>
              <a:rPr lang="en-US" sz="3400" b="1" kern="0" dirty="0">
                <a:solidFill>
                  <a:srgbClr val="0070C0"/>
                </a:solidFill>
              </a:rPr>
              <a:t>IMPROVEMENT PILOT…</a:t>
            </a:r>
          </a:p>
          <a:p>
            <a:r>
              <a:rPr lang="en-US" sz="3400" kern="0" dirty="0"/>
              <a:t>Help Sites address Compliance Issues and Improve Product Quality.</a:t>
            </a:r>
            <a:endParaRPr lang="en-US" sz="3400" kern="0" dirty="0">
              <a:latin typeface="Effra Light"/>
            </a:endParaRPr>
          </a:p>
        </p:txBody>
      </p:sp>
      <p:grpSp>
        <p:nvGrpSpPr>
          <p:cNvPr id="27" name="Group 26">
            <a:extLst>
              <a:ext uri="{FF2B5EF4-FFF2-40B4-BE49-F238E27FC236}">
                <a16:creationId xmlns:a16="http://schemas.microsoft.com/office/drawing/2014/main" id="{874F495E-DA96-4CC1-9515-572B730A7CC3}"/>
              </a:ext>
            </a:extLst>
          </p:cNvPr>
          <p:cNvGrpSpPr>
            <a:grpSpLocks noChangeAspect="1"/>
          </p:cNvGrpSpPr>
          <p:nvPr/>
        </p:nvGrpSpPr>
        <p:grpSpPr>
          <a:xfrm>
            <a:off x="4291445" y="2340119"/>
            <a:ext cx="2179651" cy="2177762"/>
            <a:chOff x="12256841" y="2267712"/>
            <a:chExt cx="843611" cy="842880"/>
          </a:xfrm>
          <a:solidFill>
            <a:srgbClr val="0085CA"/>
          </a:solidFill>
        </p:grpSpPr>
        <p:sp>
          <p:nvSpPr>
            <p:cNvPr id="28" name="Freeform 93">
              <a:extLst>
                <a:ext uri="{FF2B5EF4-FFF2-40B4-BE49-F238E27FC236}">
                  <a16:creationId xmlns:a16="http://schemas.microsoft.com/office/drawing/2014/main" id="{86F03D1D-92E9-4E40-BD23-ACC36605A635}"/>
                </a:ext>
              </a:extLst>
            </p:cNvPr>
            <p:cNvSpPr>
              <a:spLocks/>
            </p:cNvSpPr>
            <p:nvPr/>
          </p:nvSpPr>
          <p:spPr bwMode="auto">
            <a:xfrm>
              <a:off x="12256841" y="2267712"/>
              <a:ext cx="843611" cy="842880"/>
            </a:xfrm>
            <a:custGeom>
              <a:avLst/>
              <a:gdLst>
                <a:gd name="T0" fmla="*/ 1153 w 1153"/>
                <a:gd name="T1" fmla="*/ 1152 h 1152"/>
                <a:gd name="T2" fmla="*/ 772 w 1153"/>
                <a:gd name="T3" fmla="*/ 1152 h 1152"/>
                <a:gd name="T4" fmla="*/ 772 w 1153"/>
                <a:gd name="T5" fmla="*/ 1104 h 1152"/>
                <a:gd name="T6" fmla="*/ 1105 w 1153"/>
                <a:gd name="T7" fmla="*/ 1104 h 1152"/>
                <a:gd name="T8" fmla="*/ 1105 w 1153"/>
                <a:gd name="T9" fmla="*/ 48 h 1152"/>
                <a:gd name="T10" fmla="*/ 48 w 1153"/>
                <a:gd name="T11" fmla="*/ 48 h 1152"/>
                <a:gd name="T12" fmla="*/ 48 w 1153"/>
                <a:gd name="T13" fmla="*/ 548 h 1152"/>
                <a:gd name="T14" fmla="*/ 0 w 1153"/>
                <a:gd name="T15" fmla="*/ 548 h 1152"/>
                <a:gd name="T16" fmla="*/ 0 w 1153"/>
                <a:gd name="T17" fmla="*/ 0 h 1152"/>
                <a:gd name="T18" fmla="*/ 1153 w 1153"/>
                <a:gd name="T19" fmla="*/ 0 h 1152"/>
                <a:gd name="T20" fmla="*/ 1153 w 1153"/>
                <a:gd name="T21"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3" h="1152">
                  <a:moveTo>
                    <a:pt x="1153" y="1152"/>
                  </a:moveTo>
                  <a:lnTo>
                    <a:pt x="772" y="1152"/>
                  </a:lnTo>
                  <a:lnTo>
                    <a:pt x="772" y="1104"/>
                  </a:lnTo>
                  <a:lnTo>
                    <a:pt x="1105" y="1104"/>
                  </a:lnTo>
                  <a:lnTo>
                    <a:pt x="1105" y="48"/>
                  </a:lnTo>
                  <a:lnTo>
                    <a:pt x="48" y="48"/>
                  </a:lnTo>
                  <a:lnTo>
                    <a:pt x="48" y="548"/>
                  </a:lnTo>
                  <a:lnTo>
                    <a:pt x="0" y="548"/>
                  </a:lnTo>
                  <a:lnTo>
                    <a:pt x="0" y="0"/>
                  </a:lnTo>
                  <a:lnTo>
                    <a:pt x="1153" y="0"/>
                  </a:lnTo>
                  <a:lnTo>
                    <a:pt x="1153" y="1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29" name="Freeform 94">
              <a:extLst>
                <a:ext uri="{FF2B5EF4-FFF2-40B4-BE49-F238E27FC236}">
                  <a16:creationId xmlns:a16="http://schemas.microsoft.com/office/drawing/2014/main" id="{9BD7CB0C-2DEE-4187-B8B8-4938E0577906}"/>
                </a:ext>
              </a:extLst>
            </p:cNvPr>
            <p:cNvSpPr>
              <a:spLocks noEditPoints="1"/>
            </p:cNvSpPr>
            <p:nvPr/>
          </p:nvSpPr>
          <p:spPr bwMode="auto">
            <a:xfrm>
              <a:off x="12324154" y="2575013"/>
              <a:ext cx="623379" cy="534116"/>
            </a:xfrm>
            <a:custGeom>
              <a:avLst/>
              <a:gdLst>
                <a:gd name="T0" fmla="*/ 402 w 426"/>
                <a:gd name="T1" fmla="*/ 164 h 365"/>
                <a:gd name="T2" fmla="*/ 227 w 426"/>
                <a:gd name="T3" fmla="*/ 24 h 365"/>
                <a:gd name="T4" fmla="*/ 0 w 426"/>
                <a:gd name="T5" fmla="*/ 179 h 365"/>
                <a:gd name="T6" fmla="*/ 55 w 426"/>
                <a:gd name="T7" fmla="*/ 260 h 365"/>
                <a:gd name="T8" fmla="*/ 102 w 426"/>
                <a:gd name="T9" fmla="*/ 295 h 365"/>
                <a:gd name="T10" fmla="*/ 145 w 426"/>
                <a:gd name="T11" fmla="*/ 331 h 365"/>
                <a:gd name="T12" fmla="*/ 189 w 426"/>
                <a:gd name="T13" fmla="*/ 365 h 365"/>
                <a:gd name="T14" fmla="*/ 237 w 426"/>
                <a:gd name="T15" fmla="*/ 356 h 365"/>
                <a:gd name="T16" fmla="*/ 294 w 426"/>
                <a:gd name="T17" fmla="*/ 351 h 365"/>
                <a:gd name="T18" fmla="*/ 312 w 426"/>
                <a:gd name="T19" fmla="*/ 327 h 365"/>
                <a:gd name="T20" fmla="*/ 378 w 426"/>
                <a:gd name="T21" fmla="*/ 270 h 365"/>
                <a:gd name="T22" fmla="*/ 412 w 426"/>
                <a:gd name="T23" fmla="*/ 225 h 365"/>
                <a:gd name="T24" fmla="*/ 228 w 426"/>
                <a:gd name="T25" fmla="*/ 48 h 365"/>
                <a:gd name="T26" fmla="*/ 226 w 426"/>
                <a:gd name="T27" fmla="*/ 85 h 365"/>
                <a:gd name="T28" fmla="*/ 183 w 426"/>
                <a:gd name="T29" fmla="*/ 123 h 365"/>
                <a:gd name="T30" fmla="*/ 122 w 426"/>
                <a:gd name="T31" fmla="*/ 116 h 365"/>
                <a:gd name="T32" fmla="*/ 44 w 426"/>
                <a:gd name="T33" fmla="*/ 231 h 365"/>
                <a:gd name="T34" fmla="*/ 45 w 426"/>
                <a:gd name="T35" fmla="*/ 209 h 365"/>
                <a:gd name="T36" fmla="*/ 67 w 426"/>
                <a:gd name="T37" fmla="*/ 194 h 365"/>
                <a:gd name="T38" fmla="*/ 83 w 426"/>
                <a:gd name="T39" fmla="*/ 211 h 365"/>
                <a:gd name="T40" fmla="*/ 66 w 426"/>
                <a:gd name="T41" fmla="*/ 232 h 365"/>
                <a:gd name="T42" fmla="*/ 90 w 426"/>
                <a:gd name="T43" fmla="*/ 266 h 365"/>
                <a:gd name="T44" fmla="*/ 103 w 426"/>
                <a:gd name="T45" fmla="*/ 232 h 365"/>
                <a:gd name="T46" fmla="*/ 130 w 426"/>
                <a:gd name="T47" fmla="*/ 245 h 365"/>
                <a:gd name="T48" fmla="*/ 118 w 426"/>
                <a:gd name="T49" fmla="*/ 262 h 365"/>
                <a:gd name="T50" fmla="*/ 114 w 426"/>
                <a:gd name="T51" fmla="*/ 266 h 365"/>
                <a:gd name="T52" fmla="*/ 133 w 426"/>
                <a:gd name="T53" fmla="*/ 302 h 365"/>
                <a:gd name="T54" fmla="*/ 141 w 426"/>
                <a:gd name="T55" fmla="*/ 273 h 365"/>
                <a:gd name="T56" fmla="*/ 154 w 426"/>
                <a:gd name="T57" fmla="*/ 264 h 365"/>
                <a:gd name="T58" fmla="*/ 172 w 426"/>
                <a:gd name="T59" fmla="*/ 281 h 365"/>
                <a:gd name="T60" fmla="*/ 160 w 426"/>
                <a:gd name="T61" fmla="*/ 298 h 365"/>
                <a:gd name="T62" fmla="*/ 178 w 426"/>
                <a:gd name="T63" fmla="*/ 336 h 365"/>
                <a:gd name="T64" fmla="*/ 184 w 426"/>
                <a:gd name="T65" fmla="*/ 309 h 365"/>
                <a:gd name="T66" fmla="*/ 200 w 426"/>
                <a:gd name="T67" fmla="*/ 298 h 365"/>
                <a:gd name="T68" fmla="*/ 217 w 426"/>
                <a:gd name="T69" fmla="*/ 315 h 365"/>
                <a:gd name="T70" fmla="*/ 200 w 426"/>
                <a:gd name="T71" fmla="*/ 337 h 365"/>
                <a:gd name="T72" fmla="*/ 368 w 426"/>
                <a:gd name="T73" fmla="*/ 211 h 365"/>
                <a:gd name="T74" fmla="*/ 357 w 426"/>
                <a:gd name="T75" fmla="*/ 232 h 365"/>
                <a:gd name="T76" fmla="*/ 334 w 426"/>
                <a:gd name="T77" fmla="*/ 256 h 365"/>
                <a:gd name="T78" fmla="*/ 321 w 426"/>
                <a:gd name="T79" fmla="*/ 276 h 365"/>
                <a:gd name="T80" fmla="*/ 298 w 426"/>
                <a:gd name="T81" fmla="*/ 299 h 365"/>
                <a:gd name="T82" fmla="*/ 289 w 426"/>
                <a:gd name="T83" fmla="*/ 293 h 365"/>
                <a:gd name="T84" fmla="*/ 275 w 426"/>
                <a:gd name="T85" fmla="*/ 313 h 365"/>
                <a:gd name="T86" fmla="*/ 252 w 426"/>
                <a:gd name="T87" fmla="*/ 337 h 365"/>
                <a:gd name="T88" fmla="*/ 196 w 426"/>
                <a:gd name="T89" fmla="*/ 275 h 365"/>
                <a:gd name="T90" fmla="*/ 143 w 426"/>
                <a:gd name="T91" fmla="*/ 217 h 365"/>
                <a:gd name="T92" fmla="*/ 41 w 426"/>
                <a:gd name="T93" fmla="*/ 180 h 365"/>
                <a:gd name="T94" fmla="*/ 151 w 426"/>
                <a:gd name="T95" fmla="*/ 57 h 365"/>
                <a:gd name="T96" fmla="*/ 122 w 426"/>
                <a:gd name="T97" fmla="*/ 162 h 365"/>
                <a:gd name="T98" fmla="*/ 231 w 426"/>
                <a:gd name="T99" fmla="*/ 1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365">
                  <a:moveTo>
                    <a:pt x="407" y="167"/>
                  </a:moveTo>
                  <a:cubicBezTo>
                    <a:pt x="405" y="166"/>
                    <a:pt x="405" y="166"/>
                    <a:pt x="405" y="166"/>
                  </a:cubicBezTo>
                  <a:cubicBezTo>
                    <a:pt x="402" y="164"/>
                    <a:pt x="402" y="164"/>
                    <a:pt x="402" y="164"/>
                  </a:cubicBezTo>
                  <a:cubicBezTo>
                    <a:pt x="324" y="29"/>
                    <a:pt x="324" y="29"/>
                    <a:pt x="324" y="29"/>
                  </a:cubicBezTo>
                  <a:cubicBezTo>
                    <a:pt x="317" y="28"/>
                    <a:pt x="317" y="28"/>
                    <a:pt x="317" y="28"/>
                  </a:cubicBezTo>
                  <a:cubicBezTo>
                    <a:pt x="297" y="27"/>
                    <a:pt x="231" y="24"/>
                    <a:pt x="227" y="24"/>
                  </a:cubicBezTo>
                  <a:cubicBezTo>
                    <a:pt x="225" y="24"/>
                    <a:pt x="222" y="24"/>
                    <a:pt x="174" y="42"/>
                  </a:cubicBezTo>
                  <a:cubicBezTo>
                    <a:pt x="95" y="0"/>
                    <a:pt x="95" y="0"/>
                    <a:pt x="95" y="0"/>
                  </a:cubicBezTo>
                  <a:cubicBezTo>
                    <a:pt x="0" y="179"/>
                    <a:pt x="0" y="179"/>
                    <a:pt x="0" y="179"/>
                  </a:cubicBezTo>
                  <a:cubicBezTo>
                    <a:pt x="23" y="197"/>
                    <a:pt x="23" y="197"/>
                    <a:pt x="23" y="197"/>
                  </a:cubicBezTo>
                  <a:cubicBezTo>
                    <a:pt x="12" y="212"/>
                    <a:pt x="13" y="233"/>
                    <a:pt x="26" y="247"/>
                  </a:cubicBezTo>
                  <a:cubicBezTo>
                    <a:pt x="34" y="256"/>
                    <a:pt x="45" y="260"/>
                    <a:pt x="55" y="260"/>
                  </a:cubicBezTo>
                  <a:cubicBezTo>
                    <a:pt x="58" y="260"/>
                    <a:pt x="60" y="260"/>
                    <a:pt x="62" y="260"/>
                  </a:cubicBezTo>
                  <a:cubicBezTo>
                    <a:pt x="63" y="268"/>
                    <a:pt x="67" y="276"/>
                    <a:pt x="73" y="282"/>
                  </a:cubicBezTo>
                  <a:cubicBezTo>
                    <a:pt x="81" y="291"/>
                    <a:pt x="91" y="295"/>
                    <a:pt x="102" y="295"/>
                  </a:cubicBezTo>
                  <a:cubicBezTo>
                    <a:pt x="103" y="295"/>
                    <a:pt x="104" y="295"/>
                    <a:pt x="105" y="295"/>
                  </a:cubicBezTo>
                  <a:cubicBezTo>
                    <a:pt x="106" y="303"/>
                    <a:pt x="109" y="311"/>
                    <a:pt x="115" y="318"/>
                  </a:cubicBezTo>
                  <a:cubicBezTo>
                    <a:pt x="123" y="327"/>
                    <a:pt x="134" y="331"/>
                    <a:pt x="145" y="331"/>
                  </a:cubicBezTo>
                  <a:cubicBezTo>
                    <a:pt x="146" y="331"/>
                    <a:pt x="148" y="331"/>
                    <a:pt x="150" y="331"/>
                  </a:cubicBezTo>
                  <a:cubicBezTo>
                    <a:pt x="151" y="338"/>
                    <a:pt x="154" y="346"/>
                    <a:pt x="160" y="352"/>
                  </a:cubicBezTo>
                  <a:cubicBezTo>
                    <a:pt x="168" y="361"/>
                    <a:pt x="179" y="365"/>
                    <a:pt x="189" y="365"/>
                  </a:cubicBezTo>
                  <a:cubicBezTo>
                    <a:pt x="199" y="365"/>
                    <a:pt x="209" y="361"/>
                    <a:pt x="216" y="354"/>
                  </a:cubicBezTo>
                  <a:cubicBezTo>
                    <a:pt x="225" y="347"/>
                    <a:pt x="225" y="347"/>
                    <a:pt x="225" y="347"/>
                  </a:cubicBezTo>
                  <a:cubicBezTo>
                    <a:pt x="237" y="356"/>
                    <a:pt x="237" y="356"/>
                    <a:pt x="237" y="356"/>
                  </a:cubicBezTo>
                  <a:cubicBezTo>
                    <a:pt x="244" y="362"/>
                    <a:pt x="253" y="365"/>
                    <a:pt x="263" y="365"/>
                  </a:cubicBezTo>
                  <a:cubicBezTo>
                    <a:pt x="264" y="365"/>
                    <a:pt x="265" y="365"/>
                    <a:pt x="266" y="365"/>
                  </a:cubicBezTo>
                  <a:cubicBezTo>
                    <a:pt x="277" y="364"/>
                    <a:pt x="287" y="359"/>
                    <a:pt x="294" y="351"/>
                  </a:cubicBezTo>
                  <a:cubicBezTo>
                    <a:pt x="300" y="344"/>
                    <a:pt x="303" y="335"/>
                    <a:pt x="304" y="326"/>
                  </a:cubicBezTo>
                  <a:cubicBezTo>
                    <a:pt x="305" y="327"/>
                    <a:pt x="307" y="327"/>
                    <a:pt x="309" y="327"/>
                  </a:cubicBezTo>
                  <a:cubicBezTo>
                    <a:pt x="310" y="327"/>
                    <a:pt x="311" y="327"/>
                    <a:pt x="312" y="327"/>
                  </a:cubicBezTo>
                  <a:cubicBezTo>
                    <a:pt x="323" y="326"/>
                    <a:pt x="333" y="320"/>
                    <a:pt x="340" y="312"/>
                  </a:cubicBezTo>
                  <a:cubicBezTo>
                    <a:pt x="347" y="303"/>
                    <a:pt x="351" y="293"/>
                    <a:pt x="350" y="284"/>
                  </a:cubicBezTo>
                  <a:cubicBezTo>
                    <a:pt x="363" y="283"/>
                    <a:pt x="372" y="277"/>
                    <a:pt x="378" y="270"/>
                  </a:cubicBezTo>
                  <a:cubicBezTo>
                    <a:pt x="385" y="261"/>
                    <a:pt x="388" y="251"/>
                    <a:pt x="387" y="240"/>
                  </a:cubicBezTo>
                  <a:cubicBezTo>
                    <a:pt x="387" y="240"/>
                    <a:pt x="386" y="239"/>
                    <a:pt x="386" y="239"/>
                  </a:cubicBezTo>
                  <a:cubicBezTo>
                    <a:pt x="396" y="238"/>
                    <a:pt x="405" y="233"/>
                    <a:pt x="412" y="225"/>
                  </a:cubicBezTo>
                  <a:cubicBezTo>
                    <a:pt x="426" y="208"/>
                    <a:pt x="424" y="182"/>
                    <a:pt x="407" y="167"/>
                  </a:cubicBezTo>
                  <a:close/>
                  <a:moveTo>
                    <a:pt x="179" y="65"/>
                  </a:moveTo>
                  <a:cubicBezTo>
                    <a:pt x="200" y="58"/>
                    <a:pt x="223" y="49"/>
                    <a:pt x="228" y="48"/>
                  </a:cubicBezTo>
                  <a:cubicBezTo>
                    <a:pt x="236" y="48"/>
                    <a:pt x="278" y="50"/>
                    <a:pt x="310" y="52"/>
                  </a:cubicBezTo>
                  <a:cubicBezTo>
                    <a:pt x="364" y="148"/>
                    <a:pt x="364" y="148"/>
                    <a:pt x="364" y="148"/>
                  </a:cubicBezTo>
                  <a:cubicBezTo>
                    <a:pt x="226" y="85"/>
                    <a:pt x="226" y="85"/>
                    <a:pt x="226" y="85"/>
                  </a:cubicBezTo>
                  <a:cubicBezTo>
                    <a:pt x="220" y="92"/>
                    <a:pt x="220" y="92"/>
                    <a:pt x="220" y="92"/>
                  </a:cubicBezTo>
                  <a:cubicBezTo>
                    <a:pt x="214" y="98"/>
                    <a:pt x="197" y="115"/>
                    <a:pt x="183" y="122"/>
                  </a:cubicBezTo>
                  <a:cubicBezTo>
                    <a:pt x="183" y="123"/>
                    <a:pt x="183" y="123"/>
                    <a:pt x="183" y="123"/>
                  </a:cubicBezTo>
                  <a:cubicBezTo>
                    <a:pt x="168" y="131"/>
                    <a:pt x="144" y="144"/>
                    <a:pt x="131" y="139"/>
                  </a:cubicBezTo>
                  <a:cubicBezTo>
                    <a:pt x="125" y="137"/>
                    <a:pt x="122" y="132"/>
                    <a:pt x="121" y="129"/>
                  </a:cubicBezTo>
                  <a:cubicBezTo>
                    <a:pt x="119" y="124"/>
                    <a:pt x="120" y="119"/>
                    <a:pt x="122" y="116"/>
                  </a:cubicBezTo>
                  <a:cubicBezTo>
                    <a:pt x="126" y="109"/>
                    <a:pt x="154" y="85"/>
                    <a:pt x="179" y="65"/>
                  </a:cubicBezTo>
                  <a:close/>
                  <a:moveTo>
                    <a:pt x="66" y="232"/>
                  </a:moveTo>
                  <a:cubicBezTo>
                    <a:pt x="60" y="238"/>
                    <a:pt x="50" y="238"/>
                    <a:pt x="44" y="231"/>
                  </a:cubicBezTo>
                  <a:cubicBezTo>
                    <a:pt x="41" y="228"/>
                    <a:pt x="39" y="224"/>
                    <a:pt x="39" y="220"/>
                  </a:cubicBezTo>
                  <a:cubicBezTo>
                    <a:pt x="40" y="216"/>
                    <a:pt x="41" y="213"/>
                    <a:pt x="42" y="211"/>
                  </a:cubicBezTo>
                  <a:cubicBezTo>
                    <a:pt x="43" y="210"/>
                    <a:pt x="44" y="209"/>
                    <a:pt x="45" y="209"/>
                  </a:cubicBezTo>
                  <a:cubicBezTo>
                    <a:pt x="56" y="198"/>
                    <a:pt x="56" y="198"/>
                    <a:pt x="56" y="198"/>
                  </a:cubicBezTo>
                  <a:cubicBezTo>
                    <a:pt x="58" y="196"/>
                    <a:pt x="59" y="195"/>
                    <a:pt x="61" y="195"/>
                  </a:cubicBezTo>
                  <a:cubicBezTo>
                    <a:pt x="63" y="194"/>
                    <a:pt x="65" y="194"/>
                    <a:pt x="67" y="194"/>
                  </a:cubicBezTo>
                  <a:cubicBezTo>
                    <a:pt x="71" y="194"/>
                    <a:pt x="76" y="195"/>
                    <a:pt x="79" y="199"/>
                  </a:cubicBezTo>
                  <a:cubicBezTo>
                    <a:pt x="82" y="202"/>
                    <a:pt x="83" y="206"/>
                    <a:pt x="83" y="210"/>
                  </a:cubicBezTo>
                  <a:cubicBezTo>
                    <a:pt x="83" y="210"/>
                    <a:pt x="83" y="211"/>
                    <a:pt x="83" y="211"/>
                  </a:cubicBezTo>
                  <a:cubicBezTo>
                    <a:pt x="83" y="215"/>
                    <a:pt x="81" y="219"/>
                    <a:pt x="78" y="221"/>
                  </a:cubicBezTo>
                  <a:cubicBezTo>
                    <a:pt x="68" y="230"/>
                    <a:pt x="68" y="230"/>
                    <a:pt x="68" y="230"/>
                  </a:cubicBezTo>
                  <a:lnTo>
                    <a:pt x="66" y="232"/>
                  </a:lnTo>
                  <a:close/>
                  <a:moveTo>
                    <a:pt x="114" y="266"/>
                  </a:moveTo>
                  <a:cubicBezTo>
                    <a:pt x="113" y="267"/>
                    <a:pt x="113" y="267"/>
                    <a:pt x="113" y="267"/>
                  </a:cubicBezTo>
                  <a:cubicBezTo>
                    <a:pt x="106" y="273"/>
                    <a:pt x="96" y="272"/>
                    <a:pt x="90" y="266"/>
                  </a:cubicBezTo>
                  <a:cubicBezTo>
                    <a:pt x="85" y="260"/>
                    <a:pt x="85" y="252"/>
                    <a:pt x="89" y="246"/>
                  </a:cubicBezTo>
                  <a:cubicBezTo>
                    <a:pt x="90" y="245"/>
                    <a:pt x="90" y="244"/>
                    <a:pt x="91" y="243"/>
                  </a:cubicBezTo>
                  <a:cubicBezTo>
                    <a:pt x="103" y="232"/>
                    <a:pt x="103" y="232"/>
                    <a:pt x="103" y="232"/>
                  </a:cubicBezTo>
                  <a:cubicBezTo>
                    <a:pt x="104" y="231"/>
                    <a:pt x="106" y="230"/>
                    <a:pt x="108" y="230"/>
                  </a:cubicBezTo>
                  <a:cubicBezTo>
                    <a:pt x="114" y="227"/>
                    <a:pt x="121" y="228"/>
                    <a:pt x="126" y="233"/>
                  </a:cubicBezTo>
                  <a:cubicBezTo>
                    <a:pt x="128" y="236"/>
                    <a:pt x="130" y="241"/>
                    <a:pt x="130" y="245"/>
                  </a:cubicBezTo>
                  <a:cubicBezTo>
                    <a:pt x="130" y="245"/>
                    <a:pt x="130" y="246"/>
                    <a:pt x="130" y="246"/>
                  </a:cubicBezTo>
                  <a:cubicBezTo>
                    <a:pt x="129" y="249"/>
                    <a:pt x="128" y="251"/>
                    <a:pt x="127" y="253"/>
                  </a:cubicBezTo>
                  <a:cubicBezTo>
                    <a:pt x="118" y="262"/>
                    <a:pt x="118" y="262"/>
                    <a:pt x="118" y="262"/>
                  </a:cubicBezTo>
                  <a:cubicBezTo>
                    <a:pt x="118" y="262"/>
                    <a:pt x="118" y="262"/>
                    <a:pt x="118" y="262"/>
                  </a:cubicBezTo>
                  <a:cubicBezTo>
                    <a:pt x="117" y="263"/>
                    <a:pt x="116" y="264"/>
                    <a:pt x="115" y="265"/>
                  </a:cubicBezTo>
                  <a:cubicBezTo>
                    <a:pt x="114" y="265"/>
                    <a:pt x="114" y="266"/>
                    <a:pt x="114" y="266"/>
                  </a:cubicBezTo>
                  <a:close/>
                  <a:moveTo>
                    <a:pt x="158" y="301"/>
                  </a:moveTo>
                  <a:cubicBezTo>
                    <a:pt x="155" y="303"/>
                    <a:pt x="155" y="303"/>
                    <a:pt x="155" y="303"/>
                  </a:cubicBezTo>
                  <a:cubicBezTo>
                    <a:pt x="149" y="309"/>
                    <a:pt x="139" y="308"/>
                    <a:pt x="133" y="302"/>
                  </a:cubicBezTo>
                  <a:cubicBezTo>
                    <a:pt x="128" y="296"/>
                    <a:pt x="127" y="288"/>
                    <a:pt x="132" y="282"/>
                  </a:cubicBezTo>
                  <a:cubicBezTo>
                    <a:pt x="134" y="280"/>
                    <a:pt x="134" y="280"/>
                    <a:pt x="134" y="280"/>
                  </a:cubicBezTo>
                  <a:cubicBezTo>
                    <a:pt x="141" y="273"/>
                    <a:pt x="141" y="273"/>
                    <a:pt x="141" y="273"/>
                  </a:cubicBezTo>
                  <a:cubicBezTo>
                    <a:pt x="142" y="272"/>
                    <a:pt x="144" y="271"/>
                    <a:pt x="145" y="269"/>
                  </a:cubicBezTo>
                  <a:cubicBezTo>
                    <a:pt x="146" y="268"/>
                    <a:pt x="146" y="268"/>
                    <a:pt x="146" y="268"/>
                  </a:cubicBezTo>
                  <a:cubicBezTo>
                    <a:pt x="148" y="266"/>
                    <a:pt x="151" y="265"/>
                    <a:pt x="154" y="264"/>
                  </a:cubicBezTo>
                  <a:cubicBezTo>
                    <a:pt x="159" y="264"/>
                    <a:pt x="165" y="265"/>
                    <a:pt x="168" y="269"/>
                  </a:cubicBezTo>
                  <a:cubicBezTo>
                    <a:pt x="170" y="272"/>
                    <a:pt x="172" y="275"/>
                    <a:pt x="172" y="278"/>
                  </a:cubicBezTo>
                  <a:cubicBezTo>
                    <a:pt x="172" y="279"/>
                    <a:pt x="172" y="280"/>
                    <a:pt x="172" y="281"/>
                  </a:cubicBezTo>
                  <a:cubicBezTo>
                    <a:pt x="172" y="284"/>
                    <a:pt x="171" y="286"/>
                    <a:pt x="170" y="289"/>
                  </a:cubicBezTo>
                  <a:cubicBezTo>
                    <a:pt x="162" y="296"/>
                    <a:pt x="162" y="296"/>
                    <a:pt x="162" y="296"/>
                  </a:cubicBezTo>
                  <a:cubicBezTo>
                    <a:pt x="161" y="297"/>
                    <a:pt x="160" y="297"/>
                    <a:pt x="160" y="298"/>
                  </a:cubicBezTo>
                  <a:cubicBezTo>
                    <a:pt x="159" y="299"/>
                    <a:pt x="158" y="300"/>
                    <a:pt x="158" y="301"/>
                  </a:cubicBezTo>
                  <a:close/>
                  <a:moveTo>
                    <a:pt x="200" y="337"/>
                  </a:moveTo>
                  <a:cubicBezTo>
                    <a:pt x="194" y="343"/>
                    <a:pt x="184" y="342"/>
                    <a:pt x="178" y="336"/>
                  </a:cubicBezTo>
                  <a:cubicBezTo>
                    <a:pt x="173" y="330"/>
                    <a:pt x="172" y="322"/>
                    <a:pt x="176" y="316"/>
                  </a:cubicBezTo>
                  <a:cubicBezTo>
                    <a:pt x="179" y="313"/>
                    <a:pt x="179" y="313"/>
                    <a:pt x="179" y="313"/>
                  </a:cubicBezTo>
                  <a:cubicBezTo>
                    <a:pt x="184" y="309"/>
                    <a:pt x="184" y="309"/>
                    <a:pt x="184" y="309"/>
                  </a:cubicBezTo>
                  <a:cubicBezTo>
                    <a:pt x="185" y="308"/>
                    <a:pt x="187" y="306"/>
                    <a:pt x="188" y="305"/>
                  </a:cubicBezTo>
                  <a:cubicBezTo>
                    <a:pt x="190" y="302"/>
                    <a:pt x="190" y="302"/>
                    <a:pt x="190" y="302"/>
                  </a:cubicBezTo>
                  <a:cubicBezTo>
                    <a:pt x="193" y="300"/>
                    <a:pt x="196" y="299"/>
                    <a:pt x="200" y="298"/>
                  </a:cubicBezTo>
                  <a:cubicBezTo>
                    <a:pt x="204" y="298"/>
                    <a:pt x="209" y="299"/>
                    <a:pt x="213" y="303"/>
                  </a:cubicBezTo>
                  <a:cubicBezTo>
                    <a:pt x="215" y="306"/>
                    <a:pt x="216" y="308"/>
                    <a:pt x="217" y="311"/>
                  </a:cubicBezTo>
                  <a:cubicBezTo>
                    <a:pt x="217" y="312"/>
                    <a:pt x="217" y="314"/>
                    <a:pt x="217" y="315"/>
                  </a:cubicBezTo>
                  <a:cubicBezTo>
                    <a:pt x="217" y="319"/>
                    <a:pt x="215" y="323"/>
                    <a:pt x="212" y="326"/>
                  </a:cubicBezTo>
                  <a:cubicBezTo>
                    <a:pt x="205" y="332"/>
                    <a:pt x="205" y="332"/>
                    <a:pt x="205" y="332"/>
                  </a:cubicBezTo>
                  <a:lnTo>
                    <a:pt x="200" y="337"/>
                  </a:lnTo>
                  <a:close/>
                  <a:moveTo>
                    <a:pt x="393" y="210"/>
                  </a:moveTo>
                  <a:cubicBezTo>
                    <a:pt x="386" y="219"/>
                    <a:pt x="375" y="215"/>
                    <a:pt x="368" y="211"/>
                  </a:cubicBezTo>
                  <a:cubicBezTo>
                    <a:pt x="368" y="211"/>
                    <a:pt x="368" y="211"/>
                    <a:pt x="368" y="211"/>
                  </a:cubicBezTo>
                  <a:cubicBezTo>
                    <a:pt x="315" y="181"/>
                    <a:pt x="315" y="181"/>
                    <a:pt x="315" y="181"/>
                  </a:cubicBezTo>
                  <a:cubicBezTo>
                    <a:pt x="303" y="202"/>
                    <a:pt x="303" y="202"/>
                    <a:pt x="303" y="202"/>
                  </a:cubicBezTo>
                  <a:cubicBezTo>
                    <a:pt x="357" y="232"/>
                    <a:pt x="357" y="232"/>
                    <a:pt x="357" y="232"/>
                  </a:cubicBezTo>
                  <a:cubicBezTo>
                    <a:pt x="360" y="235"/>
                    <a:pt x="362" y="239"/>
                    <a:pt x="363" y="243"/>
                  </a:cubicBezTo>
                  <a:cubicBezTo>
                    <a:pt x="363" y="246"/>
                    <a:pt x="363" y="250"/>
                    <a:pt x="359" y="254"/>
                  </a:cubicBezTo>
                  <a:cubicBezTo>
                    <a:pt x="356" y="258"/>
                    <a:pt x="351" y="264"/>
                    <a:pt x="334" y="256"/>
                  </a:cubicBezTo>
                  <a:cubicBezTo>
                    <a:pt x="288" y="231"/>
                    <a:pt x="288" y="231"/>
                    <a:pt x="288" y="231"/>
                  </a:cubicBezTo>
                  <a:cubicBezTo>
                    <a:pt x="277" y="252"/>
                    <a:pt x="277" y="252"/>
                    <a:pt x="277" y="252"/>
                  </a:cubicBezTo>
                  <a:cubicBezTo>
                    <a:pt x="321" y="276"/>
                    <a:pt x="321" y="276"/>
                    <a:pt x="321" y="276"/>
                  </a:cubicBezTo>
                  <a:cubicBezTo>
                    <a:pt x="327" y="282"/>
                    <a:pt x="328" y="290"/>
                    <a:pt x="322" y="297"/>
                  </a:cubicBezTo>
                  <a:cubicBezTo>
                    <a:pt x="319" y="300"/>
                    <a:pt x="315" y="302"/>
                    <a:pt x="310" y="303"/>
                  </a:cubicBezTo>
                  <a:cubicBezTo>
                    <a:pt x="306" y="303"/>
                    <a:pt x="301" y="302"/>
                    <a:pt x="298" y="299"/>
                  </a:cubicBezTo>
                  <a:cubicBezTo>
                    <a:pt x="291" y="294"/>
                    <a:pt x="291" y="294"/>
                    <a:pt x="291" y="294"/>
                  </a:cubicBezTo>
                  <a:cubicBezTo>
                    <a:pt x="290" y="294"/>
                    <a:pt x="290" y="293"/>
                    <a:pt x="289" y="293"/>
                  </a:cubicBezTo>
                  <a:cubicBezTo>
                    <a:pt x="289" y="293"/>
                    <a:pt x="289" y="293"/>
                    <a:pt x="289" y="293"/>
                  </a:cubicBezTo>
                  <a:cubicBezTo>
                    <a:pt x="248" y="268"/>
                    <a:pt x="248" y="268"/>
                    <a:pt x="248" y="268"/>
                  </a:cubicBezTo>
                  <a:cubicBezTo>
                    <a:pt x="235" y="288"/>
                    <a:pt x="235" y="288"/>
                    <a:pt x="235" y="288"/>
                  </a:cubicBezTo>
                  <a:cubicBezTo>
                    <a:pt x="275" y="313"/>
                    <a:pt x="275" y="313"/>
                    <a:pt x="275" y="313"/>
                  </a:cubicBezTo>
                  <a:cubicBezTo>
                    <a:pt x="281" y="319"/>
                    <a:pt x="281" y="329"/>
                    <a:pt x="276" y="335"/>
                  </a:cubicBezTo>
                  <a:cubicBezTo>
                    <a:pt x="273" y="339"/>
                    <a:pt x="269" y="341"/>
                    <a:pt x="264" y="341"/>
                  </a:cubicBezTo>
                  <a:cubicBezTo>
                    <a:pt x="260" y="342"/>
                    <a:pt x="255" y="340"/>
                    <a:pt x="252" y="337"/>
                  </a:cubicBezTo>
                  <a:cubicBezTo>
                    <a:pt x="239" y="328"/>
                    <a:pt x="239" y="328"/>
                    <a:pt x="239" y="328"/>
                  </a:cubicBezTo>
                  <a:cubicBezTo>
                    <a:pt x="244" y="314"/>
                    <a:pt x="241" y="298"/>
                    <a:pt x="231" y="287"/>
                  </a:cubicBezTo>
                  <a:cubicBezTo>
                    <a:pt x="221" y="277"/>
                    <a:pt x="208" y="273"/>
                    <a:pt x="196" y="275"/>
                  </a:cubicBezTo>
                  <a:cubicBezTo>
                    <a:pt x="195" y="267"/>
                    <a:pt x="192" y="259"/>
                    <a:pt x="186" y="253"/>
                  </a:cubicBezTo>
                  <a:cubicBezTo>
                    <a:pt x="177" y="244"/>
                    <a:pt x="165" y="239"/>
                    <a:pt x="154" y="240"/>
                  </a:cubicBezTo>
                  <a:cubicBezTo>
                    <a:pt x="153" y="232"/>
                    <a:pt x="149" y="224"/>
                    <a:pt x="143" y="217"/>
                  </a:cubicBezTo>
                  <a:cubicBezTo>
                    <a:pt x="134" y="207"/>
                    <a:pt x="120" y="203"/>
                    <a:pt x="107" y="205"/>
                  </a:cubicBezTo>
                  <a:cubicBezTo>
                    <a:pt x="106" y="197"/>
                    <a:pt x="102" y="189"/>
                    <a:pt x="97" y="182"/>
                  </a:cubicBezTo>
                  <a:cubicBezTo>
                    <a:pt x="82" y="166"/>
                    <a:pt x="57" y="165"/>
                    <a:pt x="41" y="180"/>
                  </a:cubicBezTo>
                  <a:cubicBezTo>
                    <a:pt x="31" y="172"/>
                    <a:pt x="31" y="172"/>
                    <a:pt x="31" y="172"/>
                  </a:cubicBezTo>
                  <a:cubicBezTo>
                    <a:pt x="105" y="32"/>
                    <a:pt x="105" y="32"/>
                    <a:pt x="105" y="32"/>
                  </a:cubicBezTo>
                  <a:cubicBezTo>
                    <a:pt x="151" y="57"/>
                    <a:pt x="151" y="57"/>
                    <a:pt x="151" y="57"/>
                  </a:cubicBezTo>
                  <a:cubicBezTo>
                    <a:pt x="133" y="71"/>
                    <a:pt x="107" y="93"/>
                    <a:pt x="101" y="104"/>
                  </a:cubicBezTo>
                  <a:cubicBezTo>
                    <a:pt x="95" y="114"/>
                    <a:pt x="94" y="126"/>
                    <a:pt x="98" y="137"/>
                  </a:cubicBezTo>
                  <a:cubicBezTo>
                    <a:pt x="102" y="148"/>
                    <a:pt x="111" y="157"/>
                    <a:pt x="122" y="162"/>
                  </a:cubicBezTo>
                  <a:cubicBezTo>
                    <a:pt x="146" y="171"/>
                    <a:pt x="174" y="155"/>
                    <a:pt x="194" y="144"/>
                  </a:cubicBezTo>
                  <a:cubicBezTo>
                    <a:pt x="195" y="143"/>
                    <a:pt x="195" y="143"/>
                    <a:pt x="195" y="143"/>
                  </a:cubicBezTo>
                  <a:cubicBezTo>
                    <a:pt x="209" y="136"/>
                    <a:pt x="223" y="122"/>
                    <a:pt x="231" y="114"/>
                  </a:cubicBezTo>
                  <a:cubicBezTo>
                    <a:pt x="392" y="187"/>
                    <a:pt x="392" y="187"/>
                    <a:pt x="392" y="187"/>
                  </a:cubicBezTo>
                  <a:cubicBezTo>
                    <a:pt x="398" y="193"/>
                    <a:pt x="399" y="203"/>
                    <a:pt x="393" y="2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30" name="Freeform 95">
              <a:extLst>
                <a:ext uri="{FF2B5EF4-FFF2-40B4-BE49-F238E27FC236}">
                  <a16:creationId xmlns:a16="http://schemas.microsoft.com/office/drawing/2014/main" id="{DA682666-1019-4EB8-A0C9-972DA350F1B8}"/>
                </a:ext>
              </a:extLst>
            </p:cNvPr>
            <p:cNvSpPr>
              <a:spLocks/>
            </p:cNvSpPr>
            <p:nvPr/>
          </p:nvSpPr>
          <p:spPr bwMode="auto">
            <a:xfrm>
              <a:off x="12256841" y="2526722"/>
              <a:ext cx="188770" cy="308764"/>
            </a:xfrm>
            <a:custGeom>
              <a:avLst/>
              <a:gdLst>
                <a:gd name="T0" fmla="*/ 42 w 258"/>
                <a:gd name="T1" fmla="*/ 422 h 422"/>
                <a:gd name="T2" fmla="*/ 0 w 258"/>
                <a:gd name="T3" fmla="*/ 400 h 422"/>
                <a:gd name="T4" fmla="*/ 214 w 258"/>
                <a:gd name="T5" fmla="*/ 0 h 422"/>
                <a:gd name="T6" fmla="*/ 258 w 258"/>
                <a:gd name="T7" fmla="*/ 24 h 422"/>
                <a:gd name="T8" fmla="*/ 42 w 258"/>
                <a:gd name="T9" fmla="*/ 422 h 422"/>
              </a:gdLst>
              <a:ahLst/>
              <a:cxnLst>
                <a:cxn ang="0">
                  <a:pos x="T0" y="T1"/>
                </a:cxn>
                <a:cxn ang="0">
                  <a:pos x="T2" y="T3"/>
                </a:cxn>
                <a:cxn ang="0">
                  <a:pos x="T4" y="T5"/>
                </a:cxn>
                <a:cxn ang="0">
                  <a:pos x="T6" y="T7"/>
                </a:cxn>
                <a:cxn ang="0">
                  <a:pos x="T8" y="T9"/>
                </a:cxn>
              </a:cxnLst>
              <a:rect l="0" t="0" r="r" b="b"/>
              <a:pathLst>
                <a:path w="258" h="422">
                  <a:moveTo>
                    <a:pt x="42" y="422"/>
                  </a:moveTo>
                  <a:lnTo>
                    <a:pt x="0" y="400"/>
                  </a:lnTo>
                  <a:lnTo>
                    <a:pt x="214" y="0"/>
                  </a:lnTo>
                  <a:lnTo>
                    <a:pt x="258" y="24"/>
                  </a:lnTo>
                  <a:lnTo>
                    <a:pt x="42" y="4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31" name="Freeform 96">
              <a:extLst>
                <a:ext uri="{FF2B5EF4-FFF2-40B4-BE49-F238E27FC236}">
                  <a16:creationId xmlns:a16="http://schemas.microsoft.com/office/drawing/2014/main" id="{8EC42F0F-BEC0-462C-9FBD-DBF31C1B0CCC}"/>
                </a:ext>
              </a:extLst>
            </p:cNvPr>
            <p:cNvSpPr>
              <a:spLocks/>
            </p:cNvSpPr>
            <p:nvPr/>
          </p:nvSpPr>
          <p:spPr bwMode="auto">
            <a:xfrm>
              <a:off x="12827541" y="2577939"/>
              <a:ext cx="190965" cy="301447"/>
            </a:xfrm>
            <a:custGeom>
              <a:avLst/>
              <a:gdLst>
                <a:gd name="T0" fmla="*/ 219 w 261"/>
                <a:gd name="T1" fmla="*/ 412 h 412"/>
                <a:gd name="T2" fmla="*/ 0 w 261"/>
                <a:gd name="T3" fmla="*/ 24 h 412"/>
                <a:gd name="T4" fmla="*/ 40 w 261"/>
                <a:gd name="T5" fmla="*/ 0 h 412"/>
                <a:gd name="T6" fmla="*/ 261 w 261"/>
                <a:gd name="T7" fmla="*/ 388 h 412"/>
                <a:gd name="T8" fmla="*/ 219 w 261"/>
                <a:gd name="T9" fmla="*/ 412 h 412"/>
              </a:gdLst>
              <a:ahLst/>
              <a:cxnLst>
                <a:cxn ang="0">
                  <a:pos x="T0" y="T1"/>
                </a:cxn>
                <a:cxn ang="0">
                  <a:pos x="T2" y="T3"/>
                </a:cxn>
                <a:cxn ang="0">
                  <a:pos x="T4" y="T5"/>
                </a:cxn>
                <a:cxn ang="0">
                  <a:pos x="T6" y="T7"/>
                </a:cxn>
                <a:cxn ang="0">
                  <a:pos x="T8" y="T9"/>
                </a:cxn>
              </a:cxnLst>
              <a:rect l="0" t="0" r="r" b="b"/>
              <a:pathLst>
                <a:path w="261" h="412">
                  <a:moveTo>
                    <a:pt x="219" y="412"/>
                  </a:moveTo>
                  <a:lnTo>
                    <a:pt x="0" y="24"/>
                  </a:lnTo>
                  <a:lnTo>
                    <a:pt x="40" y="0"/>
                  </a:lnTo>
                  <a:lnTo>
                    <a:pt x="261" y="388"/>
                  </a:lnTo>
                  <a:lnTo>
                    <a:pt x="219" y="4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grpSp>
    </p:spTree>
    <p:extLst>
      <p:ext uri="{BB962C8B-B14F-4D97-AF65-F5344CB8AC3E}">
        <p14:creationId xmlns:p14="http://schemas.microsoft.com/office/powerpoint/2010/main" val="62469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0245B6-8D74-4E14-97BA-7DDE15B8128C}"/>
              </a:ext>
            </a:extLst>
          </p:cNvPr>
          <p:cNvSpPr/>
          <p:nvPr/>
        </p:nvSpPr>
        <p:spPr>
          <a:xfrm>
            <a:off x="361507" y="829340"/>
            <a:ext cx="11366205" cy="4784650"/>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76A2C4CF-6FDF-4E06-9C8D-5209993E54F7}"/>
              </a:ext>
            </a:extLst>
          </p:cNvPr>
          <p:cNvPicPr>
            <a:picLocks noChangeAspect="1"/>
          </p:cNvPicPr>
          <p:nvPr/>
        </p:nvPicPr>
        <p:blipFill rotWithShape="1">
          <a:blip r:embed="rId3"/>
          <a:srcRect l="27296" t="72745" r="60756" b="18140"/>
          <a:stretch/>
        </p:blipFill>
        <p:spPr>
          <a:xfrm>
            <a:off x="235443" y="5899026"/>
            <a:ext cx="2061282" cy="884546"/>
          </a:xfrm>
          <a:prstGeom prst="rect">
            <a:avLst/>
          </a:prstGeom>
        </p:spPr>
      </p:pic>
      <p:grpSp>
        <p:nvGrpSpPr>
          <p:cNvPr id="14" name="Group 13">
            <a:extLst>
              <a:ext uri="{FF2B5EF4-FFF2-40B4-BE49-F238E27FC236}">
                <a16:creationId xmlns:a16="http://schemas.microsoft.com/office/drawing/2014/main" id="{20E93553-5290-4626-BC32-3A21E7A115D9}"/>
              </a:ext>
            </a:extLst>
          </p:cNvPr>
          <p:cNvGrpSpPr/>
          <p:nvPr/>
        </p:nvGrpSpPr>
        <p:grpSpPr>
          <a:xfrm>
            <a:off x="4426690" y="1852962"/>
            <a:ext cx="3292080" cy="3161635"/>
            <a:chOff x="4400550" y="2108200"/>
            <a:chExt cx="812800" cy="809626"/>
          </a:xfrm>
          <a:solidFill>
            <a:srgbClr val="0085CA"/>
          </a:solidFill>
        </p:grpSpPr>
        <p:sp>
          <p:nvSpPr>
            <p:cNvPr id="15" name="Freeform 55">
              <a:extLst>
                <a:ext uri="{FF2B5EF4-FFF2-40B4-BE49-F238E27FC236}">
                  <a16:creationId xmlns:a16="http://schemas.microsoft.com/office/drawing/2014/main" id="{211438B7-6337-47EB-9AB6-E544C5043104}"/>
                </a:ext>
              </a:extLst>
            </p:cNvPr>
            <p:cNvSpPr>
              <a:spLocks/>
            </p:cNvSpPr>
            <p:nvPr/>
          </p:nvSpPr>
          <p:spPr bwMode="auto">
            <a:xfrm>
              <a:off x="4400550" y="2108200"/>
              <a:ext cx="812800" cy="809625"/>
            </a:xfrm>
            <a:custGeom>
              <a:avLst/>
              <a:gdLst>
                <a:gd name="T0" fmla="*/ 0 w 512"/>
                <a:gd name="T1" fmla="*/ 0 h 510"/>
                <a:gd name="T2" fmla="*/ 0 w 512"/>
                <a:gd name="T3" fmla="*/ 247 h 510"/>
                <a:gd name="T4" fmla="*/ 17 w 512"/>
                <a:gd name="T5" fmla="*/ 247 h 510"/>
                <a:gd name="T6" fmla="*/ 17 w 512"/>
                <a:gd name="T7" fmla="*/ 17 h 510"/>
                <a:gd name="T8" fmla="*/ 495 w 512"/>
                <a:gd name="T9" fmla="*/ 17 h 510"/>
                <a:gd name="T10" fmla="*/ 495 w 512"/>
                <a:gd name="T11" fmla="*/ 493 h 510"/>
                <a:gd name="T12" fmla="*/ 346 w 512"/>
                <a:gd name="T13" fmla="*/ 493 h 510"/>
                <a:gd name="T14" fmla="*/ 346 w 512"/>
                <a:gd name="T15" fmla="*/ 510 h 510"/>
                <a:gd name="T16" fmla="*/ 512 w 512"/>
                <a:gd name="T17" fmla="*/ 510 h 510"/>
                <a:gd name="T18" fmla="*/ 512 w 512"/>
                <a:gd name="T19" fmla="*/ 0 h 510"/>
                <a:gd name="T20" fmla="*/ 0 w 512"/>
                <a:gd name="T21"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2" h="510">
                  <a:moveTo>
                    <a:pt x="0" y="0"/>
                  </a:moveTo>
                  <a:lnTo>
                    <a:pt x="0" y="247"/>
                  </a:lnTo>
                  <a:lnTo>
                    <a:pt x="17" y="247"/>
                  </a:lnTo>
                  <a:lnTo>
                    <a:pt x="17" y="17"/>
                  </a:lnTo>
                  <a:lnTo>
                    <a:pt x="495" y="17"/>
                  </a:lnTo>
                  <a:lnTo>
                    <a:pt x="495" y="493"/>
                  </a:lnTo>
                  <a:lnTo>
                    <a:pt x="346" y="493"/>
                  </a:lnTo>
                  <a:lnTo>
                    <a:pt x="346" y="510"/>
                  </a:lnTo>
                  <a:lnTo>
                    <a:pt x="512" y="510"/>
                  </a:lnTo>
                  <a:lnTo>
                    <a:pt x="512"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761981">
                <a:defRPr/>
              </a:pPr>
              <a:endParaRPr lang="en-US" sz="1500" kern="0">
                <a:solidFill>
                  <a:srgbClr val="FFFFFF"/>
                </a:solidFill>
                <a:latin typeface="Effra" pitchFamily="34" charset="0"/>
                <a:cs typeface="Arial" charset="0"/>
              </a:endParaRPr>
            </a:p>
          </p:txBody>
        </p:sp>
        <p:sp>
          <p:nvSpPr>
            <p:cNvPr id="18" name="Freeform 56">
              <a:extLst>
                <a:ext uri="{FF2B5EF4-FFF2-40B4-BE49-F238E27FC236}">
                  <a16:creationId xmlns:a16="http://schemas.microsoft.com/office/drawing/2014/main" id="{876CD0DF-B609-4114-92C0-CEEFFC6F31DE}"/>
                </a:ext>
              </a:extLst>
            </p:cNvPr>
            <p:cNvSpPr>
              <a:spLocks noEditPoints="1"/>
            </p:cNvSpPr>
            <p:nvPr/>
          </p:nvSpPr>
          <p:spPr bwMode="auto">
            <a:xfrm>
              <a:off x="4400550" y="2233613"/>
              <a:ext cx="484188" cy="684213"/>
            </a:xfrm>
            <a:custGeom>
              <a:avLst/>
              <a:gdLst>
                <a:gd name="T0" fmla="*/ 126 w 143"/>
                <a:gd name="T1" fmla="*/ 139 h 203"/>
                <a:gd name="T2" fmla="*/ 139 w 143"/>
                <a:gd name="T3" fmla="*/ 111 h 203"/>
                <a:gd name="T4" fmla="*/ 126 w 143"/>
                <a:gd name="T5" fmla="*/ 103 h 203"/>
                <a:gd name="T6" fmla="*/ 131 w 143"/>
                <a:gd name="T7" fmla="*/ 99 h 203"/>
                <a:gd name="T8" fmla="*/ 125 w 143"/>
                <a:gd name="T9" fmla="*/ 91 h 203"/>
                <a:gd name="T10" fmla="*/ 82 w 143"/>
                <a:gd name="T11" fmla="*/ 17 h 203"/>
                <a:gd name="T12" fmla="*/ 79 w 143"/>
                <a:gd name="T13" fmla="*/ 0 h 203"/>
                <a:gd name="T14" fmla="*/ 67 w 143"/>
                <a:gd name="T15" fmla="*/ 17 h 203"/>
                <a:gd name="T16" fmla="*/ 63 w 143"/>
                <a:gd name="T17" fmla="*/ 39 h 203"/>
                <a:gd name="T18" fmla="*/ 12 w 143"/>
                <a:gd name="T19" fmla="*/ 91 h 203"/>
                <a:gd name="T20" fmla="*/ 17 w 143"/>
                <a:gd name="T21" fmla="*/ 99 h 203"/>
                <a:gd name="T22" fmla="*/ 4 w 143"/>
                <a:gd name="T23" fmla="*/ 103 h 203"/>
                <a:gd name="T24" fmla="*/ 17 w 143"/>
                <a:gd name="T25" fmla="*/ 111 h 203"/>
                <a:gd name="T26" fmla="*/ 0 w 143"/>
                <a:gd name="T27" fmla="*/ 139 h 203"/>
                <a:gd name="T28" fmla="*/ 0 w 143"/>
                <a:gd name="T29" fmla="*/ 147 h 203"/>
                <a:gd name="T30" fmla="*/ 0 w 143"/>
                <a:gd name="T31" fmla="*/ 199 h 203"/>
                <a:gd name="T32" fmla="*/ 143 w 143"/>
                <a:gd name="T33" fmla="*/ 203 h 203"/>
                <a:gd name="T34" fmla="*/ 143 w 143"/>
                <a:gd name="T35" fmla="*/ 199 h 203"/>
                <a:gd name="T36" fmla="*/ 143 w 143"/>
                <a:gd name="T37" fmla="*/ 143 h 203"/>
                <a:gd name="T38" fmla="*/ 118 w 143"/>
                <a:gd name="T39" fmla="*/ 139 h 203"/>
                <a:gd name="T40" fmla="*/ 110 w 143"/>
                <a:gd name="T41" fmla="*/ 111 h 203"/>
                <a:gd name="T42" fmla="*/ 118 w 143"/>
                <a:gd name="T43" fmla="*/ 139 h 203"/>
                <a:gd name="T44" fmla="*/ 51 w 143"/>
                <a:gd name="T45" fmla="*/ 139 h 203"/>
                <a:gd name="T46" fmla="*/ 42 w 143"/>
                <a:gd name="T47" fmla="*/ 111 h 203"/>
                <a:gd name="T48" fmla="*/ 59 w 143"/>
                <a:gd name="T49" fmla="*/ 111 h 203"/>
                <a:gd name="T50" fmla="*/ 68 w 143"/>
                <a:gd name="T51" fmla="*/ 139 h 203"/>
                <a:gd name="T52" fmla="*/ 59 w 143"/>
                <a:gd name="T53" fmla="*/ 111 h 203"/>
                <a:gd name="T54" fmla="*/ 85 w 143"/>
                <a:gd name="T55" fmla="*/ 111 h 203"/>
                <a:gd name="T56" fmla="*/ 76 w 143"/>
                <a:gd name="T57" fmla="*/ 139 h 203"/>
                <a:gd name="T58" fmla="*/ 93 w 143"/>
                <a:gd name="T59" fmla="*/ 111 h 203"/>
                <a:gd name="T60" fmla="*/ 102 w 143"/>
                <a:gd name="T61" fmla="*/ 139 h 203"/>
                <a:gd name="T62" fmla="*/ 93 w 143"/>
                <a:gd name="T63" fmla="*/ 111 h 203"/>
                <a:gd name="T64" fmla="*/ 117 w 143"/>
                <a:gd name="T65" fmla="*/ 91 h 203"/>
                <a:gd name="T66" fmla="*/ 72 w 143"/>
                <a:gd name="T67" fmla="*/ 46 h 203"/>
                <a:gd name="T68" fmla="*/ 118 w 143"/>
                <a:gd name="T69" fmla="*/ 99 h 203"/>
                <a:gd name="T70" fmla="*/ 25 w 143"/>
                <a:gd name="T71" fmla="*/ 103 h 203"/>
                <a:gd name="T72" fmla="*/ 25 w 143"/>
                <a:gd name="T73" fmla="*/ 111 h 203"/>
                <a:gd name="T74" fmla="*/ 34 w 143"/>
                <a:gd name="T75" fmla="*/ 139 h 203"/>
                <a:gd name="T76" fmla="*/ 25 w 143"/>
                <a:gd name="T77" fmla="*/ 111 h 203"/>
                <a:gd name="T78" fmla="*/ 135 w 143"/>
                <a:gd name="T79" fmla="*/ 147 h 203"/>
                <a:gd name="T80" fmla="*/ 8 w 143"/>
                <a:gd name="T81" fmla="*/ 19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203">
                  <a:moveTo>
                    <a:pt x="143" y="139"/>
                  </a:moveTo>
                  <a:cubicBezTo>
                    <a:pt x="126" y="139"/>
                    <a:pt x="126" y="139"/>
                    <a:pt x="126" y="139"/>
                  </a:cubicBezTo>
                  <a:cubicBezTo>
                    <a:pt x="126" y="111"/>
                    <a:pt x="126" y="111"/>
                    <a:pt x="126" y="111"/>
                  </a:cubicBezTo>
                  <a:cubicBezTo>
                    <a:pt x="139" y="111"/>
                    <a:pt x="139" y="111"/>
                    <a:pt x="139" y="111"/>
                  </a:cubicBezTo>
                  <a:cubicBezTo>
                    <a:pt x="139" y="103"/>
                    <a:pt x="139" y="103"/>
                    <a:pt x="139" y="103"/>
                  </a:cubicBezTo>
                  <a:cubicBezTo>
                    <a:pt x="126" y="103"/>
                    <a:pt x="126" y="103"/>
                    <a:pt x="126" y="103"/>
                  </a:cubicBezTo>
                  <a:cubicBezTo>
                    <a:pt x="126" y="99"/>
                    <a:pt x="126" y="99"/>
                    <a:pt x="126" y="99"/>
                  </a:cubicBezTo>
                  <a:cubicBezTo>
                    <a:pt x="131" y="99"/>
                    <a:pt x="131" y="99"/>
                    <a:pt x="131" y="99"/>
                  </a:cubicBezTo>
                  <a:cubicBezTo>
                    <a:pt x="131" y="91"/>
                    <a:pt x="131" y="91"/>
                    <a:pt x="131" y="91"/>
                  </a:cubicBezTo>
                  <a:cubicBezTo>
                    <a:pt x="125" y="91"/>
                    <a:pt x="125" y="91"/>
                    <a:pt x="125" y="91"/>
                  </a:cubicBezTo>
                  <a:cubicBezTo>
                    <a:pt x="125" y="65"/>
                    <a:pt x="107" y="44"/>
                    <a:pt x="82" y="39"/>
                  </a:cubicBezTo>
                  <a:cubicBezTo>
                    <a:pt x="82" y="17"/>
                    <a:pt x="82" y="17"/>
                    <a:pt x="82" y="17"/>
                  </a:cubicBezTo>
                  <a:cubicBezTo>
                    <a:pt x="79" y="17"/>
                    <a:pt x="79" y="17"/>
                    <a:pt x="79" y="17"/>
                  </a:cubicBezTo>
                  <a:cubicBezTo>
                    <a:pt x="79" y="0"/>
                    <a:pt x="79" y="0"/>
                    <a:pt x="79" y="0"/>
                  </a:cubicBezTo>
                  <a:cubicBezTo>
                    <a:pt x="67" y="0"/>
                    <a:pt x="67" y="0"/>
                    <a:pt x="67" y="0"/>
                  </a:cubicBezTo>
                  <a:cubicBezTo>
                    <a:pt x="67" y="17"/>
                    <a:pt x="67" y="17"/>
                    <a:pt x="67" y="17"/>
                  </a:cubicBezTo>
                  <a:cubicBezTo>
                    <a:pt x="63" y="17"/>
                    <a:pt x="63" y="17"/>
                    <a:pt x="63" y="17"/>
                  </a:cubicBezTo>
                  <a:cubicBezTo>
                    <a:pt x="63" y="39"/>
                    <a:pt x="63" y="39"/>
                    <a:pt x="63" y="39"/>
                  </a:cubicBezTo>
                  <a:cubicBezTo>
                    <a:pt x="37" y="43"/>
                    <a:pt x="17" y="65"/>
                    <a:pt x="17" y="91"/>
                  </a:cubicBezTo>
                  <a:cubicBezTo>
                    <a:pt x="12" y="91"/>
                    <a:pt x="12" y="91"/>
                    <a:pt x="12" y="91"/>
                  </a:cubicBezTo>
                  <a:cubicBezTo>
                    <a:pt x="12" y="99"/>
                    <a:pt x="12" y="99"/>
                    <a:pt x="12" y="99"/>
                  </a:cubicBezTo>
                  <a:cubicBezTo>
                    <a:pt x="17" y="99"/>
                    <a:pt x="17" y="99"/>
                    <a:pt x="17" y="99"/>
                  </a:cubicBezTo>
                  <a:cubicBezTo>
                    <a:pt x="17" y="103"/>
                    <a:pt x="17" y="103"/>
                    <a:pt x="17" y="103"/>
                  </a:cubicBezTo>
                  <a:cubicBezTo>
                    <a:pt x="4" y="103"/>
                    <a:pt x="4" y="103"/>
                    <a:pt x="4" y="103"/>
                  </a:cubicBezTo>
                  <a:cubicBezTo>
                    <a:pt x="4" y="111"/>
                    <a:pt x="4" y="111"/>
                    <a:pt x="4" y="111"/>
                  </a:cubicBezTo>
                  <a:cubicBezTo>
                    <a:pt x="17" y="111"/>
                    <a:pt x="17" y="111"/>
                    <a:pt x="17" y="111"/>
                  </a:cubicBezTo>
                  <a:cubicBezTo>
                    <a:pt x="17" y="139"/>
                    <a:pt x="17" y="139"/>
                    <a:pt x="17" y="139"/>
                  </a:cubicBezTo>
                  <a:cubicBezTo>
                    <a:pt x="0" y="139"/>
                    <a:pt x="0" y="139"/>
                    <a:pt x="0" y="139"/>
                  </a:cubicBezTo>
                  <a:cubicBezTo>
                    <a:pt x="0" y="147"/>
                    <a:pt x="0" y="147"/>
                    <a:pt x="0" y="147"/>
                  </a:cubicBezTo>
                  <a:cubicBezTo>
                    <a:pt x="0" y="147"/>
                    <a:pt x="0" y="147"/>
                    <a:pt x="0" y="147"/>
                  </a:cubicBezTo>
                  <a:cubicBezTo>
                    <a:pt x="0" y="195"/>
                    <a:pt x="0" y="195"/>
                    <a:pt x="0" y="195"/>
                  </a:cubicBezTo>
                  <a:cubicBezTo>
                    <a:pt x="0" y="199"/>
                    <a:pt x="0" y="199"/>
                    <a:pt x="0" y="199"/>
                  </a:cubicBezTo>
                  <a:cubicBezTo>
                    <a:pt x="0" y="203"/>
                    <a:pt x="0" y="203"/>
                    <a:pt x="0" y="203"/>
                  </a:cubicBezTo>
                  <a:cubicBezTo>
                    <a:pt x="143" y="203"/>
                    <a:pt x="143" y="203"/>
                    <a:pt x="143" y="203"/>
                  </a:cubicBezTo>
                  <a:cubicBezTo>
                    <a:pt x="143" y="199"/>
                    <a:pt x="143" y="199"/>
                    <a:pt x="143" y="199"/>
                  </a:cubicBezTo>
                  <a:cubicBezTo>
                    <a:pt x="143" y="199"/>
                    <a:pt x="143" y="199"/>
                    <a:pt x="143" y="199"/>
                  </a:cubicBezTo>
                  <a:cubicBezTo>
                    <a:pt x="143" y="143"/>
                    <a:pt x="143" y="143"/>
                    <a:pt x="143" y="143"/>
                  </a:cubicBezTo>
                  <a:cubicBezTo>
                    <a:pt x="143" y="143"/>
                    <a:pt x="143" y="143"/>
                    <a:pt x="143" y="143"/>
                  </a:cubicBezTo>
                  <a:lnTo>
                    <a:pt x="143" y="139"/>
                  </a:lnTo>
                  <a:close/>
                  <a:moveTo>
                    <a:pt x="118" y="139"/>
                  </a:moveTo>
                  <a:cubicBezTo>
                    <a:pt x="110" y="139"/>
                    <a:pt x="110" y="139"/>
                    <a:pt x="110" y="139"/>
                  </a:cubicBezTo>
                  <a:cubicBezTo>
                    <a:pt x="110" y="111"/>
                    <a:pt x="110" y="111"/>
                    <a:pt x="110" y="111"/>
                  </a:cubicBezTo>
                  <a:cubicBezTo>
                    <a:pt x="118" y="111"/>
                    <a:pt x="118" y="111"/>
                    <a:pt x="118" y="111"/>
                  </a:cubicBezTo>
                  <a:lnTo>
                    <a:pt x="118" y="139"/>
                  </a:lnTo>
                  <a:close/>
                  <a:moveTo>
                    <a:pt x="51" y="111"/>
                  </a:moveTo>
                  <a:cubicBezTo>
                    <a:pt x="51" y="139"/>
                    <a:pt x="51" y="139"/>
                    <a:pt x="51" y="139"/>
                  </a:cubicBezTo>
                  <a:cubicBezTo>
                    <a:pt x="42" y="139"/>
                    <a:pt x="42" y="139"/>
                    <a:pt x="42" y="139"/>
                  </a:cubicBezTo>
                  <a:cubicBezTo>
                    <a:pt x="42" y="111"/>
                    <a:pt x="42" y="111"/>
                    <a:pt x="42" y="111"/>
                  </a:cubicBezTo>
                  <a:lnTo>
                    <a:pt x="51" y="111"/>
                  </a:lnTo>
                  <a:close/>
                  <a:moveTo>
                    <a:pt x="59" y="111"/>
                  </a:moveTo>
                  <a:cubicBezTo>
                    <a:pt x="68" y="111"/>
                    <a:pt x="68" y="111"/>
                    <a:pt x="68" y="111"/>
                  </a:cubicBezTo>
                  <a:cubicBezTo>
                    <a:pt x="68" y="139"/>
                    <a:pt x="68" y="139"/>
                    <a:pt x="68" y="139"/>
                  </a:cubicBezTo>
                  <a:cubicBezTo>
                    <a:pt x="59" y="139"/>
                    <a:pt x="59" y="139"/>
                    <a:pt x="59" y="139"/>
                  </a:cubicBezTo>
                  <a:lnTo>
                    <a:pt x="59" y="111"/>
                  </a:lnTo>
                  <a:close/>
                  <a:moveTo>
                    <a:pt x="76" y="111"/>
                  </a:moveTo>
                  <a:cubicBezTo>
                    <a:pt x="85" y="111"/>
                    <a:pt x="85" y="111"/>
                    <a:pt x="85" y="111"/>
                  </a:cubicBezTo>
                  <a:cubicBezTo>
                    <a:pt x="85" y="139"/>
                    <a:pt x="85" y="139"/>
                    <a:pt x="85" y="139"/>
                  </a:cubicBezTo>
                  <a:cubicBezTo>
                    <a:pt x="76" y="139"/>
                    <a:pt x="76" y="139"/>
                    <a:pt x="76" y="139"/>
                  </a:cubicBezTo>
                  <a:lnTo>
                    <a:pt x="76" y="111"/>
                  </a:lnTo>
                  <a:close/>
                  <a:moveTo>
                    <a:pt x="93" y="111"/>
                  </a:moveTo>
                  <a:cubicBezTo>
                    <a:pt x="102" y="111"/>
                    <a:pt x="102" y="111"/>
                    <a:pt x="102" y="111"/>
                  </a:cubicBezTo>
                  <a:cubicBezTo>
                    <a:pt x="102" y="139"/>
                    <a:pt x="102" y="139"/>
                    <a:pt x="102" y="139"/>
                  </a:cubicBezTo>
                  <a:cubicBezTo>
                    <a:pt x="93" y="139"/>
                    <a:pt x="93" y="139"/>
                    <a:pt x="93" y="139"/>
                  </a:cubicBezTo>
                  <a:lnTo>
                    <a:pt x="93" y="111"/>
                  </a:lnTo>
                  <a:close/>
                  <a:moveTo>
                    <a:pt x="72" y="46"/>
                  </a:moveTo>
                  <a:cubicBezTo>
                    <a:pt x="97" y="46"/>
                    <a:pt x="117" y="66"/>
                    <a:pt x="117" y="91"/>
                  </a:cubicBezTo>
                  <a:cubicBezTo>
                    <a:pt x="25" y="91"/>
                    <a:pt x="25" y="91"/>
                    <a:pt x="25" y="91"/>
                  </a:cubicBezTo>
                  <a:cubicBezTo>
                    <a:pt x="25" y="67"/>
                    <a:pt x="47" y="46"/>
                    <a:pt x="72" y="46"/>
                  </a:cubicBezTo>
                  <a:close/>
                  <a:moveTo>
                    <a:pt x="25" y="99"/>
                  </a:moveTo>
                  <a:cubicBezTo>
                    <a:pt x="118" y="99"/>
                    <a:pt x="118" y="99"/>
                    <a:pt x="118" y="99"/>
                  </a:cubicBezTo>
                  <a:cubicBezTo>
                    <a:pt x="118" y="103"/>
                    <a:pt x="118" y="103"/>
                    <a:pt x="118" y="103"/>
                  </a:cubicBezTo>
                  <a:cubicBezTo>
                    <a:pt x="25" y="103"/>
                    <a:pt x="25" y="103"/>
                    <a:pt x="25" y="103"/>
                  </a:cubicBezTo>
                  <a:lnTo>
                    <a:pt x="25" y="99"/>
                  </a:lnTo>
                  <a:close/>
                  <a:moveTo>
                    <a:pt x="25" y="111"/>
                  </a:moveTo>
                  <a:cubicBezTo>
                    <a:pt x="34" y="111"/>
                    <a:pt x="34" y="111"/>
                    <a:pt x="34" y="111"/>
                  </a:cubicBezTo>
                  <a:cubicBezTo>
                    <a:pt x="34" y="139"/>
                    <a:pt x="34" y="139"/>
                    <a:pt x="34" y="139"/>
                  </a:cubicBezTo>
                  <a:cubicBezTo>
                    <a:pt x="25" y="139"/>
                    <a:pt x="25" y="139"/>
                    <a:pt x="25" y="139"/>
                  </a:cubicBezTo>
                  <a:lnTo>
                    <a:pt x="25" y="111"/>
                  </a:lnTo>
                  <a:close/>
                  <a:moveTo>
                    <a:pt x="8" y="147"/>
                  </a:moveTo>
                  <a:cubicBezTo>
                    <a:pt x="135" y="147"/>
                    <a:pt x="135" y="147"/>
                    <a:pt x="135" y="147"/>
                  </a:cubicBezTo>
                  <a:cubicBezTo>
                    <a:pt x="135" y="195"/>
                    <a:pt x="135" y="195"/>
                    <a:pt x="135" y="195"/>
                  </a:cubicBezTo>
                  <a:cubicBezTo>
                    <a:pt x="8" y="195"/>
                    <a:pt x="8" y="195"/>
                    <a:pt x="8" y="195"/>
                  </a:cubicBezTo>
                  <a:lnTo>
                    <a:pt x="8"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6200" tIns="38100" rIns="76200" bIns="38100" numCol="1" anchor="t" anchorCtr="0" compatLnSpc="1">
              <a:prstTxWarp prst="textNoShape">
                <a:avLst/>
              </a:prstTxWarp>
            </a:bodyPr>
            <a:lstStyle/>
            <a:p>
              <a:pPr defTabSz="761981">
                <a:defRPr/>
              </a:pPr>
              <a:endParaRPr lang="en-US" sz="1500" kern="0">
                <a:solidFill>
                  <a:srgbClr val="FFFFFF"/>
                </a:solidFill>
                <a:latin typeface="Effra" pitchFamily="34" charset="0"/>
                <a:cs typeface="Arial" charset="0"/>
              </a:endParaRPr>
            </a:p>
          </p:txBody>
        </p:sp>
      </p:grpSp>
      <p:sp>
        <p:nvSpPr>
          <p:cNvPr id="20" name="Rectangle 19">
            <a:extLst>
              <a:ext uri="{FF2B5EF4-FFF2-40B4-BE49-F238E27FC236}">
                <a16:creationId xmlns:a16="http://schemas.microsoft.com/office/drawing/2014/main" id="{E3B90681-0CCD-479F-B34B-F0ADDF19BDD4}"/>
              </a:ext>
            </a:extLst>
          </p:cNvPr>
          <p:cNvSpPr/>
          <p:nvPr/>
        </p:nvSpPr>
        <p:spPr>
          <a:xfrm>
            <a:off x="-325598" y="1203669"/>
            <a:ext cx="4947684" cy="523220"/>
          </a:xfrm>
          <a:prstGeom prst="rect">
            <a:avLst/>
          </a:prstGeom>
        </p:spPr>
        <p:txBody>
          <a:bodyPr wrap="square">
            <a:spAutoFit/>
          </a:bodyPr>
          <a:lstStyle/>
          <a:p>
            <a:pPr marL="0" marR="0" lvl="0" indent="0" algn="ctr" defTabSz="457029" rtl="0" eaLnBrk="1" fontAlgn="base" latinLnBrk="0" hangingPunct="1">
              <a:spcBef>
                <a:spcPts val="1200"/>
              </a:spcBef>
              <a:spcAft>
                <a:spcPct val="0"/>
              </a:spcAft>
              <a:buClr>
                <a:srgbClr val="001E46"/>
              </a:buClr>
              <a:buSzPct val="100000"/>
              <a:buFontTx/>
              <a:buNone/>
              <a:tabLst/>
              <a:defRPr/>
            </a:pPr>
            <a:r>
              <a:rPr kumimoji="0" lang="en-US" sz="2800" b="1" i="0" u="none" strike="noStrike" kern="1200" cap="none" spc="0" normalizeH="0" baseline="0" noProof="0" dirty="0">
                <a:ln>
                  <a:noFill/>
                </a:ln>
                <a:solidFill>
                  <a:srgbClr val="0070C0"/>
                </a:solidFill>
                <a:effectLst/>
                <a:uLnTx/>
                <a:uFillTx/>
                <a:latin typeface="Effra" panose="020B0603020203020204" pitchFamily="34" charset="0"/>
                <a:ea typeface="+mn-ea"/>
                <a:cs typeface="+mn-cs"/>
              </a:rPr>
              <a:t>WHY</a:t>
            </a:r>
          </a:p>
        </p:txBody>
      </p:sp>
      <p:sp>
        <p:nvSpPr>
          <p:cNvPr id="2" name="Rectangle 1">
            <a:extLst>
              <a:ext uri="{FF2B5EF4-FFF2-40B4-BE49-F238E27FC236}">
                <a16:creationId xmlns:a16="http://schemas.microsoft.com/office/drawing/2014/main" id="{075BFDED-CDD1-428A-B035-9E05E2629735}"/>
              </a:ext>
            </a:extLst>
          </p:cNvPr>
          <p:cNvSpPr/>
          <p:nvPr/>
        </p:nvSpPr>
        <p:spPr>
          <a:xfrm>
            <a:off x="556906" y="1843404"/>
            <a:ext cx="3182679" cy="1200329"/>
          </a:xfrm>
          <a:prstGeom prst="rect">
            <a:avLst/>
          </a:prstGeom>
        </p:spPr>
        <p:txBody>
          <a:bodyPr wrap="square">
            <a:spAutoFit/>
          </a:bodyPr>
          <a:lstStyle/>
          <a:p>
            <a:pPr lvl="0" algn="ctr" defTabSz="457029">
              <a:defRPr/>
            </a:pPr>
            <a:r>
              <a:rPr lang="en-US" dirty="0">
                <a:solidFill>
                  <a:srgbClr val="002060"/>
                </a:solidFill>
                <a:latin typeface="Effra"/>
                <a:cs typeface="Effra"/>
              </a:rPr>
              <a:t>A singular focus on compliance has not resulted in an equivalent increase  in product quality in the field.</a:t>
            </a:r>
          </a:p>
        </p:txBody>
      </p:sp>
      <p:sp>
        <p:nvSpPr>
          <p:cNvPr id="4" name="Rectangle 3">
            <a:extLst>
              <a:ext uri="{FF2B5EF4-FFF2-40B4-BE49-F238E27FC236}">
                <a16:creationId xmlns:a16="http://schemas.microsoft.com/office/drawing/2014/main" id="{A92A8AEB-C68C-4274-A2A1-D5A9F0EC1F52}"/>
              </a:ext>
            </a:extLst>
          </p:cNvPr>
          <p:cNvSpPr/>
          <p:nvPr/>
        </p:nvSpPr>
        <p:spPr>
          <a:xfrm>
            <a:off x="463218" y="3612164"/>
            <a:ext cx="3370052" cy="1588127"/>
          </a:xfrm>
          <a:prstGeom prst="rect">
            <a:avLst/>
          </a:prstGeom>
        </p:spPr>
        <p:txBody>
          <a:bodyPr wrap="square">
            <a:spAutoFit/>
          </a:bodyPr>
          <a:lstStyle/>
          <a:p>
            <a:pPr lvl="0" algn="ctr" defTabSz="457029" fontAlgn="base">
              <a:lnSpc>
                <a:spcPct val="90000"/>
              </a:lnSpc>
              <a:spcBef>
                <a:spcPts val="1200"/>
              </a:spcBef>
              <a:spcAft>
                <a:spcPct val="0"/>
              </a:spcAft>
              <a:buClr>
                <a:srgbClr val="001E46"/>
              </a:buClr>
              <a:buSzPct val="100000"/>
              <a:defRPr/>
            </a:pPr>
            <a:r>
              <a:rPr lang="en-US" dirty="0">
                <a:solidFill>
                  <a:srgbClr val="001E46"/>
                </a:solidFill>
                <a:latin typeface="Effra" panose="020B0603020203020204" pitchFamily="34" charset="0"/>
              </a:rPr>
              <a:t>CMMI appraisal process is already encouraging continuous improvement above and beyond compliance                                                       at manufacturing sites without compliance concerns.</a:t>
            </a:r>
          </a:p>
        </p:txBody>
      </p:sp>
      <p:cxnSp>
        <p:nvCxnSpPr>
          <p:cNvPr id="6" name="Straight Connector 5">
            <a:extLst>
              <a:ext uri="{FF2B5EF4-FFF2-40B4-BE49-F238E27FC236}">
                <a16:creationId xmlns:a16="http://schemas.microsoft.com/office/drawing/2014/main" id="{AD18E198-D456-4869-A790-1E8089B544B5}"/>
              </a:ext>
            </a:extLst>
          </p:cNvPr>
          <p:cNvCxnSpPr/>
          <p:nvPr/>
        </p:nvCxnSpPr>
        <p:spPr>
          <a:xfrm>
            <a:off x="650685" y="3429000"/>
            <a:ext cx="32920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C4C702F-DA8A-4756-960B-7157836EF1E6}"/>
              </a:ext>
            </a:extLst>
          </p:cNvPr>
          <p:cNvSpPr/>
          <p:nvPr/>
        </p:nvSpPr>
        <p:spPr>
          <a:xfrm>
            <a:off x="7569916" y="1320184"/>
            <a:ext cx="4947684" cy="523220"/>
          </a:xfrm>
          <a:prstGeom prst="rect">
            <a:avLst/>
          </a:prstGeom>
        </p:spPr>
        <p:txBody>
          <a:bodyPr wrap="square">
            <a:spAutoFit/>
          </a:bodyPr>
          <a:lstStyle/>
          <a:p>
            <a:pPr marL="0" marR="0" lvl="0" indent="0" algn="ctr" defTabSz="457029" rtl="0" eaLnBrk="1" fontAlgn="base" latinLnBrk="0" hangingPunct="1">
              <a:spcBef>
                <a:spcPts val="1200"/>
              </a:spcBef>
              <a:spcAft>
                <a:spcPct val="0"/>
              </a:spcAft>
              <a:buClr>
                <a:srgbClr val="001E46"/>
              </a:buClr>
              <a:buSzPct val="100000"/>
              <a:buFontTx/>
              <a:buNone/>
              <a:tabLst/>
              <a:defRPr/>
            </a:pPr>
            <a:r>
              <a:rPr kumimoji="0" lang="en-US" sz="2800" b="1" i="0" u="none" strike="noStrike" kern="1200" cap="none" spc="0" normalizeH="0" baseline="0" noProof="0" dirty="0">
                <a:ln>
                  <a:noFill/>
                </a:ln>
                <a:solidFill>
                  <a:srgbClr val="0070C0"/>
                </a:solidFill>
                <a:effectLst/>
                <a:uLnTx/>
                <a:uFillTx/>
                <a:latin typeface="Effra" panose="020B0603020203020204" pitchFamily="34" charset="0"/>
                <a:ea typeface="+mn-ea"/>
                <a:cs typeface="+mn-cs"/>
              </a:rPr>
              <a:t>WHY NOT</a:t>
            </a:r>
          </a:p>
        </p:txBody>
      </p:sp>
      <p:sp>
        <p:nvSpPr>
          <p:cNvPr id="23" name="Rectangle 22">
            <a:extLst>
              <a:ext uri="{FF2B5EF4-FFF2-40B4-BE49-F238E27FC236}">
                <a16:creationId xmlns:a16="http://schemas.microsoft.com/office/drawing/2014/main" id="{E382065A-4655-44FB-B4FB-682C104EB259}"/>
              </a:ext>
            </a:extLst>
          </p:cNvPr>
          <p:cNvSpPr/>
          <p:nvPr/>
        </p:nvSpPr>
        <p:spPr>
          <a:xfrm>
            <a:off x="8226283" y="2274838"/>
            <a:ext cx="3315032" cy="2308324"/>
          </a:xfrm>
          <a:prstGeom prst="rect">
            <a:avLst/>
          </a:prstGeom>
        </p:spPr>
        <p:txBody>
          <a:bodyPr wrap="square">
            <a:spAutoFit/>
          </a:bodyPr>
          <a:lstStyle/>
          <a:p>
            <a:pPr lvl="0" algn="ctr" defTabSz="457029">
              <a:defRPr/>
            </a:pPr>
            <a:r>
              <a:rPr lang="en-US" sz="2400" kern="0" dirty="0">
                <a:solidFill>
                  <a:srgbClr val="002060"/>
                </a:solidFill>
              </a:rPr>
              <a:t>LEVERAGE WHAT WE HAVE LEARNED TO HELP SITES THAT ARE FOCUSING ON COMPLIANCE</a:t>
            </a:r>
          </a:p>
        </p:txBody>
      </p:sp>
    </p:spTree>
    <p:extLst>
      <p:ext uri="{BB962C8B-B14F-4D97-AF65-F5344CB8AC3E}">
        <p14:creationId xmlns:p14="http://schemas.microsoft.com/office/powerpoint/2010/main" val="279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a:extLst>
              <a:ext uri="{FF2B5EF4-FFF2-40B4-BE49-F238E27FC236}">
                <a16:creationId xmlns:a16="http://schemas.microsoft.com/office/drawing/2014/main" id="{2222F8F4-6485-45B0-986C-C953643B85BC}"/>
              </a:ext>
            </a:extLst>
          </p:cNvPr>
          <p:cNvSpPr txBox="1">
            <a:spLocks/>
          </p:cNvSpPr>
          <p:nvPr/>
        </p:nvSpPr>
        <p:spPr>
          <a:xfrm>
            <a:off x="6562154" y="1457675"/>
            <a:ext cx="5374282" cy="3489822"/>
          </a:xfrm>
          <a:prstGeom prst="rect">
            <a:avLst/>
          </a:prstGeom>
          <a:solidFill>
            <a:schemeClr val="accent6">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prstClr val="white"/>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Effra" panose="020B0603020203020204" pitchFamily="34" charset="0"/>
                <a:ea typeface="+mn-ea"/>
                <a:cs typeface="+mn-cs"/>
              </a:rPr>
              <a:t>9 Sites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Effra" panose="020B0603020203020204" pitchFamily="34" charset="0"/>
              </a:rPr>
              <a:t>[a</a:t>
            </a:r>
            <a:r>
              <a:rPr kumimoji="0" lang="en-US" sz="1400" i="0" u="none" strike="noStrike" kern="1200" cap="none" spc="0" normalizeH="0" baseline="0" noProof="0" dirty="0">
                <a:ln>
                  <a:noFill/>
                </a:ln>
                <a:solidFill>
                  <a:prstClr val="white"/>
                </a:solidFill>
                <a:effectLst/>
                <a:uLnTx/>
                <a:uFillTx/>
                <a:latin typeface="Effra" panose="020B0603020203020204" pitchFamily="34" charset="0"/>
                <a:ea typeface="+mn-ea"/>
                <a:cs typeface="+mn-cs"/>
              </a:rPr>
              <a:t>re eligible]</a:t>
            </a:r>
          </a:p>
          <a:p>
            <a:pPr marR="0" lvl="1" defTabSz="457029" fontAlgn="base">
              <a:lnSpc>
                <a:spcPct val="90000"/>
              </a:lnSpc>
              <a:spcBef>
                <a:spcPts val="600"/>
              </a:spcBef>
              <a:spcAft>
                <a:spcPct val="0"/>
              </a:spcAft>
              <a:buClr>
                <a:srgbClr val="001E46"/>
              </a:buClr>
              <a:buSzPct val="100000"/>
              <a:tabLst/>
              <a:defRPr/>
            </a:pPr>
            <a:endParaRPr lang="en-US" sz="1000" b="1" dirty="0">
              <a:solidFill>
                <a:srgbClr val="001E46"/>
              </a:solidFill>
              <a:latin typeface="Effra" panose="020B0603020203020204" pitchFamily="34" charset="0"/>
            </a:endParaRPr>
          </a:p>
          <a:p>
            <a:pPr marL="800100" marR="0" lvl="1" indent="-342900" defTabSz="457029" fontAlgn="base">
              <a:lnSpc>
                <a:spcPct val="90000"/>
              </a:lnSpc>
              <a:spcBef>
                <a:spcPts val="600"/>
              </a:spcBef>
              <a:spcAft>
                <a:spcPct val="0"/>
              </a:spcAft>
              <a:buClr>
                <a:srgbClr val="001E46"/>
              </a:buClr>
              <a:buSzPct val="100000"/>
              <a:buFont typeface="Wingdings" panose="05000000000000000000" pitchFamily="2" charset="2"/>
              <a:buChar char="§"/>
              <a:tabLst/>
              <a:defRPr/>
            </a:pPr>
            <a:r>
              <a:rPr lang="en-US" sz="2000" dirty="0">
                <a:solidFill>
                  <a:schemeClr val="bg1"/>
                </a:solidFill>
                <a:latin typeface="Effra" panose="020B0603020203020204" pitchFamily="34" charset="0"/>
              </a:rPr>
              <a:t>2+ self-identifying sites</a:t>
            </a:r>
          </a:p>
          <a:p>
            <a:pPr marL="800100" marR="0" lvl="1" indent="-342900" defTabSz="457029" fontAlgn="base">
              <a:lnSpc>
                <a:spcPct val="90000"/>
              </a:lnSpc>
              <a:spcBef>
                <a:spcPts val="600"/>
              </a:spcBef>
              <a:spcAft>
                <a:spcPct val="0"/>
              </a:spcAft>
              <a:buClr>
                <a:srgbClr val="001E46"/>
              </a:buClr>
              <a:buSzPct val="100000"/>
              <a:buFont typeface="Wingdings" panose="05000000000000000000" pitchFamily="2" charset="2"/>
              <a:buChar char="§"/>
              <a:tabLst/>
              <a:defRPr/>
            </a:pPr>
            <a:endParaRPr lang="en-US" sz="200" dirty="0">
              <a:solidFill>
                <a:schemeClr val="bg1"/>
              </a:solidFill>
              <a:latin typeface="Effra" panose="020B0603020203020204" pitchFamily="34" charset="0"/>
            </a:endParaRPr>
          </a:p>
          <a:p>
            <a:pPr marL="800100" marR="0" lvl="1" indent="-342900" defTabSz="457029" fontAlgn="base">
              <a:lnSpc>
                <a:spcPct val="90000"/>
              </a:lnSpc>
              <a:spcBef>
                <a:spcPts val="600"/>
              </a:spcBef>
              <a:spcAft>
                <a:spcPct val="0"/>
              </a:spcAft>
              <a:buClr>
                <a:srgbClr val="001E46"/>
              </a:buClr>
              <a:buSzPct val="100000"/>
              <a:buFont typeface="Wingdings" panose="05000000000000000000" pitchFamily="2" charset="2"/>
              <a:buChar char="§"/>
              <a:tabLst/>
              <a:defRPr/>
            </a:pPr>
            <a:r>
              <a:rPr lang="en-US" sz="2000" dirty="0">
                <a:solidFill>
                  <a:schemeClr val="bg1"/>
                </a:solidFill>
                <a:latin typeface="Effra" panose="020B0603020203020204" pitchFamily="34" charset="0"/>
              </a:rPr>
              <a:t>2+ sites with 483’s, but no compliance action</a:t>
            </a:r>
          </a:p>
          <a:p>
            <a:pPr marL="800100" marR="0" lvl="1" indent="-342900" defTabSz="457029" fontAlgn="base">
              <a:lnSpc>
                <a:spcPct val="90000"/>
              </a:lnSpc>
              <a:spcBef>
                <a:spcPts val="600"/>
              </a:spcBef>
              <a:spcAft>
                <a:spcPct val="0"/>
              </a:spcAft>
              <a:buClr>
                <a:srgbClr val="001E46"/>
              </a:buClr>
              <a:buSzPct val="100000"/>
              <a:buFont typeface="Wingdings" panose="05000000000000000000" pitchFamily="2" charset="2"/>
              <a:buChar char="§"/>
              <a:tabLst/>
              <a:defRPr/>
            </a:pPr>
            <a:endParaRPr lang="en-US" sz="400" dirty="0">
              <a:solidFill>
                <a:schemeClr val="bg1"/>
              </a:solidFill>
              <a:latin typeface="Effra" panose="020B0603020203020204" pitchFamily="34" charset="0"/>
            </a:endParaRPr>
          </a:p>
          <a:p>
            <a:pPr marL="800100" marR="0" lvl="1" indent="-342900" defTabSz="457029" fontAlgn="base">
              <a:lnSpc>
                <a:spcPct val="90000"/>
              </a:lnSpc>
              <a:spcBef>
                <a:spcPts val="600"/>
              </a:spcBef>
              <a:spcAft>
                <a:spcPct val="0"/>
              </a:spcAft>
              <a:buClr>
                <a:srgbClr val="001E46"/>
              </a:buClr>
              <a:buSzPct val="100000"/>
              <a:buFont typeface="Wingdings" panose="05000000000000000000" pitchFamily="2" charset="2"/>
              <a:buChar char="§"/>
              <a:tabLst/>
              <a:defRPr/>
            </a:pPr>
            <a:r>
              <a:rPr lang="en-US" sz="2000" dirty="0">
                <a:solidFill>
                  <a:schemeClr val="bg1"/>
                </a:solidFill>
                <a:latin typeface="Effra" panose="020B0603020203020204" pitchFamily="34" charset="0"/>
              </a:rPr>
              <a:t>2+ sites w/ advisory action  (WL/UL)  or regulatory meeting</a:t>
            </a:r>
            <a:endParaRPr lang="en-US" sz="3200" b="1" dirty="0">
              <a:solidFill>
                <a:schemeClr val="bg1"/>
              </a:solidFill>
              <a:latin typeface="Effra"/>
              <a:cs typeface="Effra"/>
            </a:endParaRPr>
          </a:p>
        </p:txBody>
      </p:sp>
      <p:graphicFrame>
        <p:nvGraphicFramePr>
          <p:cNvPr id="5" name="Object 4" hidden="1">
            <a:extLst>
              <a:ext uri="{FF2B5EF4-FFF2-40B4-BE49-F238E27FC236}">
                <a16:creationId xmlns:a16="http://schemas.microsoft.com/office/drawing/2014/main" id="{A14AA965-DE04-4B74-AAFC-80F40B2FC1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5" name="Object 4" hidden="1">
                        <a:extLst>
                          <a:ext uri="{FF2B5EF4-FFF2-40B4-BE49-F238E27FC236}">
                            <a16:creationId xmlns:a16="http://schemas.microsoft.com/office/drawing/2014/main" id="{A14AA965-DE04-4B74-AAFC-80F40B2FC12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F89104C-89E1-4EED-B5DF-FCC199382ED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grpSp>
        <p:nvGrpSpPr>
          <p:cNvPr id="43" name="Group 42">
            <a:extLst>
              <a:ext uri="{FF2B5EF4-FFF2-40B4-BE49-F238E27FC236}">
                <a16:creationId xmlns:a16="http://schemas.microsoft.com/office/drawing/2014/main" id="{92988CD5-44B7-4D54-9DE9-AB496C5C3E77}"/>
              </a:ext>
            </a:extLst>
          </p:cNvPr>
          <p:cNvGrpSpPr>
            <a:grpSpLocks/>
          </p:cNvGrpSpPr>
          <p:nvPr/>
        </p:nvGrpSpPr>
        <p:grpSpPr>
          <a:xfrm>
            <a:off x="349191" y="919781"/>
            <a:ext cx="547557" cy="547557"/>
            <a:chOff x="1537926" y="1011441"/>
            <a:chExt cx="842880" cy="845075"/>
          </a:xfrm>
          <a:solidFill>
            <a:schemeClr val="accent6"/>
          </a:solidFill>
        </p:grpSpPr>
        <p:sp>
          <p:nvSpPr>
            <p:cNvPr id="44" name="Freeform 10">
              <a:extLst>
                <a:ext uri="{FF2B5EF4-FFF2-40B4-BE49-F238E27FC236}">
                  <a16:creationId xmlns:a16="http://schemas.microsoft.com/office/drawing/2014/main" id="{3515FBAA-C627-4F52-B67E-67980623C60B}"/>
                </a:ext>
              </a:extLst>
            </p:cNvPr>
            <p:cNvSpPr>
              <a:spLocks/>
            </p:cNvSpPr>
            <p:nvPr/>
          </p:nvSpPr>
          <p:spPr bwMode="auto">
            <a:xfrm>
              <a:off x="1537926" y="1011441"/>
              <a:ext cx="842880" cy="843611"/>
            </a:xfrm>
            <a:custGeom>
              <a:avLst/>
              <a:gdLst>
                <a:gd name="T0" fmla="*/ 1152 w 1152"/>
                <a:gd name="T1" fmla="*/ 1153 h 1153"/>
                <a:gd name="T2" fmla="*/ 872 w 1152"/>
                <a:gd name="T3" fmla="*/ 1153 h 1153"/>
                <a:gd name="T4" fmla="*/ 872 w 1152"/>
                <a:gd name="T5" fmla="*/ 1104 h 1153"/>
                <a:gd name="T6" fmla="*/ 1104 w 1152"/>
                <a:gd name="T7" fmla="*/ 1104 h 1153"/>
                <a:gd name="T8" fmla="*/ 1104 w 1152"/>
                <a:gd name="T9" fmla="*/ 48 h 1153"/>
                <a:gd name="T10" fmla="*/ 48 w 1152"/>
                <a:gd name="T11" fmla="*/ 48 h 1153"/>
                <a:gd name="T12" fmla="*/ 48 w 1152"/>
                <a:gd name="T13" fmla="*/ 242 h 1153"/>
                <a:gd name="T14" fmla="*/ 0 w 1152"/>
                <a:gd name="T15" fmla="*/ 242 h 1153"/>
                <a:gd name="T16" fmla="*/ 0 w 1152"/>
                <a:gd name="T17" fmla="*/ 0 h 1153"/>
                <a:gd name="T18" fmla="*/ 1152 w 1152"/>
                <a:gd name="T19" fmla="*/ 0 h 1153"/>
                <a:gd name="T20" fmla="*/ 1152 w 1152"/>
                <a:gd name="T21"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1153">
                  <a:moveTo>
                    <a:pt x="1152" y="1153"/>
                  </a:moveTo>
                  <a:lnTo>
                    <a:pt x="872" y="1153"/>
                  </a:lnTo>
                  <a:lnTo>
                    <a:pt x="872" y="1104"/>
                  </a:lnTo>
                  <a:lnTo>
                    <a:pt x="1104" y="1104"/>
                  </a:lnTo>
                  <a:lnTo>
                    <a:pt x="1104" y="48"/>
                  </a:lnTo>
                  <a:lnTo>
                    <a:pt x="48" y="48"/>
                  </a:lnTo>
                  <a:lnTo>
                    <a:pt x="48" y="242"/>
                  </a:lnTo>
                  <a:lnTo>
                    <a:pt x="0" y="242"/>
                  </a:lnTo>
                  <a:lnTo>
                    <a:pt x="0" y="0"/>
                  </a:lnTo>
                  <a:lnTo>
                    <a:pt x="1152" y="0"/>
                  </a:lnTo>
                  <a:lnTo>
                    <a:pt x="1152" y="11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4845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Freeform 11">
              <a:extLst>
                <a:ext uri="{FF2B5EF4-FFF2-40B4-BE49-F238E27FC236}">
                  <a16:creationId xmlns:a16="http://schemas.microsoft.com/office/drawing/2014/main" id="{92414A99-181D-4FEE-81C6-40E496AC7ACC}"/>
                </a:ext>
              </a:extLst>
            </p:cNvPr>
            <p:cNvSpPr>
              <a:spLocks noEditPoints="1"/>
            </p:cNvSpPr>
            <p:nvPr/>
          </p:nvSpPr>
          <p:spPr bwMode="auto">
            <a:xfrm>
              <a:off x="1537926" y="1239721"/>
              <a:ext cx="640940" cy="616795"/>
            </a:xfrm>
            <a:custGeom>
              <a:avLst/>
              <a:gdLst>
                <a:gd name="T0" fmla="*/ 0 w 438"/>
                <a:gd name="T1" fmla="*/ 0 h 421"/>
                <a:gd name="T2" fmla="*/ 200 w 438"/>
                <a:gd name="T3" fmla="*/ 345 h 421"/>
                <a:gd name="T4" fmla="*/ 237 w 438"/>
                <a:gd name="T5" fmla="*/ 381 h 421"/>
                <a:gd name="T6" fmla="*/ 292 w 438"/>
                <a:gd name="T7" fmla="*/ 359 h 421"/>
                <a:gd name="T8" fmla="*/ 348 w 438"/>
                <a:gd name="T9" fmla="*/ 381 h 421"/>
                <a:gd name="T10" fmla="*/ 384 w 438"/>
                <a:gd name="T11" fmla="*/ 345 h 421"/>
                <a:gd name="T12" fmla="*/ 438 w 438"/>
                <a:gd name="T13" fmla="*/ 0 h 421"/>
                <a:gd name="T14" fmla="*/ 246 w 438"/>
                <a:gd name="T15" fmla="*/ 355 h 421"/>
                <a:gd name="T16" fmla="*/ 239 w 438"/>
                <a:gd name="T17" fmla="*/ 307 h 421"/>
                <a:gd name="T18" fmla="*/ 260 w 438"/>
                <a:gd name="T19" fmla="*/ 322 h 421"/>
                <a:gd name="T20" fmla="*/ 262 w 438"/>
                <a:gd name="T21" fmla="*/ 374 h 421"/>
                <a:gd name="T22" fmla="*/ 322 w 438"/>
                <a:gd name="T23" fmla="*/ 374 h 421"/>
                <a:gd name="T24" fmla="*/ 313 w 438"/>
                <a:gd name="T25" fmla="*/ 324 h 421"/>
                <a:gd name="T26" fmla="*/ 342 w 438"/>
                <a:gd name="T27" fmla="*/ 309 h 421"/>
                <a:gd name="T28" fmla="*/ 364 w 438"/>
                <a:gd name="T29" fmla="*/ 360 h 421"/>
                <a:gd name="T30" fmla="*/ 360 w 438"/>
                <a:gd name="T31" fmla="*/ 248 h 421"/>
                <a:gd name="T32" fmla="*/ 354 w 438"/>
                <a:gd name="T33" fmla="*/ 271 h 421"/>
                <a:gd name="T34" fmla="*/ 334 w 438"/>
                <a:gd name="T35" fmla="*/ 284 h 421"/>
                <a:gd name="T36" fmla="*/ 315 w 438"/>
                <a:gd name="T37" fmla="*/ 300 h 421"/>
                <a:gd name="T38" fmla="*/ 292 w 438"/>
                <a:gd name="T39" fmla="*/ 298 h 421"/>
                <a:gd name="T40" fmla="*/ 268 w 438"/>
                <a:gd name="T41" fmla="*/ 300 h 421"/>
                <a:gd name="T42" fmla="*/ 249 w 438"/>
                <a:gd name="T43" fmla="*/ 284 h 421"/>
                <a:gd name="T44" fmla="*/ 229 w 438"/>
                <a:gd name="T45" fmla="*/ 271 h 421"/>
                <a:gd name="T46" fmla="*/ 223 w 438"/>
                <a:gd name="T47" fmla="*/ 248 h 421"/>
                <a:gd name="T48" fmla="*/ 214 w 438"/>
                <a:gd name="T49" fmla="*/ 226 h 421"/>
                <a:gd name="T50" fmla="*/ 223 w 438"/>
                <a:gd name="T51" fmla="*/ 204 h 421"/>
                <a:gd name="T52" fmla="*/ 229 w 438"/>
                <a:gd name="T53" fmla="*/ 180 h 421"/>
                <a:gd name="T54" fmla="*/ 249 w 438"/>
                <a:gd name="T55" fmla="*/ 168 h 421"/>
                <a:gd name="T56" fmla="*/ 268 w 438"/>
                <a:gd name="T57" fmla="*/ 152 h 421"/>
                <a:gd name="T58" fmla="*/ 292 w 438"/>
                <a:gd name="T59" fmla="*/ 154 h 421"/>
                <a:gd name="T60" fmla="*/ 315 w 438"/>
                <a:gd name="T61" fmla="*/ 152 h 421"/>
                <a:gd name="T62" fmla="*/ 334 w 438"/>
                <a:gd name="T63" fmla="*/ 168 h 421"/>
                <a:gd name="T64" fmla="*/ 354 w 438"/>
                <a:gd name="T65" fmla="*/ 180 h 421"/>
                <a:gd name="T66" fmla="*/ 360 w 438"/>
                <a:gd name="T67" fmla="*/ 204 h 421"/>
                <a:gd name="T68" fmla="*/ 369 w 438"/>
                <a:gd name="T69" fmla="*/ 226 h 421"/>
                <a:gd name="T70" fmla="*/ 360 w 438"/>
                <a:gd name="T71" fmla="*/ 248 h 421"/>
                <a:gd name="T72" fmla="*/ 376 w 438"/>
                <a:gd name="T73" fmla="*/ 321 h 421"/>
                <a:gd name="T74" fmla="*/ 374 w 438"/>
                <a:gd name="T75" fmla="*/ 286 h 421"/>
                <a:gd name="T76" fmla="*/ 383 w 438"/>
                <a:gd name="T77" fmla="*/ 255 h 421"/>
                <a:gd name="T78" fmla="*/ 393 w 438"/>
                <a:gd name="T79" fmla="*/ 226 h 421"/>
                <a:gd name="T80" fmla="*/ 383 w 438"/>
                <a:gd name="T81" fmla="*/ 196 h 421"/>
                <a:gd name="T82" fmla="*/ 374 w 438"/>
                <a:gd name="T83" fmla="*/ 166 h 421"/>
                <a:gd name="T84" fmla="*/ 348 w 438"/>
                <a:gd name="T85" fmla="*/ 148 h 421"/>
                <a:gd name="T86" fmla="*/ 323 w 438"/>
                <a:gd name="T87" fmla="*/ 129 h 421"/>
                <a:gd name="T88" fmla="*/ 292 w 438"/>
                <a:gd name="T89" fmla="*/ 130 h 421"/>
                <a:gd name="T90" fmla="*/ 260 w 438"/>
                <a:gd name="T91" fmla="*/ 129 h 421"/>
                <a:gd name="T92" fmla="*/ 235 w 438"/>
                <a:gd name="T93" fmla="*/ 148 h 421"/>
                <a:gd name="T94" fmla="*/ 209 w 438"/>
                <a:gd name="T95" fmla="*/ 166 h 421"/>
                <a:gd name="T96" fmla="*/ 200 w 438"/>
                <a:gd name="T97" fmla="*/ 196 h 421"/>
                <a:gd name="T98" fmla="*/ 190 w 438"/>
                <a:gd name="T99" fmla="*/ 226 h 421"/>
                <a:gd name="T100" fmla="*/ 200 w 438"/>
                <a:gd name="T101" fmla="*/ 255 h 421"/>
                <a:gd name="T102" fmla="*/ 209 w 438"/>
                <a:gd name="T103" fmla="*/ 286 h 421"/>
                <a:gd name="T104" fmla="*/ 209 w 438"/>
                <a:gd name="T105" fmla="*/ 321 h 421"/>
                <a:gd name="T106" fmla="*/ 24 w 438"/>
                <a:gd name="T107" fmla="*/ 24 h 421"/>
                <a:gd name="T108" fmla="*/ 414 w 438"/>
                <a:gd name="T109" fmla="*/ 3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21">
                  <a:moveTo>
                    <a:pt x="438" y="0"/>
                  </a:moveTo>
                  <a:cubicBezTo>
                    <a:pt x="0" y="0"/>
                    <a:pt x="0" y="0"/>
                    <a:pt x="0" y="0"/>
                  </a:cubicBezTo>
                  <a:cubicBezTo>
                    <a:pt x="0" y="345"/>
                    <a:pt x="0" y="345"/>
                    <a:pt x="0" y="345"/>
                  </a:cubicBezTo>
                  <a:cubicBezTo>
                    <a:pt x="200" y="345"/>
                    <a:pt x="200" y="345"/>
                    <a:pt x="200" y="345"/>
                  </a:cubicBezTo>
                  <a:cubicBezTo>
                    <a:pt x="184" y="391"/>
                    <a:pt x="184" y="391"/>
                    <a:pt x="184" y="391"/>
                  </a:cubicBezTo>
                  <a:cubicBezTo>
                    <a:pt x="237" y="381"/>
                    <a:pt x="237" y="381"/>
                    <a:pt x="237" y="381"/>
                  </a:cubicBezTo>
                  <a:cubicBezTo>
                    <a:pt x="272" y="421"/>
                    <a:pt x="272" y="421"/>
                    <a:pt x="272" y="421"/>
                  </a:cubicBezTo>
                  <a:cubicBezTo>
                    <a:pt x="292" y="359"/>
                    <a:pt x="292" y="359"/>
                    <a:pt x="292" y="359"/>
                  </a:cubicBezTo>
                  <a:cubicBezTo>
                    <a:pt x="313" y="421"/>
                    <a:pt x="313" y="421"/>
                    <a:pt x="313" y="421"/>
                  </a:cubicBezTo>
                  <a:cubicBezTo>
                    <a:pt x="348" y="381"/>
                    <a:pt x="348" y="381"/>
                    <a:pt x="348" y="381"/>
                  </a:cubicBezTo>
                  <a:cubicBezTo>
                    <a:pt x="400" y="391"/>
                    <a:pt x="400" y="391"/>
                    <a:pt x="400" y="391"/>
                  </a:cubicBezTo>
                  <a:cubicBezTo>
                    <a:pt x="384" y="345"/>
                    <a:pt x="384" y="345"/>
                    <a:pt x="384" y="345"/>
                  </a:cubicBezTo>
                  <a:cubicBezTo>
                    <a:pt x="438" y="345"/>
                    <a:pt x="438" y="345"/>
                    <a:pt x="438" y="345"/>
                  </a:cubicBezTo>
                  <a:lnTo>
                    <a:pt x="438" y="0"/>
                  </a:lnTo>
                  <a:close/>
                  <a:moveTo>
                    <a:pt x="262" y="374"/>
                  </a:moveTo>
                  <a:cubicBezTo>
                    <a:pt x="246" y="355"/>
                    <a:pt x="246" y="355"/>
                    <a:pt x="246" y="355"/>
                  </a:cubicBezTo>
                  <a:cubicBezTo>
                    <a:pt x="221" y="360"/>
                    <a:pt x="221" y="360"/>
                    <a:pt x="221" y="360"/>
                  </a:cubicBezTo>
                  <a:cubicBezTo>
                    <a:pt x="239" y="307"/>
                    <a:pt x="239" y="307"/>
                    <a:pt x="239" y="307"/>
                  </a:cubicBezTo>
                  <a:cubicBezTo>
                    <a:pt x="240" y="307"/>
                    <a:pt x="241" y="308"/>
                    <a:pt x="241" y="309"/>
                  </a:cubicBezTo>
                  <a:cubicBezTo>
                    <a:pt x="246" y="314"/>
                    <a:pt x="252" y="320"/>
                    <a:pt x="260" y="322"/>
                  </a:cubicBezTo>
                  <a:cubicBezTo>
                    <a:pt x="267" y="325"/>
                    <a:pt x="273" y="324"/>
                    <a:pt x="279" y="323"/>
                  </a:cubicBezTo>
                  <a:lnTo>
                    <a:pt x="262" y="374"/>
                  </a:lnTo>
                  <a:close/>
                  <a:moveTo>
                    <a:pt x="338" y="355"/>
                  </a:moveTo>
                  <a:cubicBezTo>
                    <a:pt x="322" y="374"/>
                    <a:pt x="322" y="374"/>
                    <a:pt x="322" y="374"/>
                  </a:cubicBezTo>
                  <a:cubicBezTo>
                    <a:pt x="306" y="323"/>
                    <a:pt x="306" y="323"/>
                    <a:pt x="306" y="323"/>
                  </a:cubicBezTo>
                  <a:cubicBezTo>
                    <a:pt x="308" y="324"/>
                    <a:pt x="310" y="324"/>
                    <a:pt x="313" y="324"/>
                  </a:cubicBezTo>
                  <a:cubicBezTo>
                    <a:pt x="316" y="324"/>
                    <a:pt x="319" y="324"/>
                    <a:pt x="323" y="322"/>
                  </a:cubicBezTo>
                  <a:cubicBezTo>
                    <a:pt x="331" y="320"/>
                    <a:pt x="337" y="314"/>
                    <a:pt x="342" y="309"/>
                  </a:cubicBezTo>
                  <a:cubicBezTo>
                    <a:pt x="343" y="308"/>
                    <a:pt x="344" y="307"/>
                    <a:pt x="345" y="306"/>
                  </a:cubicBezTo>
                  <a:cubicBezTo>
                    <a:pt x="364" y="360"/>
                    <a:pt x="364" y="360"/>
                    <a:pt x="364" y="360"/>
                  </a:cubicBezTo>
                  <a:lnTo>
                    <a:pt x="338" y="355"/>
                  </a:lnTo>
                  <a:close/>
                  <a:moveTo>
                    <a:pt x="360" y="248"/>
                  </a:moveTo>
                  <a:cubicBezTo>
                    <a:pt x="358" y="252"/>
                    <a:pt x="358" y="256"/>
                    <a:pt x="357" y="260"/>
                  </a:cubicBezTo>
                  <a:cubicBezTo>
                    <a:pt x="357" y="265"/>
                    <a:pt x="356" y="269"/>
                    <a:pt x="354" y="271"/>
                  </a:cubicBezTo>
                  <a:cubicBezTo>
                    <a:pt x="353" y="274"/>
                    <a:pt x="349" y="276"/>
                    <a:pt x="345" y="278"/>
                  </a:cubicBezTo>
                  <a:cubicBezTo>
                    <a:pt x="341" y="279"/>
                    <a:pt x="337" y="281"/>
                    <a:pt x="334" y="284"/>
                  </a:cubicBezTo>
                  <a:cubicBezTo>
                    <a:pt x="330" y="286"/>
                    <a:pt x="327" y="290"/>
                    <a:pt x="325" y="292"/>
                  </a:cubicBezTo>
                  <a:cubicBezTo>
                    <a:pt x="321" y="296"/>
                    <a:pt x="318" y="299"/>
                    <a:pt x="315" y="300"/>
                  </a:cubicBezTo>
                  <a:cubicBezTo>
                    <a:pt x="313" y="300"/>
                    <a:pt x="309" y="300"/>
                    <a:pt x="304" y="299"/>
                  </a:cubicBezTo>
                  <a:cubicBezTo>
                    <a:pt x="300" y="298"/>
                    <a:pt x="296" y="298"/>
                    <a:pt x="292" y="298"/>
                  </a:cubicBezTo>
                  <a:cubicBezTo>
                    <a:pt x="287" y="298"/>
                    <a:pt x="283" y="298"/>
                    <a:pt x="279" y="299"/>
                  </a:cubicBezTo>
                  <a:cubicBezTo>
                    <a:pt x="274" y="300"/>
                    <a:pt x="270" y="300"/>
                    <a:pt x="268" y="300"/>
                  </a:cubicBezTo>
                  <a:cubicBezTo>
                    <a:pt x="265" y="299"/>
                    <a:pt x="262" y="296"/>
                    <a:pt x="258" y="292"/>
                  </a:cubicBezTo>
                  <a:cubicBezTo>
                    <a:pt x="256" y="290"/>
                    <a:pt x="253" y="286"/>
                    <a:pt x="249" y="284"/>
                  </a:cubicBezTo>
                  <a:cubicBezTo>
                    <a:pt x="246" y="281"/>
                    <a:pt x="242" y="279"/>
                    <a:pt x="238" y="278"/>
                  </a:cubicBezTo>
                  <a:cubicBezTo>
                    <a:pt x="234" y="276"/>
                    <a:pt x="230" y="274"/>
                    <a:pt x="229" y="271"/>
                  </a:cubicBezTo>
                  <a:cubicBezTo>
                    <a:pt x="227" y="269"/>
                    <a:pt x="227" y="265"/>
                    <a:pt x="226" y="260"/>
                  </a:cubicBezTo>
                  <a:cubicBezTo>
                    <a:pt x="225" y="256"/>
                    <a:pt x="225" y="252"/>
                    <a:pt x="223" y="248"/>
                  </a:cubicBezTo>
                  <a:cubicBezTo>
                    <a:pt x="222" y="244"/>
                    <a:pt x="220" y="240"/>
                    <a:pt x="218" y="237"/>
                  </a:cubicBezTo>
                  <a:cubicBezTo>
                    <a:pt x="216" y="233"/>
                    <a:pt x="214" y="229"/>
                    <a:pt x="214" y="226"/>
                  </a:cubicBezTo>
                  <a:cubicBezTo>
                    <a:pt x="214" y="223"/>
                    <a:pt x="216" y="219"/>
                    <a:pt x="218" y="215"/>
                  </a:cubicBezTo>
                  <a:cubicBezTo>
                    <a:pt x="220" y="211"/>
                    <a:pt x="222" y="208"/>
                    <a:pt x="223" y="204"/>
                  </a:cubicBezTo>
                  <a:cubicBezTo>
                    <a:pt x="225" y="199"/>
                    <a:pt x="225" y="195"/>
                    <a:pt x="226" y="191"/>
                  </a:cubicBezTo>
                  <a:cubicBezTo>
                    <a:pt x="227" y="187"/>
                    <a:pt x="227" y="182"/>
                    <a:pt x="229" y="180"/>
                  </a:cubicBezTo>
                  <a:cubicBezTo>
                    <a:pt x="230" y="178"/>
                    <a:pt x="234" y="176"/>
                    <a:pt x="238" y="174"/>
                  </a:cubicBezTo>
                  <a:cubicBezTo>
                    <a:pt x="242" y="172"/>
                    <a:pt x="246" y="170"/>
                    <a:pt x="249" y="168"/>
                  </a:cubicBezTo>
                  <a:cubicBezTo>
                    <a:pt x="253" y="165"/>
                    <a:pt x="256" y="162"/>
                    <a:pt x="258" y="159"/>
                  </a:cubicBezTo>
                  <a:cubicBezTo>
                    <a:pt x="262" y="156"/>
                    <a:pt x="265" y="153"/>
                    <a:pt x="268" y="152"/>
                  </a:cubicBezTo>
                  <a:cubicBezTo>
                    <a:pt x="270" y="151"/>
                    <a:pt x="274" y="152"/>
                    <a:pt x="279" y="153"/>
                  </a:cubicBezTo>
                  <a:cubicBezTo>
                    <a:pt x="283" y="153"/>
                    <a:pt x="287" y="154"/>
                    <a:pt x="292" y="154"/>
                  </a:cubicBezTo>
                  <a:cubicBezTo>
                    <a:pt x="296" y="154"/>
                    <a:pt x="300" y="153"/>
                    <a:pt x="304" y="153"/>
                  </a:cubicBezTo>
                  <a:cubicBezTo>
                    <a:pt x="309" y="152"/>
                    <a:pt x="313" y="151"/>
                    <a:pt x="315" y="152"/>
                  </a:cubicBezTo>
                  <a:cubicBezTo>
                    <a:pt x="318" y="153"/>
                    <a:pt x="321" y="156"/>
                    <a:pt x="325" y="159"/>
                  </a:cubicBezTo>
                  <a:cubicBezTo>
                    <a:pt x="327" y="162"/>
                    <a:pt x="330" y="165"/>
                    <a:pt x="334" y="168"/>
                  </a:cubicBezTo>
                  <a:cubicBezTo>
                    <a:pt x="337" y="170"/>
                    <a:pt x="341" y="172"/>
                    <a:pt x="345" y="174"/>
                  </a:cubicBezTo>
                  <a:cubicBezTo>
                    <a:pt x="349" y="176"/>
                    <a:pt x="353" y="178"/>
                    <a:pt x="354" y="180"/>
                  </a:cubicBezTo>
                  <a:cubicBezTo>
                    <a:pt x="356" y="182"/>
                    <a:pt x="357" y="187"/>
                    <a:pt x="357" y="191"/>
                  </a:cubicBezTo>
                  <a:cubicBezTo>
                    <a:pt x="358" y="195"/>
                    <a:pt x="358" y="199"/>
                    <a:pt x="360" y="204"/>
                  </a:cubicBezTo>
                  <a:cubicBezTo>
                    <a:pt x="361" y="208"/>
                    <a:pt x="363" y="211"/>
                    <a:pt x="365" y="215"/>
                  </a:cubicBezTo>
                  <a:cubicBezTo>
                    <a:pt x="367" y="219"/>
                    <a:pt x="369" y="223"/>
                    <a:pt x="369" y="226"/>
                  </a:cubicBezTo>
                  <a:cubicBezTo>
                    <a:pt x="369" y="229"/>
                    <a:pt x="367" y="233"/>
                    <a:pt x="365" y="237"/>
                  </a:cubicBezTo>
                  <a:cubicBezTo>
                    <a:pt x="363" y="240"/>
                    <a:pt x="361" y="244"/>
                    <a:pt x="360" y="248"/>
                  </a:cubicBezTo>
                  <a:close/>
                  <a:moveTo>
                    <a:pt x="414" y="321"/>
                  </a:moveTo>
                  <a:cubicBezTo>
                    <a:pt x="376" y="321"/>
                    <a:pt x="376" y="321"/>
                    <a:pt x="376" y="321"/>
                  </a:cubicBezTo>
                  <a:cubicBezTo>
                    <a:pt x="366" y="293"/>
                    <a:pt x="366" y="293"/>
                    <a:pt x="366" y="293"/>
                  </a:cubicBezTo>
                  <a:cubicBezTo>
                    <a:pt x="369" y="291"/>
                    <a:pt x="371" y="289"/>
                    <a:pt x="374" y="286"/>
                  </a:cubicBezTo>
                  <a:cubicBezTo>
                    <a:pt x="379" y="279"/>
                    <a:pt x="380" y="271"/>
                    <a:pt x="381" y="264"/>
                  </a:cubicBezTo>
                  <a:cubicBezTo>
                    <a:pt x="381" y="261"/>
                    <a:pt x="382" y="258"/>
                    <a:pt x="383" y="255"/>
                  </a:cubicBezTo>
                  <a:cubicBezTo>
                    <a:pt x="383" y="253"/>
                    <a:pt x="385" y="251"/>
                    <a:pt x="386" y="248"/>
                  </a:cubicBezTo>
                  <a:cubicBezTo>
                    <a:pt x="389" y="242"/>
                    <a:pt x="393" y="235"/>
                    <a:pt x="393" y="226"/>
                  </a:cubicBezTo>
                  <a:cubicBezTo>
                    <a:pt x="393" y="217"/>
                    <a:pt x="389" y="210"/>
                    <a:pt x="386" y="204"/>
                  </a:cubicBezTo>
                  <a:cubicBezTo>
                    <a:pt x="385" y="201"/>
                    <a:pt x="383" y="198"/>
                    <a:pt x="383" y="196"/>
                  </a:cubicBezTo>
                  <a:cubicBezTo>
                    <a:pt x="382" y="194"/>
                    <a:pt x="381" y="191"/>
                    <a:pt x="381" y="188"/>
                  </a:cubicBezTo>
                  <a:cubicBezTo>
                    <a:pt x="380" y="181"/>
                    <a:pt x="379" y="173"/>
                    <a:pt x="374" y="166"/>
                  </a:cubicBezTo>
                  <a:cubicBezTo>
                    <a:pt x="369" y="159"/>
                    <a:pt x="362" y="156"/>
                    <a:pt x="355" y="152"/>
                  </a:cubicBezTo>
                  <a:cubicBezTo>
                    <a:pt x="352" y="151"/>
                    <a:pt x="350" y="150"/>
                    <a:pt x="348" y="148"/>
                  </a:cubicBezTo>
                  <a:cubicBezTo>
                    <a:pt x="346" y="147"/>
                    <a:pt x="344" y="145"/>
                    <a:pt x="342" y="143"/>
                  </a:cubicBezTo>
                  <a:cubicBezTo>
                    <a:pt x="337" y="138"/>
                    <a:pt x="331" y="132"/>
                    <a:pt x="323" y="129"/>
                  </a:cubicBezTo>
                  <a:cubicBezTo>
                    <a:pt x="315" y="127"/>
                    <a:pt x="307" y="128"/>
                    <a:pt x="300" y="129"/>
                  </a:cubicBezTo>
                  <a:cubicBezTo>
                    <a:pt x="297" y="130"/>
                    <a:pt x="294" y="130"/>
                    <a:pt x="292" y="130"/>
                  </a:cubicBezTo>
                  <a:cubicBezTo>
                    <a:pt x="289" y="130"/>
                    <a:pt x="286" y="130"/>
                    <a:pt x="283" y="129"/>
                  </a:cubicBezTo>
                  <a:cubicBezTo>
                    <a:pt x="276" y="128"/>
                    <a:pt x="268" y="127"/>
                    <a:pt x="260" y="129"/>
                  </a:cubicBezTo>
                  <a:cubicBezTo>
                    <a:pt x="252" y="132"/>
                    <a:pt x="246" y="138"/>
                    <a:pt x="241" y="143"/>
                  </a:cubicBezTo>
                  <a:cubicBezTo>
                    <a:pt x="239" y="145"/>
                    <a:pt x="237" y="147"/>
                    <a:pt x="235" y="148"/>
                  </a:cubicBezTo>
                  <a:cubicBezTo>
                    <a:pt x="233" y="150"/>
                    <a:pt x="231" y="151"/>
                    <a:pt x="228" y="152"/>
                  </a:cubicBezTo>
                  <a:cubicBezTo>
                    <a:pt x="222" y="156"/>
                    <a:pt x="214" y="159"/>
                    <a:pt x="209" y="166"/>
                  </a:cubicBezTo>
                  <a:cubicBezTo>
                    <a:pt x="204" y="173"/>
                    <a:pt x="203" y="181"/>
                    <a:pt x="202" y="188"/>
                  </a:cubicBezTo>
                  <a:cubicBezTo>
                    <a:pt x="202" y="191"/>
                    <a:pt x="201" y="194"/>
                    <a:pt x="200" y="196"/>
                  </a:cubicBezTo>
                  <a:cubicBezTo>
                    <a:pt x="200" y="198"/>
                    <a:pt x="198" y="201"/>
                    <a:pt x="197" y="204"/>
                  </a:cubicBezTo>
                  <a:cubicBezTo>
                    <a:pt x="194" y="210"/>
                    <a:pt x="190" y="217"/>
                    <a:pt x="190" y="226"/>
                  </a:cubicBezTo>
                  <a:cubicBezTo>
                    <a:pt x="190" y="235"/>
                    <a:pt x="194" y="242"/>
                    <a:pt x="197" y="248"/>
                  </a:cubicBezTo>
                  <a:cubicBezTo>
                    <a:pt x="198" y="251"/>
                    <a:pt x="200" y="253"/>
                    <a:pt x="200" y="255"/>
                  </a:cubicBezTo>
                  <a:cubicBezTo>
                    <a:pt x="201" y="258"/>
                    <a:pt x="202" y="261"/>
                    <a:pt x="202" y="264"/>
                  </a:cubicBezTo>
                  <a:cubicBezTo>
                    <a:pt x="203" y="271"/>
                    <a:pt x="204" y="279"/>
                    <a:pt x="209" y="286"/>
                  </a:cubicBezTo>
                  <a:cubicBezTo>
                    <a:pt x="212" y="289"/>
                    <a:pt x="215" y="292"/>
                    <a:pt x="218" y="294"/>
                  </a:cubicBezTo>
                  <a:cubicBezTo>
                    <a:pt x="209" y="321"/>
                    <a:pt x="209" y="321"/>
                    <a:pt x="209" y="321"/>
                  </a:cubicBezTo>
                  <a:cubicBezTo>
                    <a:pt x="24" y="321"/>
                    <a:pt x="24" y="321"/>
                    <a:pt x="24" y="321"/>
                  </a:cubicBezTo>
                  <a:cubicBezTo>
                    <a:pt x="24" y="24"/>
                    <a:pt x="24" y="24"/>
                    <a:pt x="24" y="24"/>
                  </a:cubicBezTo>
                  <a:cubicBezTo>
                    <a:pt x="414" y="24"/>
                    <a:pt x="414" y="24"/>
                    <a:pt x="414" y="24"/>
                  </a:cubicBezTo>
                  <a:lnTo>
                    <a:pt x="414" y="3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4845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 name="Freeform 12">
              <a:extLst>
                <a:ext uri="{FF2B5EF4-FFF2-40B4-BE49-F238E27FC236}">
                  <a16:creationId xmlns:a16="http://schemas.microsoft.com/office/drawing/2014/main" id="{24113BFE-3777-464A-8155-C4D0618AACA1}"/>
                </a:ext>
              </a:extLst>
            </p:cNvPr>
            <p:cNvSpPr>
              <a:spLocks noEditPoints="1"/>
            </p:cNvSpPr>
            <p:nvPr/>
          </p:nvSpPr>
          <p:spPr bwMode="auto">
            <a:xfrm>
              <a:off x="1892052" y="1497268"/>
              <a:ext cx="144870" cy="144870"/>
            </a:xfrm>
            <a:custGeom>
              <a:avLst/>
              <a:gdLst>
                <a:gd name="T0" fmla="*/ 50 w 99"/>
                <a:gd name="T1" fmla="*/ 0 h 99"/>
                <a:gd name="T2" fmla="*/ 0 w 99"/>
                <a:gd name="T3" fmla="*/ 50 h 99"/>
                <a:gd name="T4" fmla="*/ 50 w 99"/>
                <a:gd name="T5" fmla="*/ 99 h 99"/>
                <a:gd name="T6" fmla="*/ 99 w 99"/>
                <a:gd name="T7" fmla="*/ 50 h 99"/>
                <a:gd name="T8" fmla="*/ 50 w 99"/>
                <a:gd name="T9" fmla="*/ 0 h 99"/>
                <a:gd name="T10" fmla="*/ 50 w 99"/>
                <a:gd name="T11" fmla="*/ 75 h 99"/>
                <a:gd name="T12" fmla="*/ 24 w 99"/>
                <a:gd name="T13" fmla="*/ 50 h 99"/>
                <a:gd name="T14" fmla="*/ 50 w 99"/>
                <a:gd name="T15" fmla="*/ 24 h 99"/>
                <a:gd name="T16" fmla="*/ 75 w 99"/>
                <a:gd name="T17" fmla="*/ 50 h 99"/>
                <a:gd name="T18" fmla="*/ 50 w 99"/>
                <a:gd name="T19" fmla="*/ 7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50" y="0"/>
                  </a:moveTo>
                  <a:cubicBezTo>
                    <a:pt x="22" y="0"/>
                    <a:pt x="0" y="23"/>
                    <a:pt x="0" y="50"/>
                  </a:cubicBezTo>
                  <a:cubicBezTo>
                    <a:pt x="0" y="77"/>
                    <a:pt x="22" y="99"/>
                    <a:pt x="50" y="99"/>
                  </a:cubicBezTo>
                  <a:cubicBezTo>
                    <a:pt x="77" y="99"/>
                    <a:pt x="99" y="77"/>
                    <a:pt x="99" y="50"/>
                  </a:cubicBezTo>
                  <a:cubicBezTo>
                    <a:pt x="99" y="23"/>
                    <a:pt x="77" y="0"/>
                    <a:pt x="50" y="0"/>
                  </a:cubicBezTo>
                  <a:close/>
                  <a:moveTo>
                    <a:pt x="50" y="75"/>
                  </a:moveTo>
                  <a:cubicBezTo>
                    <a:pt x="36" y="75"/>
                    <a:pt x="24" y="64"/>
                    <a:pt x="24" y="50"/>
                  </a:cubicBezTo>
                  <a:cubicBezTo>
                    <a:pt x="24" y="36"/>
                    <a:pt x="36" y="24"/>
                    <a:pt x="50" y="24"/>
                  </a:cubicBezTo>
                  <a:cubicBezTo>
                    <a:pt x="63" y="24"/>
                    <a:pt x="75" y="36"/>
                    <a:pt x="75" y="50"/>
                  </a:cubicBezTo>
                  <a:cubicBezTo>
                    <a:pt x="75" y="64"/>
                    <a:pt x="63" y="75"/>
                    <a:pt x="50" y="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4845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7" name="Rectangle 13">
              <a:extLst>
                <a:ext uri="{FF2B5EF4-FFF2-40B4-BE49-F238E27FC236}">
                  <a16:creationId xmlns:a16="http://schemas.microsoft.com/office/drawing/2014/main" id="{7058A060-259B-476C-8BC4-68488A88ECC6}"/>
                </a:ext>
              </a:extLst>
            </p:cNvPr>
            <p:cNvSpPr>
              <a:spLocks noChangeArrowheads="1"/>
            </p:cNvSpPr>
            <p:nvPr/>
          </p:nvSpPr>
          <p:spPr bwMode="auto">
            <a:xfrm>
              <a:off x="1649139" y="1345081"/>
              <a:ext cx="408270" cy="3512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4845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 name="Rectangle 14">
              <a:extLst>
                <a:ext uri="{FF2B5EF4-FFF2-40B4-BE49-F238E27FC236}">
                  <a16:creationId xmlns:a16="http://schemas.microsoft.com/office/drawing/2014/main" id="{24068A4C-4589-4EC2-B553-0BED37134F04}"/>
                </a:ext>
              </a:extLst>
            </p:cNvPr>
            <p:cNvSpPr>
              <a:spLocks noChangeArrowheads="1"/>
            </p:cNvSpPr>
            <p:nvPr/>
          </p:nvSpPr>
          <p:spPr bwMode="auto">
            <a:xfrm>
              <a:off x="1649139" y="1427028"/>
              <a:ext cx="169747" cy="3512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4845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9" name="Rectangle 15">
              <a:extLst>
                <a:ext uri="{FF2B5EF4-FFF2-40B4-BE49-F238E27FC236}">
                  <a16:creationId xmlns:a16="http://schemas.microsoft.com/office/drawing/2014/main" id="{119D444D-390F-477D-A301-5DB6CBAAE5BF}"/>
                </a:ext>
              </a:extLst>
            </p:cNvPr>
            <p:cNvSpPr>
              <a:spLocks noChangeArrowheads="1"/>
            </p:cNvSpPr>
            <p:nvPr/>
          </p:nvSpPr>
          <p:spPr bwMode="auto">
            <a:xfrm>
              <a:off x="1649139" y="1508974"/>
              <a:ext cx="115603" cy="3512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4845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87" name="Rectangle 86">
            <a:extLst>
              <a:ext uri="{FF2B5EF4-FFF2-40B4-BE49-F238E27FC236}">
                <a16:creationId xmlns:a16="http://schemas.microsoft.com/office/drawing/2014/main" id="{E6E93F09-9C53-4FB9-A5E1-104034740580}"/>
              </a:ext>
            </a:extLst>
          </p:cNvPr>
          <p:cNvSpPr>
            <a:spLocks/>
          </p:cNvSpPr>
          <p:nvPr/>
        </p:nvSpPr>
        <p:spPr>
          <a:xfrm>
            <a:off x="349192" y="2882543"/>
            <a:ext cx="5587073" cy="492443"/>
          </a:xfrm>
          <a:prstGeom prst="rect">
            <a:avLst/>
          </a:prstGeom>
        </p:spPr>
        <p:txBody>
          <a:bodyPr wrap="square" lIns="0" tIns="0" rIns="0" bIns="0">
            <a:noAutofit/>
          </a:bodyPr>
          <a:lstStyle/>
          <a:p>
            <a:pPr lvl="0">
              <a:defRPr/>
            </a:pPr>
            <a:r>
              <a:rPr lang="en-US" sz="1500" kern="0" dirty="0">
                <a:solidFill>
                  <a:srgbClr val="707071"/>
                </a:solidFill>
                <a:latin typeface="Effra" panose="020B0603020203020204" pitchFamily="34" charset="0"/>
              </a:rPr>
              <a:t>‘We are fully </a:t>
            </a:r>
            <a:r>
              <a:rPr lang="en-US" sz="1500" b="1" kern="0" dirty="0">
                <a:solidFill>
                  <a:srgbClr val="707071"/>
                </a:solidFill>
                <a:latin typeface="Effra" panose="020B0603020203020204" pitchFamily="34" charset="0"/>
              </a:rPr>
              <a:t>committed to the highest standards of patient safety </a:t>
            </a:r>
            <a:r>
              <a:rPr lang="en-US" sz="1500" kern="0" dirty="0">
                <a:solidFill>
                  <a:srgbClr val="707071"/>
                </a:solidFill>
                <a:latin typeface="Effra" panose="020B0603020203020204" pitchFamily="34" charset="0"/>
              </a:rPr>
              <a:t>and quality as a core guiding principle.  We didn’t want to miss this opportunity to </a:t>
            </a:r>
            <a:r>
              <a:rPr lang="en-US" sz="1500" b="1" kern="0" dirty="0">
                <a:solidFill>
                  <a:srgbClr val="707071"/>
                </a:solidFill>
                <a:latin typeface="Effra" panose="020B0603020203020204" pitchFamily="34" charset="0"/>
              </a:rPr>
              <a:t>enhance our quality system with the CFQ ASC pilot tools </a:t>
            </a:r>
            <a:r>
              <a:rPr lang="en-US" sz="1500" kern="0" dirty="0">
                <a:solidFill>
                  <a:srgbClr val="707071"/>
                </a:solidFill>
                <a:latin typeface="Effra" panose="020B0603020203020204" pitchFamily="34" charset="0"/>
              </a:rPr>
              <a:t>to ensure our </a:t>
            </a:r>
            <a:r>
              <a:rPr lang="en-US" sz="1500" b="1" kern="0" dirty="0">
                <a:solidFill>
                  <a:srgbClr val="707071"/>
                </a:solidFill>
                <a:latin typeface="Effra" panose="020B0603020203020204" pitchFamily="34" charset="0"/>
              </a:rPr>
              <a:t>quality and compliance improvements </a:t>
            </a:r>
            <a:r>
              <a:rPr lang="en-US" sz="1500" kern="0" dirty="0">
                <a:solidFill>
                  <a:srgbClr val="707071"/>
                </a:solidFill>
                <a:latin typeface="Effra" panose="020B0603020203020204" pitchFamily="34" charset="0"/>
              </a:rPr>
              <a:t>would be </a:t>
            </a:r>
            <a:r>
              <a:rPr lang="en-US" sz="1500" b="1" kern="0" dirty="0">
                <a:solidFill>
                  <a:srgbClr val="707071"/>
                </a:solidFill>
                <a:latin typeface="Effra" panose="020B0603020203020204" pitchFamily="34" charset="0"/>
              </a:rPr>
              <a:t>long lasting </a:t>
            </a:r>
            <a:r>
              <a:rPr lang="en-US" sz="1500" kern="0" dirty="0">
                <a:solidFill>
                  <a:srgbClr val="707071"/>
                </a:solidFill>
                <a:latin typeface="Effra" panose="020B0603020203020204" pitchFamily="34" charset="0"/>
              </a:rPr>
              <a:t>and continuous for the patients.’</a:t>
            </a:r>
            <a:r>
              <a:rPr lang="en-US" sz="1050" kern="0" dirty="0">
                <a:solidFill>
                  <a:srgbClr val="707071"/>
                </a:solidFill>
                <a:latin typeface="Effra" panose="020B0603020203020204" pitchFamily="34" charset="0"/>
              </a:rPr>
              <a:t>			</a:t>
            </a:r>
            <a:endParaRPr lang="en-US" sz="1500" kern="0" dirty="0">
              <a:solidFill>
                <a:srgbClr val="707071"/>
              </a:solidFill>
              <a:latin typeface="Effra" panose="020B0603020203020204" pitchFamily="34" charset="0"/>
            </a:endParaRPr>
          </a:p>
          <a:p>
            <a:pPr lvl="0">
              <a:defRPr/>
            </a:pPr>
            <a:r>
              <a:rPr kumimoji="0" lang="en-US" sz="1500" b="1" i="0" u="none" strike="noStrike" kern="0" cap="none" spc="0" normalizeH="0" baseline="0" noProof="0" dirty="0">
                <a:ln>
                  <a:noFill/>
                </a:ln>
                <a:solidFill>
                  <a:srgbClr val="707071"/>
                </a:solidFill>
                <a:effectLst/>
                <a:uLnTx/>
                <a:uFillTx/>
                <a:latin typeface="Effra" panose="020B0603020203020204" pitchFamily="34" charset="0"/>
              </a:rPr>
              <a:t>	</a:t>
            </a:r>
            <a:r>
              <a:rPr kumimoji="0" lang="en-US" sz="1600" b="1" i="0" u="none" strike="noStrike" kern="0" cap="none" spc="0" normalizeH="0" baseline="0" noProof="0" dirty="0">
                <a:ln>
                  <a:noFill/>
                </a:ln>
                <a:solidFill>
                  <a:srgbClr val="707071"/>
                </a:solidFill>
                <a:effectLst/>
                <a:uLnTx/>
                <a:uFillTx/>
                <a:latin typeface="Effra" panose="020B0603020203020204" pitchFamily="34" charset="0"/>
              </a:rPr>
              <a:t>			- Zimmer Biomet</a:t>
            </a:r>
          </a:p>
        </p:txBody>
      </p:sp>
      <p:sp>
        <p:nvSpPr>
          <p:cNvPr id="89" name="Rectangle 88">
            <a:extLst>
              <a:ext uri="{FF2B5EF4-FFF2-40B4-BE49-F238E27FC236}">
                <a16:creationId xmlns:a16="http://schemas.microsoft.com/office/drawing/2014/main" id="{B8B1192F-1D59-4EE2-8045-B379B9EB12E8}"/>
              </a:ext>
            </a:extLst>
          </p:cNvPr>
          <p:cNvSpPr>
            <a:spLocks/>
          </p:cNvSpPr>
          <p:nvPr/>
        </p:nvSpPr>
        <p:spPr>
          <a:xfrm>
            <a:off x="421438" y="4712101"/>
            <a:ext cx="5628858" cy="785762"/>
          </a:xfrm>
          <a:prstGeom prst="rect">
            <a:avLst/>
          </a:prstGeom>
          <a:ln>
            <a:noFill/>
          </a:ln>
        </p:spPr>
        <p:txBody>
          <a:bodyPr wrap="square" lIns="0" tIns="0" rIns="0" bIns="0">
            <a:noAutofit/>
          </a:bodyPr>
          <a:lstStyle/>
          <a:p>
            <a:pPr>
              <a:defRPr/>
            </a:pPr>
            <a:r>
              <a:rPr lang="en-US" sz="1600" kern="0" dirty="0">
                <a:solidFill>
                  <a:srgbClr val="707071"/>
                </a:solidFill>
                <a:latin typeface="Effra" panose="020B0603020203020204" pitchFamily="34" charset="0"/>
              </a:rPr>
              <a:t>‘We have had a </a:t>
            </a:r>
            <a:r>
              <a:rPr lang="en-US" sz="1600" b="1" kern="0" dirty="0">
                <a:solidFill>
                  <a:srgbClr val="707071"/>
                </a:solidFill>
                <a:latin typeface="Effra" panose="020B0603020203020204" pitchFamily="34" charset="0"/>
              </a:rPr>
              <a:t>valuable experience with VIP</a:t>
            </a:r>
            <a:r>
              <a:rPr lang="en-US" sz="1600" kern="0" dirty="0">
                <a:solidFill>
                  <a:srgbClr val="707071"/>
                </a:solidFill>
                <a:latin typeface="Effra" panose="020B0603020203020204" pitchFamily="34" charset="0"/>
              </a:rPr>
              <a:t>, and this looks like another </a:t>
            </a:r>
            <a:r>
              <a:rPr lang="en-US" sz="1600" b="1" kern="0" dirty="0">
                <a:solidFill>
                  <a:srgbClr val="707071"/>
                </a:solidFill>
                <a:latin typeface="Effra" panose="020B0603020203020204" pitchFamily="34" charset="0"/>
              </a:rPr>
              <a:t>opportunity to partner with FDA </a:t>
            </a:r>
            <a:r>
              <a:rPr lang="en-US" sz="1600" kern="0" dirty="0">
                <a:solidFill>
                  <a:srgbClr val="707071"/>
                </a:solidFill>
                <a:latin typeface="Effra" panose="020B0603020203020204" pitchFamily="34" charset="0"/>
              </a:rPr>
              <a:t>and identify </a:t>
            </a:r>
            <a:r>
              <a:rPr lang="en-US" sz="1600" b="1" kern="0" dirty="0">
                <a:solidFill>
                  <a:srgbClr val="707071"/>
                </a:solidFill>
                <a:latin typeface="Effra" panose="020B0603020203020204" pitchFamily="34" charset="0"/>
              </a:rPr>
              <a:t>ways to improve</a:t>
            </a:r>
            <a:r>
              <a:rPr lang="en-US" sz="1600" kern="0" dirty="0">
                <a:solidFill>
                  <a:srgbClr val="707071"/>
                </a:solidFill>
                <a:latin typeface="Effra" panose="020B0603020203020204" pitchFamily="34" charset="0"/>
              </a:rPr>
              <a:t>, for sites that are still maturing.’ </a:t>
            </a:r>
            <a:endParaRPr lang="en-US" sz="800" kern="0" dirty="0">
              <a:solidFill>
                <a:srgbClr val="707071"/>
              </a:solidFill>
              <a:latin typeface="Effra" panose="020B0603020203020204" pitchFamily="34" charset="0"/>
            </a:endParaRPr>
          </a:p>
          <a:p>
            <a:pPr>
              <a:defRPr/>
            </a:pPr>
            <a:r>
              <a:rPr lang="en-US" sz="800" kern="0" dirty="0">
                <a:solidFill>
                  <a:srgbClr val="707071"/>
                </a:solidFill>
                <a:latin typeface="Effra" panose="020B0603020203020204" pitchFamily="34" charset="0"/>
              </a:rPr>
              <a:t>	</a:t>
            </a:r>
            <a:r>
              <a:rPr kumimoji="0" lang="en-US" sz="800" b="0" i="0" u="none" strike="noStrike" kern="1200" cap="none" spc="0" normalizeH="0" baseline="0" noProof="0" dirty="0">
                <a:ln>
                  <a:noFill/>
                </a:ln>
                <a:solidFill>
                  <a:srgbClr val="707071"/>
                </a:solidFill>
                <a:effectLst/>
                <a:uLnTx/>
                <a:uFillTx/>
                <a:latin typeface="Effra" panose="020B0603020203020204" pitchFamily="34" charset="0"/>
                <a:ea typeface="Calibri" panose="020F0502020204030204" pitchFamily="34" charset="0"/>
              </a:rPr>
              <a:t>	</a:t>
            </a:r>
            <a:r>
              <a:rPr kumimoji="0" lang="en-US" sz="1600" b="1" i="0" u="none" strike="noStrike" kern="1200" cap="none" spc="0" normalizeH="0" baseline="0" noProof="0" dirty="0">
                <a:ln>
                  <a:noFill/>
                </a:ln>
                <a:solidFill>
                  <a:srgbClr val="707071"/>
                </a:solidFill>
                <a:effectLst/>
                <a:uLnTx/>
                <a:uFillTx/>
                <a:latin typeface="Effra" panose="020B0603020203020204" pitchFamily="34" charset="0"/>
              </a:rPr>
              <a:t>           		- Medtronic</a:t>
            </a:r>
            <a:endParaRPr kumimoji="0" lang="en-US" sz="1600" b="0" i="0" u="none" strike="noStrike" kern="1200" cap="none" spc="0" normalizeH="0" baseline="0" noProof="0" dirty="0">
              <a:ln>
                <a:noFill/>
              </a:ln>
              <a:solidFill>
                <a:srgbClr val="707071"/>
              </a:solidFill>
              <a:effectLst/>
              <a:uLnTx/>
              <a:uFillTx/>
              <a:latin typeface="Effra" panose="020B0603020203020204" pitchFamily="34" charset="0"/>
              <a:ea typeface="Calibri" panose="020F0502020204030204" pitchFamily="34" charset="0"/>
            </a:endParaRPr>
          </a:p>
        </p:txBody>
      </p:sp>
      <p:sp>
        <p:nvSpPr>
          <p:cNvPr id="91" name="TextBox 90">
            <a:extLst>
              <a:ext uri="{FF2B5EF4-FFF2-40B4-BE49-F238E27FC236}">
                <a16:creationId xmlns:a16="http://schemas.microsoft.com/office/drawing/2014/main" id="{B1B351CD-BAE8-4297-AE67-C7643B0A0B5C}"/>
              </a:ext>
            </a:extLst>
          </p:cNvPr>
          <p:cNvSpPr txBox="1">
            <a:spLocks/>
          </p:cNvSpPr>
          <p:nvPr>
            <p:custDataLst>
              <p:tags r:id="rId3"/>
            </p:custDataLst>
          </p:nvPr>
        </p:nvSpPr>
        <p:spPr>
          <a:xfrm flipH="1">
            <a:off x="5726410" y="1101536"/>
            <a:ext cx="323887" cy="365802"/>
          </a:xfrm>
          <a:custGeom>
            <a:avLst/>
            <a:gdLst/>
            <a:ahLst/>
            <a:cxnLst/>
            <a:rect l="l" t="t" r="r" b="b"/>
            <a:pathLst>
              <a:path w="1089120" h="1230065">
                <a:moveTo>
                  <a:pt x="994302" y="0"/>
                </a:moveTo>
                <a:lnTo>
                  <a:pt x="1089120" y="181947"/>
                </a:lnTo>
                <a:cubicBezTo>
                  <a:pt x="1017366" y="217824"/>
                  <a:pt x="961842" y="273348"/>
                  <a:pt x="922548" y="348519"/>
                </a:cubicBezTo>
                <a:cubicBezTo>
                  <a:pt x="883255" y="423689"/>
                  <a:pt x="861045" y="539008"/>
                  <a:pt x="855920" y="694474"/>
                </a:cubicBezTo>
                <a:lnTo>
                  <a:pt x="1055806" y="694474"/>
                </a:lnTo>
                <a:lnTo>
                  <a:pt x="1055806" y="1230065"/>
                </a:lnTo>
                <a:lnTo>
                  <a:pt x="648347" y="1230065"/>
                </a:lnTo>
                <a:lnTo>
                  <a:pt x="648347" y="807230"/>
                </a:lnTo>
                <a:cubicBezTo>
                  <a:pt x="648347" y="566343"/>
                  <a:pt x="677390" y="387812"/>
                  <a:pt x="735476" y="271640"/>
                </a:cubicBezTo>
                <a:cubicBezTo>
                  <a:pt x="793562" y="155467"/>
                  <a:pt x="879838" y="64921"/>
                  <a:pt x="994302" y="0"/>
                </a:cubicBezTo>
                <a:close/>
                <a:moveTo>
                  <a:pt x="345956" y="0"/>
                </a:moveTo>
                <a:lnTo>
                  <a:pt x="440773" y="181947"/>
                </a:lnTo>
                <a:cubicBezTo>
                  <a:pt x="369019" y="217824"/>
                  <a:pt x="313496" y="272921"/>
                  <a:pt x="274202" y="347237"/>
                </a:cubicBezTo>
                <a:cubicBezTo>
                  <a:pt x="234908" y="421554"/>
                  <a:pt x="212699" y="537299"/>
                  <a:pt x="207574" y="694474"/>
                </a:cubicBezTo>
                <a:lnTo>
                  <a:pt x="404896" y="694474"/>
                </a:lnTo>
                <a:lnTo>
                  <a:pt x="404896" y="1230065"/>
                </a:lnTo>
                <a:lnTo>
                  <a:pt x="0" y="1230065"/>
                </a:lnTo>
                <a:lnTo>
                  <a:pt x="0" y="807230"/>
                </a:lnTo>
                <a:cubicBezTo>
                  <a:pt x="0" y="566343"/>
                  <a:pt x="28616" y="387812"/>
                  <a:pt x="85848" y="271640"/>
                </a:cubicBezTo>
                <a:cubicBezTo>
                  <a:pt x="143081" y="155467"/>
                  <a:pt x="229783" y="64921"/>
                  <a:pt x="345956" y="0"/>
                </a:cubicBezTo>
                <a:close/>
              </a:path>
            </a:pathLst>
          </a:custGeom>
          <a:solidFill>
            <a:schemeClr val="accent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73038" lvl="0" indent="-173038">
              <a:lnSpc>
                <a:spcPct val="95000"/>
              </a:lnSpc>
              <a:spcBef>
                <a:spcPts val="600"/>
              </a:spcBef>
              <a:buClr>
                <a:schemeClr val="accent1"/>
              </a:buClr>
              <a:buSzPct val="110000"/>
              <a:buFont typeface="Wingdings" charset="2"/>
              <a:buChar char="§"/>
              <a:defRPr sz="1600"/>
            </a:lvl1pPr>
            <a:lvl2pPr marL="339725" lvl="1" indent="-166688">
              <a:lnSpc>
                <a:spcPct val="95000"/>
              </a:lnSpc>
              <a:spcBef>
                <a:spcPts val="600"/>
              </a:spcBef>
              <a:buClr>
                <a:schemeClr val="accent1"/>
              </a:buClr>
              <a:buFont typeface="Arial"/>
              <a:buChar char="–"/>
              <a:defRPr sz="1500"/>
            </a:lvl2pPr>
            <a:lvl3pPr marL="512763" lvl="2" indent="-173038">
              <a:lnSpc>
                <a:spcPct val="95000"/>
              </a:lnSpc>
              <a:spcBef>
                <a:spcPts val="600"/>
              </a:spcBef>
              <a:buClr>
                <a:schemeClr val="accent1"/>
              </a:buClr>
              <a:buSzPct val="110000"/>
              <a:buFont typeface="Wingdings" charset="2"/>
              <a:buChar char="§"/>
              <a:defRPr sz="1500"/>
            </a:lvl3pPr>
            <a:lvl4pPr marL="685800" lvl="3" indent="-173038">
              <a:lnSpc>
                <a:spcPct val="95000"/>
              </a:lnSpc>
              <a:spcBef>
                <a:spcPts val="600"/>
              </a:spcBef>
              <a:buClr>
                <a:schemeClr val="accent1"/>
              </a:buClr>
              <a:buFont typeface="Arial"/>
              <a:buChar char="–"/>
              <a:defRPr sz="1500"/>
            </a:lvl4pPr>
            <a:lvl5pPr marL="858838" lvl="4" indent="-173038">
              <a:lnSpc>
                <a:spcPct val="95000"/>
              </a:lnSpc>
              <a:spcBef>
                <a:spcPts val="600"/>
              </a:spcBef>
              <a:buClr>
                <a:schemeClr val="accent1"/>
              </a:buClr>
              <a:buSzPct val="110000"/>
              <a:buFont typeface="Wingdings" charset="2"/>
              <a:buChar char="§"/>
              <a:defRPr sz="15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l" defTabSz="914400" rtl="0" eaLnBrk="1" fontAlgn="auto" latinLnBrk="0" hangingPunct="1">
              <a:lnSpc>
                <a:spcPct val="100000"/>
              </a:lnSpc>
              <a:spcBef>
                <a:spcPts val="400"/>
              </a:spcBef>
              <a:spcAft>
                <a:spcPts val="0"/>
              </a:spcAft>
              <a:buClr>
                <a:srgbClr val="051C2C"/>
              </a:buClr>
              <a:buSzPct val="110000"/>
              <a:buFont typeface="Wingdings" charset="2"/>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2" name="Rectangle 15">
            <a:extLst>
              <a:ext uri="{FF2B5EF4-FFF2-40B4-BE49-F238E27FC236}">
                <a16:creationId xmlns:a16="http://schemas.microsoft.com/office/drawing/2014/main" id="{DC86AFEC-D4DF-4F80-B046-0491A7DB9C90}"/>
              </a:ext>
            </a:extLst>
          </p:cNvPr>
          <p:cNvSpPr>
            <a:spLocks/>
          </p:cNvSpPr>
          <p:nvPr/>
        </p:nvSpPr>
        <p:spPr>
          <a:xfrm>
            <a:off x="349192" y="1524932"/>
            <a:ext cx="5701105" cy="1169120"/>
          </a:xfrm>
          <a:custGeom>
            <a:avLst/>
            <a:gdLst>
              <a:gd name="connsiteX0" fmla="*/ 0 w 7816550"/>
              <a:gd name="connsiteY0" fmla="*/ 0 h 2075543"/>
              <a:gd name="connsiteX1" fmla="*/ 7816550 w 7816550"/>
              <a:gd name="connsiteY1" fmla="*/ 0 h 2075543"/>
              <a:gd name="connsiteX2" fmla="*/ 7816550 w 7816550"/>
              <a:gd name="connsiteY2" fmla="*/ 2075543 h 2075543"/>
              <a:gd name="connsiteX3" fmla="*/ 0 w 7816550"/>
              <a:gd name="connsiteY3" fmla="*/ 2075543 h 2075543"/>
              <a:gd name="connsiteX4" fmla="*/ 0 w 7816550"/>
              <a:gd name="connsiteY4" fmla="*/ 0 h 2075543"/>
              <a:gd name="connsiteX0" fmla="*/ 7816550 w 7907990"/>
              <a:gd name="connsiteY0" fmla="*/ 2075543 h 2166983"/>
              <a:gd name="connsiteX1" fmla="*/ 0 w 7907990"/>
              <a:gd name="connsiteY1" fmla="*/ 2075543 h 2166983"/>
              <a:gd name="connsiteX2" fmla="*/ 0 w 7907990"/>
              <a:gd name="connsiteY2" fmla="*/ 0 h 2166983"/>
              <a:gd name="connsiteX3" fmla="*/ 7816550 w 7907990"/>
              <a:gd name="connsiteY3" fmla="*/ 0 h 2166983"/>
              <a:gd name="connsiteX4" fmla="*/ 7907990 w 7907990"/>
              <a:gd name="connsiteY4" fmla="*/ 2166983 h 2166983"/>
              <a:gd name="connsiteX0" fmla="*/ 7816550 w 7816550"/>
              <a:gd name="connsiteY0" fmla="*/ 2075543 h 2075543"/>
              <a:gd name="connsiteX1" fmla="*/ 0 w 7816550"/>
              <a:gd name="connsiteY1" fmla="*/ 2075543 h 2075543"/>
              <a:gd name="connsiteX2" fmla="*/ 0 w 7816550"/>
              <a:gd name="connsiteY2" fmla="*/ 0 h 2075543"/>
              <a:gd name="connsiteX3" fmla="*/ 7816550 w 7816550"/>
              <a:gd name="connsiteY3" fmla="*/ 0 h 2075543"/>
              <a:gd name="connsiteX0" fmla="*/ 0 w 7816550"/>
              <a:gd name="connsiteY0" fmla="*/ 2075543 h 2075543"/>
              <a:gd name="connsiteX1" fmla="*/ 0 w 7816550"/>
              <a:gd name="connsiteY1" fmla="*/ 0 h 2075543"/>
              <a:gd name="connsiteX2" fmla="*/ 7816550 w 7816550"/>
              <a:gd name="connsiteY2" fmla="*/ 0 h 2075543"/>
            </a:gdLst>
            <a:ahLst/>
            <a:cxnLst>
              <a:cxn ang="0">
                <a:pos x="connsiteX0" y="connsiteY0"/>
              </a:cxn>
              <a:cxn ang="0">
                <a:pos x="connsiteX1" y="connsiteY1"/>
              </a:cxn>
              <a:cxn ang="0">
                <a:pos x="connsiteX2" y="connsiteY2"/>
              </a:cxn>
            </a:cxnLst>
            <a:rect l="l" t="t" r="r" b="b"/>
            <a:pathLst>
              <a:path w="7816550" h="2075543">
                <a:moveTo>
                  <a:pt x="0" y="2075543"/>
                </a:moveTo>
                <a:lnTo>
                  <a:pt x="0" y="0"/>
                </a:lnTo>
                <a:lnTo>
                  <a:pt x="7816550" y="0"/>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3" name="Rectangle 15">
            <a:extLst>
              <a:ext uri="{FF2B5EF4-FFF2-40B4-BE49-F238E27FC236}">
                <a16:creationId xmlns:a16="http://schemas.microsoft.com/office/drawing/2014/main" id="{77DFC4A3-A111-49AF-A635-015D66AFC6DA}"/>
              </a:ext>
            </a:extLst>
          </p:cNvPr>
          <p:cNvSpPr>
            <a:spLocks/>
          </p:cNvSpPr>
          <p:nvPr/>
        </p:nvSpPr>
        <p:spPr>
          <a:xfrm flipH="1">
            <a:off x="349191" y="2694052"/>
            <a:ext cx="5701105" cy="1899581"/>
          </a:xfrm>
          <a:custGeom>
            <a:avLst/>
            <a:gdLst>
              <a:gd name="connsiteX0" fmla="*/ 0 w 7808768"/>
              <a:gd name="connsiteY0" fmla="*/ 0 h 2497806"/>
              <a:gd name="connsiteX1" fmla="*/ 7808768 w 7808768"/>
              <a:gd name="connsiteY1" fmla="*/ 0 h 2497806"/>
              <a:gd name="connsiteX2" fmla="*/ 7808768 w 7808768"/>
              <a:gd name="connsiteY2" fmla="*/ 2497806 h 2497806"/>
              <a:gd name="connsiteX3" fmla="*/ 0 w 7808768"/>
              <a:gd name="connsiteY3" fmla="*/ 2497806 h 2497806"/>
              <a:gd name="connsiteX4" fmla="*/ 0 w 7808768"/>
              <a:gd name="connsiteY4" fmla="*/ 0 h 2497806"/>
              <a:gd name="connsiteX0" fmla="*/ 7808768 w 7900208"/>
              <a:gd name="connsiteY0" fmla="*/ 2497806 h 2589246"/>
              <a:gd name="connsiteX1" fmla="*/ 0 w 7900208"/>
              <a:gd name="connsiteY1" fmla="*/ 2497806 h 2589246"/>
              <a:gd name="connsiteX2" fmla="*/ 0 w 7900208"/>
              <a:gd name="connsiteY2" fmla="*/ 0 h 2589246"/>
              <a:gd name="connsiteX3" fmla="*/ 7808768 w 7900208"/>
              <a:gd name="connsiteY3" fmla="*/ 0 h 2589246"/>
              <a:gd name="connsiteX4" fmla="*/ 7900208 w 7900208"/>
              <a:gd name="connsiteY4" fmla="*/ 2589246 h 2589246"/>
              <a:gd name="connsiteX0" fmla="*/ 7808768 w 7808768"/>
              <a:gd name="connsiteY0" fmla="*/ 2497806 h 2497806"/>
              <a:gd name="connsiteX1" fmla="*/ 0 w 7808768"/>
              <a:gd name="connsiteY1" fmla="*/ 2497806 h 2497806"/>
              <a:gd name="connsiteX2" fmla="*/ 0 w 7808768"/>
              <a:gd name="connsiteY2" fmla="*/ 0 h 2497806"/>
              <a:gd name="connsiteX3" fmla="*/ 7808768 w 7808768"/>
              <a:gd name="connsiteY3" fmla="*/ 0 h 2497806"/>
            </a:gdLst>
            <a:ahLst/>
            <a:cxnLst>
              <a:cxn ang="0">
                <a:pos x="connsiteX0" y="connsiteY0"/>
              </a:cxn>
              <a:cxn ang="0">
                <a:pos x="connsiteX1" y="connsiteY1"/>
              </a:cxn>
              <a:cxn ang="0">
                <a:pos x="connsiteX2" y="connsiteY2"/>
              </a:cxn>
              <a:cxn ang="0">
                <a:pos x="connsiteX3" y="connsiteY3"/>
              </a:cxn>
            </a:cxnLst>
            <a:rect l="l" t="t" r="r" b="b"/>
            <a:pathLst>
              <a:path w="7808768" h="2497806">
                <a:moveTo>
                  <a:pt x="7808768" y="2497806"/>
                </a:moveTo>
                <a:lnTo>
                  <a:pt x="0" y="2497806"/>
                </a:lnTo>
                <a:lnTo>
                  <a:pt x="0" y="0"/>
                </a:lnTo>
                <a:lnTo>
                  <a:pt x="7808768" y="0"/>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0" name="Title 1">
            <a:extLst>
              <a:ext uri="{FF2B5EF4-FFF2-40B4-BE49-F238E27FC236}">
                <a16:creationId xmlns:a16="http://schemas.microsoft.com/office/drawing/2014/main" id="{1E7BF07C-7870-4C9A-BBEA-DFF869C0E0C0}"/>
              </a:ext>
            </a:extLst>
          </p:cNvPr>
          <p:cNvSpPr txBox="1">
            <a:spLocks/>
          </p:cNvSpPr>
          <p:nvPr/>
        </p:nvSpPr>
        <p:spPr bwMode="auto">
          <a:xfrm>
            <a:off x="1043567" y="1198985"/>
            <a:ext cx="4205940" cy="316690"/>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029"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Effra" panose="020B0603020203020204" pitchFamily="34" charset="0"/>
              </a:rPr>
              <a:t>Industry Quotes</a:t>
            </a:r>
          </a:p>
        </p:txBody>
      </p:sp>
      <p:sp>
        <p:nvSpPr>
          <p:cNvPr id="108" name="Rectangle 15">
            <a:extLst>
              <a:ext uri="{FF2B5EF4-FFF2-40B4-BE49-F238E27FC236}">
                <a16:creationId xmlns:a16="http://schemas.microsoft.com/office/drawing/2014/main" id="{82C49213-E9FD-49DD-9C3E-0549BF5B189F}"/>
              </a:ext>
            </a:extLst>
          </p:cNvPr>
          <p:cNvSpPr>
            <a:spLocks/>
          </p:cNvSpPr>
          <p:nvPr/>
        </p:nvSpPr>
        <p:spPr>
          <a:xfrm rot="10800000" flipH="1">
            <a:off x="349191" y="4593632"/>
            <a:ext cx="5701105" cy="1244459"/>
          </a:xfrm>
          <a:custGeom>
            <a:avLst/>
            <a:gdLst>
              <a:gd name="connsiteX0" fmla="*/ 0 w 7808768"/>
              <a:gd name="connsiteY0" fmla="*/ 0 h 2497806"/>
              <a:gd name="connsiteX1" fmla="*/ 7808768 w 7808768"/>
              <a:gd name="connsiteY1" fmla="*/ 0 h 2497806"/>
              <a:gd name="connsiteX2" fmla="*/ 7808768 w 7808768"/>
              <a:gd name="connsiteY2" fmla="*/ 2497806 h 2497806"/>
              <a:gd name="connsiteX3" fmla="*/ 0 w 7808768"/>
              <a:gd name="connsiteY3" fmla="*/ 2497806 h 2497806"/>
              <a:gd name="connsiteX4" fmla="*/ 0 w 7808768"/>
              <a:gd name="connsiteY4" fmla="*/ 0 h 2497806"/>
              <a:gd name="connsiteX0" fmla="*/ 7808768 w 7900208"/>
              <a:gd name="connsiteY0" fmla="*/ 2497806 h 2589246"/>
              <a:gd name="connsiteX1" fmla="*/ 0 w 7900208"/>
              <a:gd name="connsiteY1" fmla="*/ 2497806 h 2589246"/>
              <a:gd name="connsiteX2" fmla="*/ 0 w 7900208"/>
              <a:gd name="connsiteY2" fmla="*/ 0 h 2589246"/>
              <a:gd name="connsiteX3" fmla="*/ 7808768 w 7900208"/>
              <a:gd name="connsiteY3" fmla="*/ 0 h 2589246"/>
              <a:gd name="connsiteX4" fmla="*/ 7900208 w 7900208"/>
              <a:gd name="connsiteY4" fmla="*/ 2589246 h 2589246"/>
              <a:gd name="connsiteX0" fmla="*/ 7808768 w 7808768"/>
              <a:gd name="connsiteY0" fmla="*/ 2497806 h 2497806"/>
              <a:gd name="connsiteX1" fmla="*/ 0 w 7808768"/>
              <a:gd name="connsiteY1" fmla="*/ 2497806 h 2497806"/>
              <a:gd name="connsiteX2" fmla="*/ 0 w 7808768"/>
              <a:gd name="connsiteY2" fmla="*/ 0 h 2497806"/>
              <a:gd name="connsiteX3" fmla="*/ 7808768 w 7808768"/>
              <a:gd name="connsiteY3" fmla="*/ 0 h 2497806"/>
            </a:gdLst>
            <a:ahLst/>
            <a:cxnLst>
              <a:cxn ang="0">
                <a:pos x="connsiteX0" y="connsiteY0"/>
              </a:cxn>
              <a:cxn ang="0">
                <a:pos x="connsiteX1" y="connsiteY1"/>
              </a:cxn>
              <a:cxn ang="0">
                <a:pos x="connsiteX2" y="connsiteY2"/>
              </a:cxn>
              <a:cxn ang="0">
                <a:pos x="connsiteX3" y="connsiteY3"/>
              </a:cxn>
            </a:cxnLst>
            <a:rect l="l" t="t" r="r" b="b"/>
            <a:pathLst>
              <a:path w="7808768" h="2497806">
                <a:moveTo>
                  <a:pt x="7808768" y="2497806"/>
                </a:moveTo>
                <a:lnTo>
                  <a:pt x="0" y="2497806"/>
                </a:lnTo>
                <a:lnTo>
                  <a:pt x="0" y="0"/>
                </a:lnTo>
                <a:lnTo>
                  <a:pt x="7808768" y="0"/>
                </a:lnTo>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2E0BE73-B340-4858-B2CD-3DAFD6764105}"/>
              </a:ext>
            </a:extLst>
          </p:cNvPr>
          <p:cNvSpPr>
            <a:spLocks/>
          </p:cNvSpPr>
          <p:nvPr/>
        </p:nvSpPr>
        <p:spPr>
          <a:xfrm>
            <a:off x="6737590" y="2911463"/>
            <a:ext cx="4394824" cy="492443"/>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707071"/>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D5ED29C-A195-4B68-A932-54614E15A4A5}"/>
              </a:ext>
            </a:extLst>
          </p:cNvPr>
          <p:cNvSpPr>
            <a:spLocks/>
          </p:cNvSpPr>
          <p:nvPr/>
        </p:nvSpPr>
        <p:spPr>
          <a:xfrm>
            <a:off x="6737590" y="3685132"/>
            <a:ext cx="4394824" cy="492443"/>
          </a:xfrm>
          <a:prstGeom prst="rect">
            <a:avLst/>
          </a:prstGeom>
          <a:ln>
            <a:noFill/>
          </a:ln>
        </p:spPr>
        <p:txBody>
          <a:bodyPr wrap="square" lIns="0" tIns="0" rIns="0" bIns="0">
            <a:no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707071"/>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ACC7695B-3A16-485D-8AE4-15F530CB3BB8}"/>
              </a:ext>
            </a:extLst>
          </p:cNvPr>
          <p:cNvSpPr>
            <a:spLocks/>
          </p:cNvSpPr>
          <p:nvPr/>
        </p:nvSpPr>
        <p:spPr>
          <a:xfrm>
            <a:off x="6562154" y="4967052"/>
            <a:ext cx="5374282" cy="883836"/>
          </a:xfrm>
          <a:prstGeom prst="rect">
            <a:avLst/>
          </a:prstGeom>
          <a:solidFill>
            <a:schemeClr val="accent6">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B893BCBE-FF2B-407D-8BA9-66B32404BC1F}"/>
              </a:ext>
            </a:extLst>
          </p:cNvPr>
          <p:cNvSpPr txBox="1"/>
          <p:nvPr/>
        </p:nvSpPr>
        <p:spPr>
          <a:xfrm>
            <a:off x="7498080" y="5196604"/>
            <a:ext cx="4323871" cy="424732"/>
          </a:xfrm>
          <a:prstGeom prst="rect">
            <a:avLst/>
          </a:prstGeom>
        </p:spPr>
        <p:txBody>
          <a:bodyPr vert="horz" wrap="square" lIns="91440" tIns="45720" rIns="91440" bIns="45720" rtlCol="0" anchor="t" anchorCtr="0">
            <a:spAutoFit/>
          </a:bodyPr>
          <a:lstStyle>
            <a:lvl1pPr lvl="0" indent="0" defTabSz="1219139">
              <a:lnSpc>
                <a:spcPct val="90000"/>
              </a:lnSpc>
              <a:spcBef>
                <a:spcPts val="1333"/>
              </a:spcBef>
              <a:buFont typeface="Arial" panose="020B0604020202020204" pitchFamily="34" charset="0"/>
              <a:buNone/>
              <a:defRPr sz="3733" b="0">
                <a:solidFill>
                  <a:schemeClr val="tx2"/>
                </a:solidFill>
              </a:defRPr>
            </a:lvl1pPr>
            <a:lvl2pPr marL="914354" lvl="1" indent="-304784" defTabSz="1219139">
              <a:lnSpc>
                <a:spcPct val="90000"/>
              </a:lnSpc>
              <a:spcBef>
                <a:spcPts val="667"/>
              </a:spcBef>
              <a:buFont typeface="Arial" panose="020B0604020202020204" pitchFamily="34" charset="0"/>
              <a:buChar char="•"/>
              <a:defRPr sz="3200" b="0">
                <a:solidFill>
                  <a:schemeClr val="tx2"/>
                </a:solidFill>
              </a:defRPr>
            </a:lvl2pPr>
            <a:lvl3pPr marL="1523923" lvl="2" indent="-304784" defTabSz="1219139">
              <a:lnSpc>
                <a:spcPct val="90000"/>
              </a:lnSpc>
              <a:spcBef>
                <a:spcPts val="667"/>
              </a:spcBef>
              <a:buFont typeface="Arial" panose="020B0604020202020204" pitchFamily="34" charset="0"/>
              <a:buChar char="•"/>
              <a:defRPr sz="2667" b="0">
                <a:solidFill>
                  <a:schemeClr val="tx2"/>
                </a:solidFill>
              </a:defRPr>
            </a:lvl3pPr>
            <a:lvl4pPr marL="2133493" lvl="3" indent="-304784" defTabSz="1219139">
              <a:lnSpc>
                <a:spcPct val="90000"/>
              </a:lnSpc>
              <a:spcBef>
                <a:spcPts val="667"/>
              </a:spcBef>
              <a:buFont typeface="Arial" panose="020B0604020202020204" pitchFamily="34" charset="0"/>
              <a:buChar char="•"/>
              <a:defRPr sz="2400" b="0">
                <a:solidFill>
                  <a:schemeClr val="tx2"/>
                </a:solidFill>
              </a:defRPr>
            </a:lvl4pPr>
            <a:lvl5pPr marL="2743063" lvl="4" indent="-304784" defTabSz="1219139">
              <a:lnSpc>
                <a:spcPct val="90000"/>
              </a:lnSpc>
              <a:spcBef>
                <a:spcPts val="667"/>
              </a:spcBef>
              <a:buFont typeface="Arial" panose="020B0604020202020204" pitchFamily="34" charset="0"/>
              <a:buChar char="•"/>
              <a:defRPr sz="2400" b="0">
                <a:solidFill>
                  <a:schemeClr val="tx2"/>
                </a:solidFill>
              </a:defRPr>
            </a:lvl5pPr>
            <a:lvl6pPr marL="3352632" indent="-304784" defTabSz="1219139">
              <a:lnSpc>
                <a:spcPct val="90000"/>
              </a:lnSpc>
              <a:spcBef>
                <a:spcPts val="667"/>
              </a:spcBef>
              <a:buFont typeface="Arial" panose="020B0604020202020204" pitchFamily="34" charset="0"/>
              <a:buChar char="•"/>
              <a:defRPr sz="2400"/>
            </a:lvl6pPr>
            <a:lvl7pPr marL="3962202" indent="-304784" defTabSz="1219139">
              <a:lnSpc>
                <a:spcPct val="90000"/>
              </a:lnSpc>
              <a:spcBef>
                <a:spcPts val="667"/>
              </a:spcBef>
              <a:buFont typeface="Arial" panose="020B0604020202020204" pitchFamily="34" charset="0"/>
              <a:buChar char="•"/>
              <a:defRPr sz="2400"/>
            </a:lvl7pPr>
            <a:lvl8pPr marL="4571771" indent="-304784" defTabSz="1219139">
              <a:lnSpc>
                <a:spcPct val="90000"/>
              </a:lnSpc>
              <a:spcBef>
                <a:spcPts val="667"/>
              </a:spcBef>
              <a:buFont typeface="Arial" panose="020B0604020202020204" pitchFamily="34" charset="0"/>
              <a:buChar char="•"/>
              <a:defRPr sz="2400"/>
            </a:lvl8pPr>
            <a:lvl9pPr marL="5181341" indent="-304784" defTabSz="1219139">
              <a:lnSpc>
                <a:spcPct val="90000"/>
              </a:lnSpc>
              <a:spcBef>
                <a:spcPts val="667"/>
              </a:spcBef>
              <a:buFont typeface="Arial" panose="020B0604020202020204" pitchFamily="34" charset="0"/>
              <a:buChar char="•"/>
              <a:defRPr sz="2400"/>
            </a:lvl9pPr>
          </a:lstStyle>
          <a:p>
            <a:pPr marL="0" marR="0" lvl="0" indent="0" algn="l" defTabSz="1219139" rtl="0" eaLnBrk="1" fontAlgn="auto" latinLnBrk="0" hangingPunct="1">
              <a:lnSpc>
                <a:spcPct val="90000"/>
              </a:lnSpc>
              <a:spcBef>
                <a:spcPts val="1333"/>
              </a:spcBef>
              <a:spcAft>
                <a:spcPts val="0"/>
              </a:spcAft>
              <a:buClr>
                <a:srgbClr val="FFFFFF"/>
              </a:buClr>
              <a:buSzTx/>
              <a:buFont typeface="Arial" panose="020B0604020202020204" pitchFamily="34" charset="0"/>
              <a:buNone/>
              <a:tabLst/>
              <a:defRPr/>
            </a:pPr>
            <a:r>
              <a:rPr kumimoji="0" lang="en-GB" sz="2400" b="1" i="0" u="none" strike="noStrike" kern="1200" cap="none" spc="0" normalizeH="0" baseline="0" noProof="0" dirty="0">
                <a:ln>
                  <a:noFill/>
                </a:ln>
                <a:solidFill>
                  <a:srgbClr val="FFFFFF"/>
                </a:solidFill>
                <a:effectLst/>
                <a:uLnTx/>
                <a:uFillTx/>
                <a:latin typeface="Effra" panose="020B0603020203020204" pitchFamily="34" charset="0"/>
                <a:ea typeface="+mn-ea"/>
                <a:cs typeface="+mn-cs"/>
              </a:rPr>
              <a:t>3 Sites have  already enrolled</a:t>
            </a:r>
          </a:p>
        </p:txBody>
      </p:sp>
      <p:sp>
        <p:nvSpPr>
          <p:cNvPr id="81" name="Rectangle 80">
            <a:extLst>
              <a:ext uri="{FF2B5EF4-FFF2-40B4-BE49-F238E27FC236}">
                <a16:creationId xmlns:a16="http://schemas.microsoft.com/office/drawing/2014/main" id="{2F763E09-1A45-4DBF-ACB3-E349088778FD}"/>
              </a:ext>
            </a:extLst>
          </p:cNvPr>
          <p:cNvSpPr/>
          <p:nvPr/>
        </p:nvSpPr>
        <p:spPr>
          <a:xfrm>
            <a:off x="325330" y="1616834"/>
            <a:ext cx="5894599" cy="1031051"/>
          </a:xfrm>
          <a:prstGeom prst="rect">
            <a:avLst/>
          </a:prstGeom>
        </p:spPr>
        <p:txBody>
          <a:bodyPr wrap="square">
            <a:spAutoFit/>
          </a:bodyPr>
          <a:lstStyle/>
          <a:p>
            <a:r>
              <a:rPr lang="en-US" sz="1500" dirty="0">
                <a:latin typeface="Calibri" panose="020F0502020204030204" pitchFamily="34" charset="0"/>
                <a:ea typeface="Calibri" panose="020F0502020204030204" pitchFamily="34" charset="0"/>
              </a:rPr>
              <a:t>‘</a:t>
            </a:r>
            <a:r>
              <a:rPr lang="en-US" sz="1500" kern="0" dirty="0">
                <a:solidFill>
                  <a:srgbClr val="707071"/>
                </a:solidFill>
                <a:latin typeface="Effra" panose="020B0603020203020204" pitchFamily="34" charset="0"/>
              </a:rPr>
              <a:t>The ASC Pilot has </a:t>
            </a:r>
            <a:r>
              <a:rPr lang="en-US" sz="1500" b="1" kern="0" dirty="0">
                <a:solidFill>
                  <a:srgbClr val="707071"/>
                </a:solidFill>
                <a:latin typeface="Effra" panose="020B0603020203020204" pitchFamily="34" charset="0"/>
              </a:rPr>
              <a:t>enabled a heightened level of  transparency </a:t>
            </a:r>
            <a:r>
              <a:rPr lang="en-US" sz="1500" kern="0" dirty="0">
                <a:solidFill>
                  <a:srgbClr val="707071"/>
                </a:solidFill>
                <a:latin typeface="Effra" panose="020B0603020203020204" pitchFamily="34" charset="0"/>
              </a:rPr>
              <a:t>and </a:t>
            </a:r>
            <a:r>
              <a:rPr lang="en-US" sz="1500" b="1" kern="0" dirty="0">
                <a:solidFill>
                  <a:srgbClr val="707071"/>
                </a:solidFill>
                <a:latin typeface="Effra" panose="020B0603020203020204" pitchFamily="34" charset="0"/>
              </a:rPr>
              <a:t>active collaboration </a:t>
            </a:r>
            <a:r>
              <a:rPr lang="en-US" sz="1500" kern="0" dirty="0">
                <a:solidFill>
                  <a:srgbClr val="707071"/>
                </a:solidFill>
                <a:latin typeface="Effra" panose="020B0603020203020204" pitchFamily="34" charset="0"/>
              </a:rPr>
              <a:t>between </a:t>
            </a:r>
            <a:r>
              <a:rPr lang="en-US" sz="1500" b="1" kern="0" dirty="0">
                <a:solidFill>
                  <a:srgbClr val="707071"/>
                </a:solidFill>
                <a:latin typeface="Effra" panose="020B0603020203020204" pitchFamily="34" charset="0"/>
              </a:rPr>
              <a:t>Industry and FDA</a:t>
            </a:r>
            <a:r>
              <a:rPr lang="en-US" sz="1500" kern="0" dirty="0">
                <a:solidFill>
                  <a:srgbClr val="707071"/>
                </a:solidFill>
                <a:latin typeface="Effra" panose="020B0603020203020204" pitchFamily="34" charset="0"/>
              </a:rPr>
              <a:t>, to achieve substantial </a:t>
            </a:r>
            <a:r>
              <a:rPr lang="en-US" sz="1500" b="1" kern="0" dirty="0">
                <a:solidFill>
                  <a:srgbClr val="707071"/>
                </a:solidFill>
                <a:latin typeface="Effra" panose="020B0603020203020204" pitchFamily="34" charset="0"/>
              </a:rPr>
              <a:t>compliance</a:t>
            </a:r>
            <a:r>
              <a:rPr lang="en-US" sz="1500" kern="0" dirty="0">
                <a:solidFill>
                  <a:srgbClr val="707071"/>
                </a:solidFill>
                <a:latin typeface="Effra" panose="020B0603020203020204" pitchFamily="34" charset="0"/>
              </a:rPr>
              <a:t>.’</a:t>
            </a:r>
          </a:p>
          <a:p>
            <a:r>
              <a:rPr lang="en-US" sz="1600" b="1" kern="0" dirty="0">
                <a:solidFill>
                  <a:srgbClr val="707071"/>
                </a:solidFill>
                <a:latin typeface="Effra" panose="020B0603020203020204" pitchFamily="34" charset="0"/>
              </a:rPr>
              <a:t>				</a:t>
            </a:r>
            <a:r>
              <a:rPr lang="en-US" sz="1500" b="1" kern="0" dirty="0">
                <a:solidFill>
                  <a:srgbClr val="707071"/>
                </a:solidFill>
                <a:latin typeface="Effra" panose="020B0603020203020204" pitchFamily="34" charset="0"/>
              </a:rPr>
              <a:t>– ASC pilot site </a:t>
            </a:r>
          </a:p>
        </p:txBody>
      </p:sp>
      <p:grpSp>
        <p:nvGrpSpPr>
          <p:cNvPr id="102" name="Group 101">
            <a:extLst>
              <a:ext uri="{FF2B5EF4-FFF2-40B4-BE49-F238E27FC236}">
                <a16:creationId xmlns:a16="http://schemas.microsoft.com/office/drawing/2014/main" id="{D682878C-A9E7-4D15-B3CC-683BFE45574A}"/>
              </a:ext>
            </a:extLst>
          </p:cNvPr>
          <p:cNvGrpSpPr>
            <a:grpSpLocks noChangeAspect="1"/>
          </p:cNvGrpSpPr>
          <p:nvPr/>
        </p:nvGrpSpPr>
        <p:grpSpPr>
          <a:xfrm>
            <a:off x="6771668" y="5110338"/>
            <a:ext cx="625431" cy="625431"/>
            <a:chOff x="2609086" y="2267712"/>
            <a:chExt cx="842880" cy="842880"/>
          </a:xfrm>
          <a:solidFill>
            <a:srgbClr val="FFFFFF"/>
          </a:solidFill>
        </p:grpSpPr>
        <p:sp>
          <p:nvSpPr>
            <p:cNvPr id="103" name="Freeform 59">
              <a:extLst>
                <a:ext uri="{FF2B5EF4-FFF2-40B4-BE49-F238E27FC236}">
                  <a16:creationId xmlns:a16="http://schemas.microsoft.com/office/drawing/2014/main" id="{8FB6B3B1-6F67-484F-AC31-B5E94C012F2B}"/>
                </a:ext>
              </a:extLst>
            </p:cNvPr>
            <p:cNvSpPr>
              <a:spLocks/>
            </p:cNvSpPr>
            <p:nvPr/>
          </p:nvSpPr>
          <p:spPr bwMode="auto">
            <a:xfrm>
              <a:off x="2609086" y="2267712"/>
              <a:ext cx="842880" cy="842880"/>
            </a:xfrm>
            <a:custGeom>
              <a:avLst/>
              <a:gdLst>
                <a:gd name="T0" fmla="*/ 1152 w 1152"/>
                <a:gd name="T1" fmla="*/ 1152 h 1152"/>
                <a:gd name="T2" fmla="*/ 1044 w 1152"/>
                <a:gd name="T3" fmla="*/ 1152 h 1152"/>
                <a:gd name="T4" fmla="*/ 1044 w 1152"/>
                <a:gd name="T5" fmla="*/ 1104 h 1152"/>
                <a:gd name="T6" fmla="*/ 1104 w 1152"/>
                <a:gd name="T7" fmla="*/ 1104 h 1152"/>
                <a:gd name="T8" fmla="*/ 1104 w 1152"/>
                <a:gd name="T9" fmla="*/ 48 h 1152"/>
                <a:gd name="T10" fmla="*/ 48 w 1152"/>
                <a:gd name="T11" fmla="*/ 48 h 1152"/>
                <a:gd name="T12" fmla="*/ 48 w 1152"/>
                <a:gd name="T13" fmla="*/ 488 h 1152"/>
                <a:gd name="T14" fmla="*/ 0 w 1152"/>
                <a:gd name="T15" fmla="*/ 488 h 1152"/>
                <a:gd name="T16" fmla="*/ 0 w 1152"/>
                <a:gd name="T17" fmla="*/ 0 h 1152"/>
                <a:gd name="T18" fmla="*/ 1152 w 1152"/>
                <a:gd name="T19" fmla="*/ 0 h 1152"/>
                <a:gd name="T20" fmla="*/ 1152 w 1152"/>
                <a:gd name="T21"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2" h="1152">
                  <a:moveTo>
                    <a:pt x="1152" y="1152"/>
                  </a:moveTo>
                  <a:lnTo>
                    <a:pt x="1044" y="1152"/>
                  </a:lnTo>
                  <a:lnTo>
                    <a:pt x="1044" y="1104"/>
                  </a:lnTo>
                  <a:lnTo>
                    <a:pt x="1104" y="1104"/>
                  </a:lnTo>
                  <a:lnTo>
                    <a:pt x="1104" y="48"/>
                  </a:lnTo>
                  <a:lnTo>
                    <a:pt x="48" y="48"/>
                  </a:lnTo>
                  <a:lnTo>
                    <a:pt x="48" y="488"/>
                  </a:lnTo>
                  <a:lnTo>
                    <a:pt x="0" y="488"/>
                  </a:lnTo>
                  <a:lnTo>
                    <a:pt x="0" y="0"/>
                  </a:lnTo>
                  <a:lnTo>
                    <a:pt x="1152" y="0"/>
                  </a:lnTo>
                  <a:lnTo>
                    <a:pt x="1152" y="1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104" name="Freeform 60">
              <a:extLst>
                <a:ext uri="{FF2B5EF4-FFF2-40B4-BE49-F238E27FC236}">
                  <a16:creationId xmlns:a16="http://schemas.microsoft.com/office/drawing/2014/main" id="{B619796D-0A42-43A9-9EB0-B541A5B723CF}"/>
                </a:ext>
              </a:extLst>
            </p:cNvPr>
            <p:cNvSpPr>
              <a:spLocks noEditPoints="1"/>
            </p:cNvSpPr>
            <p:nvPr/>
          </p:nvSpPr>
          <p:spPr bwMode="auto">
            <a:xfrm>
              <a:off x="3097838" y="2536966"/>
              <a:ext cx="168283" cy="168283"/>
            </a:xfrm>
            <a:custGeom>
              <a:avLst/>
              <a:gdLst>
                <a:gd name="T0" fmla="*/ 58 w 115"/>
                <a:gd name="T1" fmla="*/ 115 h 115"/>
                <a:gd name="T2" fmla="*/ 115 w 115"/>
                <a:gd name="T3" fmla="*/ 57 h 115"/>
                <a:gd name="T4" fmla="*/ 58 w 115"/>
                <a:gd name="T5" fmla="*/ 0 h 115"/>
                <a:gd name="T6" fmla="*/ 0 w 115"/>
                <a:gd name="T7" fmla="*/ 57 h 115"/>
                <a:gd name="T8" fmla="*/ 58 w 115"/>
                <a:gd name="T9" fmla="*/ 115 h 115"/>
                <a:gd name="T10" fmla="*/ 58 w 115"/>
                <a:gd name="T11" fmla="*/ 24 h 115"/>
                <a:gd name="T12" fmla="*/ 91 w 115"/>
                <a:gd name="T13" fmla="*/ 57 h 115"/>
                <a:gd name="T14" fmla="*/ 58 w 115"/>
                <a:gd name="T15" fmla="*/ 91 h 115"/>
                <a:gd name="T16" fmla="*/ 24 w 115"/>
                <a:gd name="T17" fmla="*/ 57 h 115"/>
                <a:gd name="T18" fmla="*/ 58 w 115"/>
                <a:gd name="T19"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8" y="115"/>
                  </a:moveTo>
                  <a:cubicBezTo>
                    <a:pt x="89" y="115"/>
                    <a:pt x="115" y="89"/>
                    <a:pt x="115" y="57"/>
                  </a:cubicBezTo>
                  <a:cubicBezTo>
                    <a:pt x="115" y="26"/>
                    <a:pt x="89" y="0"/>
                    <a:pt x="58" y="0"/>
                  </a:cubicBezTo>
                  <a:cubicBezTo>
                    <a:pt x="26" y="0"/>
                    <a:pt x="0" y="26"/>
                    <a:pt x="0" y="57"/>
                  </a:cubicBezTo>
                  <a:cubicBezTo>
                    <a:pt x="0" y="89"/>
                    <a:pt x="26" y="115"/>
                    <a:pt x="58" y="115"/>
                  </a:cubicBezTo>
                  <a:close/>
                  <a:moveTo>
                    <a:pt x="58" y="24"/>
                  </a:moveTo>
                  <a:cubicBezTo>
                    <a:pt x="76" y="24"/>
                    <a:pt x="91" y="39"/>
                    <a:pt x="91" y="57"/>
                  </a:cubicBezTo>
                  <a:cubicBezTo>
                    <a:pt x="91" y="76"/>
                    <a:pt x="76" y="91"/>
                    <a:pt x="58" y="91"/>
                  </a:cubicBezTo>
                  <a:cubicBezTo>
                    <a:pt x="39" y="91"/>
                    <a:pt x="24" y="76"/>
                    <a:pt x="24" y="57"/>
                  </a:cubicBezTo>
                  <a:cubicBezTo>
                    <a:pt x="24" y="39"/>
                    <a:pt x="39" y="24"/>
                    <a:pt x="58"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105" name="Freeform 61">
              <a:extLst>
                <a:ext uri="{FF2B5EF4-FFF2-40B4-BE49-F238E27FC236}">
                  <a16:creationId xmlns:a16="http://schemas.microsoft.com/office/drawing/2014/main" id="{1E3E14EC-906F-47BD-91DA-789C0553DC61}"/>
                </a:ext>
              </a:extLst>
            </p:cNvPr>
            <p:cNvSpPr>
              <a:spLocks noEditPoints="1"/>
            </p:cNvSpPr>
            <p:nvPr/>
          </p:nvSpPr>
          <p:spPr bwMode="auto">
            <a:xfrm>
              <a:off x="2609086" y="2659886"/>
              <a:ext cx="715570" cy="450706"/>
            </a:xfrm>
            <a:custGeom>
              <a:avLst/>
              <a:gdLst>
                <a:gd name="T0" fmla="*/ 392 w 489"/>
                <a:gd name="T1" fmla="*/ 36 h 308"/>
                <a:gd name="T2" fmla="*/ 297 w 489"/>
                <a:gd name="T3" fmla="*/ 81 h 308"/>
                <a:gd name="T4" fmla="*/ 245 w 489"/>
                <a:gd name="T5" fmla="*/ 73 h 308"/>
                <a:gd name="T6" fmla="*/ 194 w 489"/>
                <a:gd name="T7" fmla="*/ 80 h 308"/>
                <a:gd name="T8" fmla="*/ 194 w 489"/>
                <a:gd name="T9" fmla="*/ 55 h 308"/>
                <a:gd name="T10" fmla="*/ 97 w 489"/>
                <a:gd name="T11" fmla="*/ 0 h 308"/>
                <a:gd name="T12" fmla="*/ 0 w 489"/>
                <a:gd name="T13" fmla="*/ 55 h 308"/>
                <a:gd name="T14" fmla="*/ 0 w 489"/>
                <a:gd name="T15" fmla="*/ 308 h 308"/>
                <a:gd name="T16" fmla="*/ 148 w 489"/>
                <a:gd name="T17" fmla="*/ 308 h 308"/>
                <a:gd name="T18" fmla="*/ 182 w 489"/>
                <a:gd name="T19" fmla="*/ 308 h 308"/>
                <a:gd name="T20" fmla="*/ 307 w 489"/>
                <a:gd name="T21" fmla="*/ 308 h 308"/>
                <a:gd name="T22" fmla="*/ 307 w 489"/>
                <a:gd name="T23" fmla="*/ 308 h 308"/>
                <a:gd name="T24" fmla="*/ 489 w 489"/>
                <a:gd name="T25" fmla="*/ 308 h 308"/>
                <a:gd name="T26" fmla="*/ 489 w 489"/>
                <a:gd name="T27" fmla="*/ 91 h 308"/>
                <a:gd name="T28" fmla="*/ 392 w 489"/>
                <a:gd name="T29" fmla="*/ 36 h 308"/>
                <a:gd name="T30" fmla="*/ 24 w 489"/>
                <a:gd name="T31" fmla="*/ 284 h 308"/>
                <a:gd name="T32" fmla="*/ 24 w 489"/>
                <a:gd name="T33" fmla="*/ 55 h 308"/>
                <a:gd name="T34" fmla="*/ 97 w 489"/>
                <a:gd name="T35" fmla="*/ 24 h 308"/>
                <a:gd name="T36" fmla="*/ 170 w 489"/>
                <a:gd name="T37" fmla="*/ 55 h 308"/>
                <a:gd name="T38" fmla="*/ 170 w 489"/>
                <a:gd name="T39" fmla="*/ 91 h 308"/>
                <a:gd name="T40" fmla="*/ 171 w 489"/>
                <a:gd name="T41" fmla="*/ 91 h 308"/>
                <a:gd name="T42" fmla="*/ 148 w 489"/>
                <a:gd name="T43" fmla="*/ 127 h 308"/>
                <a:gd name="T44" fmla="*/ 148 w 489"/>
                <a:gd name="T45" fmla="*/ 284 h 308"/>
                <a:gd name="T46" fmla="*/ 24 w 489"/>
                <a:gd name="T47" fmla="*/ 284 h 308"/>
                <a:gd name="T48" fmla="*/ 172 w 489"/>
                <a:gd name="T49" fmla="*/ 284 h 308"/>
                <a:gd name="T50" fmla="*/ 172 w 489"/>
                <a:gd name="T51" fmla="*/ 127 h 308"/>
                <a:gd name="T52" fmla="*/ 245 w 489"/>
                <a:gd name="T53" fmla="*/ 97 h 308"/>
                <a:gd name="T54" fmla="*/ 318 w 489"/>
                <a:gd name="T55" fmla="*/ 127 h 308"/>
                <a:gd name="T56" fmla="*/ 318 w 489"/>
                <a:gd name="T57" fmla="*/ 284 h 308"/>
                <a:gd name="T58" fmla="*/ 182 w 489"/>
                <a:gd name="T59" fmla="*/ 284 h 308"/>
                <a:gd name="T60" fmla="*/ 172 w 489"/>
                <a:gd name="T61" fmla="*/ 284 h 308"/>
                <a:gd name="T62" fmla="*/ 465 w 489"/>
                <a:gd name="T63" fmla="*/ 284 h 308"/>
                <a:gd name="T64" fmla="*/ 342 w 489"/>
                <a:gd name="T65" fmla="*/ 284 h 308"/>
                <a:gd name="T66" fmla="*/ 342 w 489"/>
                <a:gd name="T67" fmla="*/ 127 h 308"/>
                <a:gd name="T68" fmla="*/ 318 w 489"/>
                <a:gd name="T69" fmla="*/ 91 h 308"/>
                <a:gd name="T70" fmla="*/ 319 w 489"/>
                <a:gd name="T71" fmla="*/ 91 h 308"/>
                <a:gd name="T72" fmla="*/ 392 w 489"/>
                <a:gd name="T73" fmla="*/ 60 h 308"/>
                <a:gd name="T74" fmla="*/ 465 w 489"/>
                <a:gd name="T75" fmla="*/ 91 h 308"/>
                <a:gd name="T76" fmla="*/ 465 w 489"/>
                <a:gd name="T77" fmla="*/ 28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9" h="308">
                  <a:moveTo>
                    <a:pt x="392" y="36"/>
                  </a:moveTo>
                  <a:cubicBezTo>
                    <a:pt x="343" y="36"/>
                    <a:pt x="305" y="55"/>
                    <a:pt x="297" y="81"/>
                  </a:cubicBezTo>
                  <a:cubicBezTo>
                    <a:pt x="282" y="76"/>
                    <a:pt x="264" y="73"/>
                    <a:pt x="245" y="73"/>
                  </a:cubicBezTo>
                  <a:cubicBezTo>
                    <a:pt x="226" y="73"/>
                    <a:pt x="209" y="75"/>
                    <a:pt x="194" y="80"/>
                  </a:cubicBezTo>
                  <a:cubicBezTo>
                    <a:pt x="194" y="55"/>
                    <a:pt x="194" y="55"/>
                    <a:pt x="194" y="55"/>
                  </a:cubicBezTo>
                  <a:cubicBezTo>
                    <a:pt x="194" y="24"/>
                    <a:pt x="152" y="0"/>
                    <a:pt x="97" y="0"/>
                  </a:cubicBezTo>
                  <a:cubicBezTo>
                    <a:pt x="42" y="0"/>
                    <a:pt x="0" y="24"/>
                    <a:pt x="0" y="55"/>
                  </a:cubicBezTo>
                  <a:cubicBezTo>
                    <a:pt x="0" y="308"/>
                    <a:pt x="0" y="308"/>
                    <a:pt x="0" y="308"/>
                  </a:cubicBezTo>
                  <a:cubicBezTo>
                    <a:pt x="148" y="308"/>
                    <a:pt x="148" y="308"/>
                    <a:pt x="148" y="308"/>
                  </a:cubicBezTo>
                  <a:cubicBezTo>
                    <a:pt x="182" y="308"/>
                    <a:pt x="182" y="308"/>
                    <a:pt x="182" y="308"/>
                  </a:cubicBezTo>
                  <a:cubicBezTo>
                    <a:pt x="307" y="308"/>
                    <a:pt x="307" y="308"/>
                    <a:pt x="307" y="308"/>
                  </a:cubicBezTo>
                  <a:cubicBezTo>
                    <a:pt x="307" y="308"/>
                    <a:pt x="307" y="308"/>
                    <a:pt x="307" y="308"/>
                  </a:cubicBezTo>
                  <a:cubicBezTo>
                    <a:pt x="489" y="308"/>
                    <a:pt x="489" y="308"/>
                    <a:pt x="489" y="308"/>
                  </a:cubicBezTo>
                  <a:cubicBezTo>
                    <a:pt x="489" y="91"/>
                    <a:pt x="489" y="91"/>
                    <a:pt x="489" y="91"/>
                  </a:cubicBezTo>
                  <a:cubicBezTo>
                    <a:pt x="489" y="60"/>
                    <a:pt x="448" y="36"/>
                    <a:pt x="392" y="36"/>
                  </a:cubicBezTo>
                  <a:close/>
                  <a:moveTo>
                    <a:pt x="24" y="284"/>
                  </a:moveTo>
                  <a:cubicBezTo>
                    <a:pt x="24" y="55"/>
                    <a:pt x="24" y="55"/>
                    <a:pt x="24" y="55"/>
                  </a:cubicBezTo>
                  <a:cubicBezTo>
                    <a:pt x="24" y="42"/>
                    <a:pt x="52" y="24"/>
                    <a:pt x="97" y="24"/>
                  </a:cubicBezTo>
                  <a:cubicBezTo>
                    <a:pt x="142" y="24"/>
                    <a:pt x="170" y="42"/>
                    <a:pt x="170" y="55"/>
                  </a:cubicBezTo>
                  <a:cubicBezTo>
                    <a:pt x="170" y="91"/>
                    <a:pt x="170" y="91"/>
                    <a:pt x="170" y="91"/>
                  </a:cubicBezTo>
                  <a:cubicBezTo>
                    <a:pt x="171" y="91"/>
                    <a:pt x="171" y="91"/>
                    <a:pt x="171" y="91"/>
                  </a:cubicBezTo>
                  <a:cubicBezTo>
                    <a:pt x="156" y="101"/>
                    <a:pt x="148" y="113"/>
                    <a:pt x="148" y="127"/>
                  </a:cubicBezTo>
                  <a:cubicBezTo>
                    <a:pt x="148" y="284"/>
                    <a:pt x="148" y="284"/>
                    <a:pt x="148" y="284"/>
                  </a:cubicBezTo>
                  <a:lnTo>
                    <a:pt x="24" y="284"/>
                  </a:lnTo>
                  <a:close/>
                  <a:moveTo>
                    <a:pt x="172" y="284"/>
                  </a:moveTo>
                  <a:cubicBezTo>
                    <a:pt x="172" y="127"/>
                    <a:pt x="172" y="127"/>
                    <a:pt x="172" y="127"/>
                  </a:cubicBezTo>
                  <a:cubicBezTo>
                    <a:pt x="172" y="114"/>
                    <a:pt x="199" y="97"/>
                    <a:pt x="245" y="97"/>
                  </a:cubicBezTo>
                  <a:cubicBezTo>
                    <a:pt x="290" y="97"/>
                    <a:pt x="318" y="114"/>
                    <a:pt x="318" y="127"/>
                  </a:cubicBezTo>
                  <a:cubicBezTo>
                    <a:pt x="318" y="284"/>
                    <a:pt x="318" y="284"/>
                    <a:pt x="318" y="284"/>
                  </a:cubicBezTo>
                  <a:cubicBezTo>
                    <a:pt x="182" y="284"/>
                    <a:pt x="182" y="284"/>
                    <a:pt x="182" y="284"/>
                  </a:cubicBezTo>
                  <a:lnTo>
                    <a:pt x="172" y="284"/>
                  </a:lnTo>
                  <a:close/>
                  <a:moveTo>
                    <a:pt x="465" y="284"/>
                  </a:moveTo>
                  <a:cubicBezTo>
                    <a:pt x="342" y="284"/>
                    <a:pt x="342" y="284"/>
                    <a:pt x="342" y="284"/>
                  </a:cubicBezTo>
                  <a:cubicBezTo>
                    <a:pt x="342" y="127"/>
                    <a:pt x="342" y="127"/>
                    <a:pt x="342" y="127"/>
                  </a:cubicBezTo>
                  <a:cubicBezTo>
                    <a:pt x="342" y="113"/>
                    <a:pt x="333" y="100"/>
                    <a:pt x="318" y="91"/>
                  </a:cubicBezTo>
                  <a:cubicBezTo>
                    <a:pt x="319" y="91"/>
                    <a:pt x="319" y="91"/>
                    <a:pt x="319" y="91"/>
                  </a:cubicBezTo>
                  <a:cubicBezTo>
                    <a:pt x="319" y="78"/>
                    <a:pt x="347" y="60"/>
                    <a:pt x="392" y="60"/>
                  </a:cubicBezTo>
                  <a:cubicBezTo>
                    <a:pt x="438" y="60"/>
                    <a:pt x="465" y="78"/>
                    <a:pt x="465" y="91"/>
                  </a:cubicBezTo>
                  <a:lnTo>
                    <a:pt x="465" y="2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106" name="Freeform 62">
              <a:extLst>
                <a:ext uri="{FF2B5EF4-FFF2-40B4-BE49-F238E27FC236}">
                  <a16:creationId xmlns:a16="http://schemas.microsoft.com/office/drawing/2014/main" id="{DDACED01-AB95-4CA4-BFBA-79B71AAB188D}"/>
                </a:ext>
              </a:extLst>
            </p:cNvPr>
            <p:cNvSpPr>
              <a:spLocks noEditPoints="1"/>
            </p:cNvSpPr>
            <p:nvPr/>
          </p:nvSpPr>
          <p:spPr bwMode="auto">
            <a:xfrm>
              <a:off x="2881266" y="2589646"/>
              <a:ext cx="168283" cy="168283"/>
            </a:xfrm>
            <a:custGeom>
              <a:avLst/>
              <a:gdLst>
                <a:gd name="T0" fmla="*/ 58 w 115"/>
                <a:gd name="T1" fmla="*/ 115 h 115"/>
                <a:gd name="T2" fmla="*/ 115 w 115"/>
                <a:gd name="T3" fmla="*/ 58 h 115"/>
                <a:gd name="T4" fmla="*/ 58 w 115"/>
                <a:gd name="T5" fmla="*/ 0 h 115"/>
                <a:gd name="T6" fmla="*/ 0 w 115"/>
                <a:gd name="T7" fmla="*/ 58 h 115"/>
                <a:gd name="T8" fmla="*/ 58 w 115"/>
                <a:gd name="T9" fmla="*/ 115 h 115"/>
                <a:gd name="T10" fmla="*/ 58 w 115"/>
                <a:gd name="T11" fmla="*/ 24 h 115"/>
                <a:gd name="T12" fmla="*/ 91 w 115"/>
                <a:gd name="T13" fmla="*/ 58 h 115"/>
                <a:gd name="T14" fmla="*/ 58 w 115"/>
                <a:gd name="T15" fmla="*/ 91 h 115"/>
                <a:gd name="T16" fmla="*/ 24 w 115"/>
                <a:gd name="T17" fmla="*/ 58 h 115"/>
                <a:gd name="T18" fmla="*/ 58 w 115"/>
                <a:gd name="T19"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8" y="115"/>
                  </a:moveTo>
                  <a:cubicBezTo>
                    <a:pt x="90" y="115"/>
                    <a:pt x="115" y="89"/>
                    <a:pt x="115" y="58"/>
                  </a:cubicBezTo>
                  <a:cubicBezTo>
                    <a:pt x="115" y="26"/>
                    <a:pt x="90" y="0"/>
                    <a:pt x="58" y="0"/>
                  </a:cubicBezTo>
                  <a:cubicBezTo>
                    <a:pt x="26" y="0"/>
                    <a:pt x="0" y="26"/>
                    <a:pt x="0" y="58"/>
                  </a:cubicBezTo>
                  <a:cubicBezTo>
                    <a:pt x="0" y="89"/>
                    <a:pt x="26" y="115"/>
                    <a:pt x="58" y="115"/>
                  </a:cubicBezTo>
                  <a:close/>
                  <a:moveTo>
                    <a:pt x="58" y="24"/>
                  </a:moveTo>
                  <a:cubicBezTo>
                    <a:pt x="76" y="24"/>
                    <a:pt x="91" y="39"/>
                    <a:pt x="91" y="58"/>
                  </a:cubicBezTo>
                  <a:cubicBezTo>
                    <a:pt x="91" y="76"/>
                    <a:pt x="76" y="91"/>
                    <a:pt x="58" y="91"/>
                  </a:cubicBezTo>
                  <a:cubicBezTo>
                    <a:pt x="39" y="91"/>
                    <a:pt x="24" y="76"/>
                    <a:pt x="24" y="58"/>
                  </a:cubicBezTo>
                  <a:cubicBezTo>
                    <a:pt x="24" y="39"/>
                    <a:pt x="39" y="24"/>
                    <a:pt x="58"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sp>
          <p:nvSpPr>
            <p:cNvPr id="107" name="Freeform 63">
              <a:extLst>
                <a:ext uri="{FF2B5EF4-FFF2-40B4-BE49-F238E27FC236}">
                  <a16:creationId xmlns:a16="http://schemas.microsoft.com/office/drawing/2014/main" id="{210553A5-1791-4537-9EAD-390C8F6D1E05}"/>
                </a:ext>
              </a:extLst>
            </p:cNvPr>
            <p:cNvSpPr>
              <a:spLocks noEditPoints="1"/>
            </p:cNvSpPr>
            <p:nvPr/>
          </p:nvSpPr>
          <p:spPr bwMode="auto">
            <a:xfrm>
              <a:off x="2666155" y="2484286"/>
              <a:ext cx="168283" cy="168283"/>
            </a:xfrm>
            <a:custGeom>
              <a:avLst/>
              <a:gdLst>
                <a:gd name="T0" fmla="*/ 57 w 115"/>
                <a:gd name="T1" fmla="*/ 115 h 115"/>
                <a:gd name="T2" fmla="*/ 115 w 115"/>
                <a:gd name="T3" fmla="*/ 57 h 115"/>
                <a:gd name="T4" fmla="*/ 57 w 115"/>
                <a:gd name="T5" fmla="*/ 0 h 115"/>
                <a:gd name="T6" fmla="*/ 0 w 115"/>
                <a:gd name="T7" fmla="*/ 57 h 115"/>
                <a:gd name="T8" fmla="*/ 57 w 115"/>
                <a:gd name="T9" fmla="*/ 115 h 115"/>
                <a:gd name="T10" fmla="*/ 57 w 115"/>
                <a:gd name="T11" fmla="*/ 24 h 115"/>
                <a:gd name="T12" fmla="*/ 91 w 115"/>
                <a:gd name="T13" fmla="*/ 57 h 115"/>
                <a:gd name="T14" fmla="*/ 57 w 115"/>
                <a:gd name="T15" fmla="*/ 91 h 115"/>
                <a:gd name="T16" fmla="*/ 24 w 115"/>
                <a:gd name="T17" fmla="*/ 57 h 115"/>
                <a:gd name="T18" fmla="*/ 57 w 115"/>
                <a:gd name="T19" fmla="*/ 2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115">
                  <a:moveTo>
                    <a:pt x="57" y="115"/>
                  </a:moveTo>
                  <a:cubicBezTo>
                    <a:pt x="89" y="115"/>
                    <a:pt x="115" y="89"/>
                    <a:pt x="115" y="57"/>
                  </a:cubicBezTo>
                  <a:cubicBezTo>
                    <a:pt x="115" y="26"/>
                    <a:pt x="89" y="0"/>
                    <a:pt x="57" y="0"/>
                  </a:cubicBezTo>
                  <a:cubicBezTo>
                    <a:pt x="26" y="0"/>
                    <a:pt x="0" y="26"/>
                    <a:pt x="0" y="57"/>
                  </a:cubicBezTo>
                  <a:cubicBezTo>
                    <a:pt x="0" y="89"/>
                    <a:pt x="26" y="115"/>
                    <a:pt x="57" y="115"/>
                  </a:cubicBezTo>
                  <a:close/>
                  <a:moveTo>
                    <a:pt x="57" y="24"/>
                  </a:moveTo>
                  <a:cubicBezTo>
                    <a:pt x="76" y="24"/>
                    <a:pt x="91" y="39"/>
                    <a:pt x="91" y="57"/>
                  </a:cubicBezTo>
                  <a:cubicBezTo>
                    <a:pt x="91" y="76"/>
                    <a:pt x="76" y="91"/>
                    <a:pt x="57" y="91"/>
                  </a:cubicBezTo>
                  <a:cubicBezTo>
                    <a:pt x="39" y="91"/>
                    <a:pt x="24" y="76"/>
                    <a:pt x="24" y="57"/>
                  </a:cubicBezTo>
                  <a:cubicBezTo>
                    <a:pt x="24" y="39"/>
                    <a:pt x="39" y="24"/>
                    <a:pt x="5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Effra"/>
              </a:endParaRPr>
            </a:p>
          </p:txBody>
        </p:sp>
      </p:grpSp>
      <p:sp>
        <p:nvSpPr>
          <p:cNvPr id="109" name="Rectangle 108">
            <a:extLst>
              <a:ext uri="{FF2B5EF4-FFF2-40B4-BE49-F238E27FC236}">
                <a16:creationId xmlns:a16="http://schemas.microsoft.com/office/drawing/2014/main" id="{A983B6EE-B6D5-4521-BCED-D72201B0BE65}"/>
              </a:ext>
            </a:extLst>
          </p:cNvPr>
          <p:cNvSpPr/>
          <p:nvPr/>
        </p:nvSpPr>
        <p:spPr>
          <a:xfrm>
            <a:off x="234095" y="196740"/>
            <a:ext cx="9281694" cy="584775"/>
          </a:xfrm>
          <a:prstGeom prst="rect">
            <a:avLst/>
          </a:prstGeom>
        </p:spPr>
        <p:txBody>
          <a:bodyPr wrap="square">
            <a:spAutoFit/>
          </a:bodyPr>
          <a:lstStyle/>
          <a:p>
            <a:pPr defTabSz="457029" fontAlgn="base">
              <a:spcBef>
                <a:spcPts val="1200"/>
              </a:spcBef>
              <a:spcAft>
                <a:spcPct val="0"/>
              </a:spcAft>
              <a:buClr>
                <a:srgbClr val="001E46"/>
              </a:buClr>
              <a:buSzPct val="100000"/>
            </a:pPr>
            <a:r>
              <a:rPr lang="en-US" sz="3200" b="1" dirty="0">
                <a:solidFill>
                  <a:srgbClr val="0070C0"/>
                </a:solidFill>
                <a:latin typeface="Effra" panose="020B0603020203020204" pitchFamily="34" charset="0"/>
              </a:rPr>
              <a:t>WHAT IS INDUSTRY SAYING…</a:t>
            </a:r>
          </a:p>
        </p:txBody>
      </p:sp>
    </p:spTree>
    <p:extLst>
      <p:ext uri="{BB962C8B-B14F-4D97-AF65-F5344CB8AC3E}">
        <p14:creationId xmlns:p14="http://schemas.microsoft.com/office/powerpoint/2010/main" val="5615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6A2C4CF-6FDF-4E06-9C8D-5209993E54F7}"/>
              </a:ext>
            </a:extLst>
          </p:cNvPr>
          <p:cNvPicPr>
            <a:picLocks noChangeAspect="1"/>
          </p:cNvPicPr>
          <p:nvPr/>
        </p:nvPicPr>
        <p:blipFill rotWithShape="1">
          <a:blip r:embed="rId3"/>
          <a:srcRect l="27296" t="72745" r="60756" b="19699"/>
          <a:stretch/>
        </p:blipFill>
        <p:spPr>
          <a:xfrm>
            <a:off x="26686" y="6095042"/>
            <a:ext cx="2061282" cy="733205"/>
          </a:xfrm>
          <a:prstGeom prst="rect">
            <a:avLst/>
          </a:prstGeom>
        </p:spPr>
      </p:pic>
      <p:sp>
        <p:nvSpPr>
          <p:cNvPr id="25" name="Rectangle 24">
            <a:extLst>
              <a:ext uri="{FF2B5EF4-FFF2-40B4-BE49-F238E27FC236}">
                <a16:creationId xmlns:a16="http://schemas.microsoft.com/office/drawing/2014/main" id="{6A807C0E-BE56-4D6E-B22D-F48981312B01}"/>
              </a:ext>
            </a:extLst>
          </p:cNvPr>
          <p:cNvSpPr/>
          <p:nvPr/>
        </p:nvSpPr>
        <p:spPr>
          <a:xfrm>
            <a:off x="11803806" y="958975"/>
            <a:ext cx="361508" cy="538954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AB25612D-0C05-48FB-8667-79E34713A342}"/>
              </a:ext>
            </a:extLst>
          </p:cNvPr>
          <p:cNvSpPr/>
          <p:nvPr/>
        </p:nvSpPr>
        <p:spPr>
          <a:xfrm>
            <a:off x="10236310" y="6520206"/>
            <a:ext cx="1858945" cy="34666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E2D7BBA7-1DF3-41CC-ACCF-16D0C88A970C}"/>
              </a:ext>
            </a:extLst>
          </p:cNvPr>
          <p:cNvSpPr/>
          <p:nvPr/>
        </p:nvSpPr>
        <p:spPr>
          <a:xfrm>
            <a:off x="234095" y="953201"/>
            <a:ext cx="11723809" cy="5132968"/>
          </a:xfrm>
          <a:prstGeom prst="rect">
            <a:avLst/>
          </a:prstGeom>
          <a:noFill/>
          <a:ln w="19050" algn="ctr">
            <a:solidFill>
              <a:schemeClr val="bg1">
                <a:lumMod val="50000"/>
              </a:schemeClr>
            </a:solidFill>
            <a:miter lim="800000"/>
            <a:headEnd/>
            <a:tailEnd/>
          </a:ln>
          <a:effectLst/>
        </p:spPr>
        <p:txBody>
          <a:bodyPr lIns="121899" tIns="60949" rIns="121899" bIns="60949" anchor="ctr"/>
          <a:lstStyle/>
          <a:p>
            <a:pPr marL="0" marR="0" lvl="0" indent="0" algn="l" defTabSz="457029" rtl="0" eaLnBrk="1" fontAlgn="auto" latinLnBrk="0" hangingPunct="1">
              <a:lnSpc>
                <a:spcPct val="100000"/>
              </a:lnSpc>
              <a:spcBef>
                <a:spcPct val="50000"/>
              </a:spcBef>
              <a:spcAft>
                <a:spcPts val="0"/>
              </a:spcAft>
              <a:buClrTx/>
              <a:buSzTx/>
              <a:buFontTx/>
              <a:buNone/>
              <a:tabLst/>
              <a:defRPr/>
            </a:pPr>
            <a:endParaRPr kumimoji="0" lang="en-US" sz="1667" b="0" i="0" u="none" strike="noStrike" kern="0" cap="none" spc="0" normalizeH="0" baseline="0" noProof="0">
              <a:ln>
                <a:noFill/>
              </a:ln>
              <a:solidFill>
                <a:srgbClr val="FFFFFF"/>
              </a:solidFill>
              <a:effectLst/>
              <a:uLnTx/>
              <a:uFillTx/>
              <a:latin typeface="Effra" panose="020B0603020203020204" pitchFamily="34" charset="0"/>
              <a:ea typeface="+mn-ea"/>
              <a:cs typeface="+mn-cs"/>
            </a:endParaRPr>
          </a:p>
        </p:txBody>
      </p:sp>
      <p:sp>
        <p:nvSpPr>
          <p:cNvPr id="13" name="Rectangle 12">
            <a:extLst>
              <a:ext uri="{FF2B5EF4-FFF2-40B4-BE49-F238E27FC236}">
                <a16:creationId xmlns:a16="http://schemas.microsoft.com/office/drawing/2014/main" id="{30505B96-92FB-4B16-B48E-1D2A1BD1B897}"/>
              </a:ext>
            </a:extLst>
          </p:cNvPr>
          <p:cNvSpPr/>
          <p:nvPr/>
        </p:nvSpPr>
        <p:spPr>
          <a:xfrm>
            <a:off x="234095" y="196740"/>
            <a:ext cx="9281694" cy="646331"/>
          </a:xfrm>
          <a:prstGeom prst="rect">
            <a:avLst/>
          </a:prstGeom>
        </p:spPr>
        <p:txBody>
          <a:bodyPr wrap="square">
            <a:spAutoFit/>
          </a:bodyPr>
          <a:lstStyle/>
          <a:p>
            <a:pPr defTabSz="457029" fontAlgn="base">
              <a:spcBef>
                <a:spcPts val="1200"/>
              </a:spcBef>
              <a:spcAft>
                <a:spcPct val="0"/>
              </a:spcAft>
              <a:buClr>
                <a:srgbClr val="001E46"/>
              </a:buClr>
              <a:buSzPct val="100000"/>
            </a:pPr>
            <a:r>
              <a:rPr lang="en-US" sz="3600" b="1" dirty="0">
                <a:solidFill>
                  <a:srgbClr val="0070C0"/>
                </a:solidFill>
                <a:latin typeface="Effra" panose="020B0603020203020204" pitchFamily="34" charset="0"/>
              </a:rPr>
              <a:t>WHY YOU SHOULD JOIN</a:t>
            </a:r>
          </a:p>
        </p:txBody>
      </p:sp>
      <p:sp>
        <p:nvSpPr>
          <p:cNvPr id="2" name="TextBox 1">
            <a:extLst>
              <a:ext uri="{FF2B5EF4-FFF2-40B4-BE49-F238E27FC236}">
                <a16:creationId xmlns:a16="http://schemas.microsoft.com/office/drawing/2014/main" id="{ADF860B0-D3BD-4BA1-BCBE-7E45579F053B}"/>
              </a:ext>
            </a:extLst>
          </p:cNvPr>
          <p:cNvSpPr txBox="1"/>
          <p:nvPr/>
        </p:nvSpPr>
        <p:spPr>
          <a:xfrm>
            <a:off x="609996" y="1773053"/>
            <a:ext cx="6041292" cy="3493264"/>
          </a:xfrm>
          <a:prstGeom prst="rect">
            <a:avLst/>
          </a:prstGeom>
          <a:noFill/>
        </p:spPr>
        <p:txBody>
          <a:bodyPr wrap="square" rtlCol="0">
            <a:spAutoFit/>
          </a:bodyPr>
          <a:lstStyle/>
          <a:p>
            <a:r>
              <a:rPr lang="en-US" sz="2800" dirty="0">
                <a:solidFill>
                  <a:srgbClr val="002060"/>
                </a:solidFill>
                <a:latin typeface="Effra" panose="020B0603020203020204" pitchFamily="34" charset="0"/>
              </a:rPr>
              <a:t>Pilot Structure facilitates…</a:t>
            </a:r>
          </a:p>
          <a:p>
            <a:endParaRPr lang="en-US" dirty="0">
              <a:solidFill>
                <a:srgbClr val="002060"/>
              </a:solidFill>
              <a:latin typeface="Effra" panose="020B0603020203020204" pitchFamily="34" charset="0"/>
            </a:endParaRPr>
          </a:p>
          <a:p>
            <a:pPr marL="342900" indent="-342900">
              <a:spcBef>
                <a:spcPts val="600"/>
              </a:spcBef>
              <a:buFont typeface="+mj-lt"/>
              <a:buAutoNum type="arabicPeriod"/>
            </a:pPr>
            <a:r>
              <a:rPr lang="en-US" dirty="0">
                <a:solidFill>
                  <a:srgbClr val="002060"/>
                </a:solidFill>
                <a:latin typeface="Effra" panose="020B0603020203020204" pitchFamily="34" charset="0"/>
              </a:rPr>
              <a:t>Environment of collaboration</a:t>
            </a:r>
          </a:p>
          <a:p>
            <a:pPr marL="342900" indent="-342900">
              <a:spcBef>
                <a:spcPts val="600"/>
              </a:spcBef>
              <a:buFont typeface="+mj-lt"/>
              <a:buAutoNum type="arabicPeriod"/>
            </a:pPr>
            <a:r>
              <a:rPr lang="en-US" dirty="0">
                <a:solidFill>
                  <a:srgbClr val="002060"/>
                </a:solidFill>
                <a:latin typeface="Effra" panose="020B0603020203020204" pitchFamily="34" charset="0"/>
              </a:rPr>
              <a:t>Regular touch points with FDA </a:t>
            </a:r>
          </a:p>
          <a:p>
            <a:pPr marL="342900" indent="-342900">
              <a:spcBef>
                <a:spcPts val="600"/>
              </a:spcBef>
              <a:buFont typeface="+mj-lt"/>
              <a:buAutoNum type="arabicPeriod"/>
            </a:pPr>
            <a:r>
              <a:rPr lang="en-US" dirty="0">
                <a:solidFill>
                  <a:srgbClr val="002060"/>
                </a:solidFill>
                <a:latin typeface="Effra" panose="020B0603020203020204" pitchFamily="34" charset="0"/>
              </a:rPr>
              <a:t>Clear expectations and alignment (action plans)</a:t>
            </a:r>
          </a:p>
          <a:p>
            <a:pPr marL="342900" indent="-342900">
              <a:spcBef>
                <a:spcPts val="600"/>
              </a:spcBef>
              <a:buFont typeface="+mj-lt"/>
              <a:buAutoNum type="arabicPeriod"/>
            </a:pPr>
            <a:r>
              <a:rPr lang="en-US" dirty="0">
                <a:solidFill>
                  <a:srgbClr val="002060"/>
                </a:solidFill>
                <a:latin typeface="Effra" panose="020B0603020203020204" pitchFamily="34" charset="0"/>
              </a:rPr>
              <a:t>Organizational Excellence Improvements</a:t>
            </a:r>
          </a:p>
          <a:p>
            <a:pPr marL="742950" lvl="1" indent="-285750">
              <a:spcBef>
                <a:spcPts val="600"/>
              </a:spcBef>
              <a:buFont typeface="Arial" panose="020B0604020202020204" pitchFamily="34" charset="0"/>
              <a:buChar char="•"/>
            </a:pPr>
            <a:r>
              <a:rPr lang="en-US" sz="1600" dirty="0">
                <a:solidFill>
                  <a:srgbClr val="002060"/>
                </a:solidFill>
                <a:latin typeface="Effra" panose="020B0603020203020204" pitchFamily="34" charset="0"/>
              </a:rPr>
              <a:t>Faster closure of regulatory concerns</a:t>
            </a:r>
          </a:p>
          <a:p>
            <a:pPr marL="742950" lvl="1" indent="-285750">
              <a:spcBef>
                <a:spcPts val="600"/>
              </a:spcBef>
              <a:buFont typeface="Arial" panose="020B0604020202020204" pitchFamily="34" charset="0"/>
              <a:buChar char="•"/>
            </a:pPr>
            <a:r>
              <a:rPr lang="en-US" sz="1600" dirty="0">
                <a:solidFill>
                  <a:srgbClr val="002060"/>
                </a:solidFill>
                <a:latin typeface="Effra" panose="020B0603020203020204" pitchFamily="34" charset="0"/>
              </a:rPr>
              <a:t>Sustainable compliance gap closures</a:t>
            </a:r>
          </a:p>
          <a:p>
            <a:pPr marL="342900" indent="-342900">
              <a:spcBef>
                <a:spcPts val="600"/>
              </a:spcBef>
              <a:buFont typeface="+mj-lt"/>
              <a:buAutoNum type="arabicPeriod"/>
            </a:pPr>
            <a:r>
              <a:rPr lang="en-US" dirty="0">
                <a:solidFill>
                  <a:srgbClr val="002060"/>
                </a:solidFill>
                <a:latin typeface="Effra" panose="020B0603020203020204" pitchFamily="34" charset="0"/>
              </a:rPr>
              <a:t>Visibility to the shared objective of Patient Safety</a:t>
            </a:r>
          </a:p>
          <a:p>
            <a:endParaRPr lang="en-US" dirty="0">
              <a:solidFill>
                <a:srgbClr val="002060"/>
              </a:solidFill>
            </a:endParaRPr>
          </a:p>
        </p:txBody>
      </p:sp>
      <p:pic>
        <p:nvPicPr>
          <p:cNvPr id="5" name="Picture 4">
            <a:extLst>
              <a:ext uri="{FF2B5EF4-FFF2-40B4-BE49-F238E27FC236}">
                <a16:creationId xmlns:a16="http://schemas.microsoft.com/office/drawing/2014/main" id="{4D5AAEEA-03B1-47D9-BCBF-A10BB46EDE9F}"/>
              </a:ext>
            </a:extLst>
          </p:cNvPr>
          <p:cNvPicPr>
            <a:picLocks noChangeAspect="1"/>
          </p:cNvPicPr>
          <p:nvPr/>
        </p:nvPicPr>
        <p:blipFill rotWithShape="1">
          <a:blip r:embed="rId4"/>
          <a:srcRect l="68416" t="21412" r="9417" b="55852"/>
          <a:stretch/>
        </p:blipFill>
        <p:spPr>
          <a:xfrm>
            <a:off x="7298527" y="1288495"/>
            <a:ext cx="3867255" cy="2231190"/>
          </a:xfrm>
          <a:prstGeom prst="rect">
            <a:avLst/>
          </a:prstGeom>
        </p:spPr>
      </p:pic>
      <p:pic>
        <p:nvPicPr>
          <p:cNvPr id="6" name="Picture 5">
            <a:extLst>
              <a:ext uri="{FF2B5EF4-FFF2-40B4-BE49-F238E27FC236}">
                <a16:creationId xmlns:a16="http://schemas.microsoft.com/office/drawing/2014/main" id="{D784989D-09F1-443C-98F1-F532F6C2D058}"/>
              </a:ext>
            </a:extLst>
          </p:cNvPr>
          <p:cNvPicPr>
            <a:picLocks noChangeAspect="1"/>
          </p:cNvPicPr>
          <p:nvPr/>
        </p:nvPicPr>
        <p:blipFill rotWithShape="1">
          <a:blip r:embed="rId5"/>
          <a:srcRect l="1920" t="65885" r="78583" b="15704"/>
          <a:stretch/>
        </p:blipFill>
        <p:spPr>
          <a:xfrm>
            <a:off x="7289312" y="3691370"/>
            <a:ext cx="3876470" cy="2059190"/>
          </a:xfrm>
          <a:prstGeom prst="rect">
            <a:avLst/>
          </a:prstGeom>
        </p:spPr>
      </p:pic>
    </p:spTree>
    <p:extLst>
      <p:ext uri="{BB962C8B-B14F-4D97-AF65-F5344CB8AC3E}">
        <p14:creationId xmlns:p14="http://schemas.microsoft.com/office/powerpoint/2010/main" val="11205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9A37A6C2-8260-49FD-9F1D-87076F62942D}"/>
              </a:ext>
            </a:extLst>
          </p:cNvPr>
          <p:cNvPicPr>
            <a:picLocks noChangeAspect="1"/>
          </p:cNvPicPr>
          <p:nvPr/>
        </p:nvPicPr>
        <p:blipFill rotWithShape="1">
          <a:blip r:embed="rId3">
            <a:alphaModFix amt="15000"/>
            <a:extLst>
              <a:ext uri="{837473B0-CC2E-450A-ABE3-18F120FF3D39}">
                <a1611:picAttrSrcUrl xmlns:a1611="http://schemas.microsoft.com/office/drawing/2016/11/main" r:id="rId4"/>
              </a:ext>
            </a:extLst>
          </a:blip>
          <a:srcRect l="8193" r="8194" b="-1"/>
          <a:stretch/>
        </p:blipFill>
        <p:spPr>
          <a:xfrm>
            <a:off x="20" y="10"/>
            <a:ext cx="8450297" cy="6857990"/>
          </a:xfrm>
          <a:prstGeom prst="rect">
            <a:avLst/>
          </a:prstGeom>
        </p:spPr>
      </p:pic>
      <p:sp>
        <p:nvSpPr>
          <p:cNvPr id="7" name="Title 6">
            <a:extLst>
              <a:ext uri="{FF2B5EF4-FFF2-40B4-BE49-F238E27FC236}">
                <a16:creationId xmlns:a16="http://schemas.microsoft.com/office/drawing/2014/main" id="{05ED13BF-09F8-4718-9079-DA79C10E7449}"/>
              </a:ext>
            </a:extLst>
          </p:cNvPr>
          <p:cNvSpPr>
            <a:spLocks noGrp="1"/>
          </p:cNvSpPr>
          <p:nvPr>
            <p:ph type="title"/>
          </p:nvPr>
        </p:nvSpPr>
        <p:spPr>
          <a:xfrm>
            <a:off x="838201" y="365125"/>
            <a:ext cx="5251316" cy="1627636"/>
          </a:xfrm>
        </p:spPr>
        <p:txBody>
          <a:bodyPr vert="horz" lIns="91440" tIns="45720" rIns="91440" bIns="45720" rtlCol="0" anchor="ctr">
            <a:normAutofit/>
          </a:bodyPr>
          <a:lstStyle/>
          <a:p>
            <a:r>
              <a:rPr lang="en-US" sz="4800" b="1" dirty="0">
                <a:solidFill>
                  <a:schemeClr val="accent1">
                    <a:lumMod val="50000"/>
                  </a:schemeClr>
                </a:solidFill>
                <a:latin typeface="+mn-lt"/>
                <a:cs typeface="Calibri" panose="020F0502020204030204" pitchFamily="34" charset="0"/>
              </a:rPr>
              <a:t>FDA</a:t>
            </a:r>
            <a:r>
              <a:rPr lang="en-US" sz="4800" b="1" kern="1200" dirty="0">
                <a:solidFill>
                  <a:schemeClr val="accent1">
                    <a:lumMod val="50000"/>
                  </a:schemeClr>
                </a:solidFill>
                <a:latin typeface="+mj-lt"/>
                <a:ea typeface="+mj-ea"/>
                <a:cs typeface="+mj-cs"/>
              </a:rPr>
              <a:t> </a:t>
            </a:r>
            <a:r>
              <a:rPr lang="en-US" sz="4800" b="1" dirty="0">
                <a:solidFill>
                  <a:schemeClr val="accent1">
                    <a:lumMod val="50000"/>
                  </a:schemeClr>
                </a:solidFill>
                <a:latin typeface="+mn-lt"/>
                <a:cs typeface="Calibri" panose="020F0502020204030204" pitchFamily="34" charset="0"/>
              </a:rPr>
              <a:t>Perspective</a:t>
            </a:r>
          </a:p>
        </p:txBody>
      </p:sp>
      <p:pic>
        <p:nvPicPr>
          <p:cNvPr id="55" name="Content Placeholder 9" descr="A picture containing toy&#10;&#10;Description automatically generated">
            <a:extLst>
              <a:ext uri="{FF2B5EF4-FFF2-40B4-BE49-F238E27FC236}">
                <a16:creationId xmlns:a16="http://schemas.microsoft.com/office/drawing/2014/main" id="{A6FF460F-44A1-4A3D-9DAB-11E34914E060}"/>
              </a:ext>
            </a:extLst>
          </p:cNvPr>
          <p:cNvPicPr>
            <a:picLocks noGrp="1" noChangeAspect="1"/>
          </p:cNvPicPr>
          <p:nvPr>
            <p:ph idx="1"/>
          </p:nvPr>
        </p:nvPicPr>
        <p:blipFill rotWithShape="1">
          <a:blip r:embed="rId5">
            <a:alphaModFix amt="70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3053"/>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0" name="TextBox 9">
            <a:extLst>
              <a:ext uri="{FF2B5EF4-FFF2-40B4-BE49-F238E27FC236}">
                <a16:creationId xmlns:a16="http://schemas.microsoft.com/office/drawing/2014/main" id="{D74BC15A-BEEF-4077-A4BD-6534458E8A4E}"/>
              </a:ext>
            </a:extLst>
          </p:cNvPr>
          <p:cNvSpPr txBox="1"/>
          <p:nvPr/>
        </p:nvSpPr>
        <p:spPr>
          <a:xfrm>
            <a:off x="838201" y="1992762"/>
            <a:ext cx="5525022" cy="4184202"/>
          </a:xfrm>
          <a:prstGeom prst="rect">
            <a:avLst/>
          </a:prstGeom>
        </p:spPr>
        <p:txBody>
          <a:bodyPr vert="horz" lIns="91440" tIns="45720" rIns="91440" bIns="45720" rtlCol="0">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Ensure patients and providers have access to safe and effective high-quality medical devices.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Focus and accelerate the improvement efforts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Proactively engage and collaboration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Promote continuous improvement and organizational excellence.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9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1C2B1AF-759F-4494-9C91-64EE627ADDFB}"/>
              </a:ext>
            </a:extLst>
          </p:cNvPr>
          <p:cNvSpPr>
            <a:spLocks noGrp="1"/>
          </p:cNvSpPr>
          <p:nvPr>
            <p:ph type="title"/>
          </p:nvPr>
        </p:nvSpPr>
        <p:spPr>
          <a:xfrm>
            <a:off x="91967" y="178392"/>
            <a:ext cx="6350874" cy="553998"/>
          </a:xfrm>
          <a:noFill/>
        </p:spPr>
        <p:txBody>
          <a:bodyPr vert="horz" wrap="square" lIns="0" tIns="0" rIns="0" bIns="0" rtlCol="0" anchor="t" anchorCtr="0">
            <a:spAutoFit/>
          </a:bodyPr>
          <a:lstStyle/>
          <a:p>
            <a:pPr defTabSz="457037">
              <a:lnSpc>
                <a:spcPct val="100000"/>
              </a:lnSpc>
              <a:spcBef>
                <a:spcPts val="0"/>
              </a:spcBef>
            </a:pPr>
            <a:r>
              <a:rPr lang="en-US" sz="3600" dirty="0">
                <a:solidFill>
                  <a:srgbClr val="0085CA"/>
                </a:solidFill>
                <a:latin typeface="Arial" panose="020B0604020202020204" pitchFamily="34" charset="0"/>
                <a:ea typeface="+mn-ea"/>
                <a:cs typeface="Arial" panose="020B0604020202020204" pitchFamily="34" charset="0"/>
              </a:rPr>
              <a:t>FDA Leadership Remarks</a:t>
            </a:r>
          </a:p>
        </p:txBody>
      </p:sp>
      <p:sp>
        <p:nvSpPr>
          <p:cNvPr id="3" name="TextBox 2">
            <a:extLst>
              <a:ext uri="{FF2B5EF4-FFF2-40B4-BE49-F238E27FC236}">
                <a16:creationId xmlns:a16="http://schemas.microsoft.com/office/drawing/2014/main" id="{9E079C4E-F87A-4B1D-8876-D5BDE469C4A2}"/>
              </a:ext>
            </a:extLst>
          </p:cNvPr>
          <p:cNvSpPr txBox="1"/>
          <p:nvPr/>
        </p:nvSpPr>
        <p:spPr>
          <a:xfrm>
            <a:off x="4725783" y="5934830"/>
            <a:ext cx="3071647" cy="1599949"/>
          </a:xfrm>
          <a:prstGeom prst="rect">
            <a:avLst/>
          </a:prstGeom>
        </p:spPr>
        <p:txBody>
          <a:bodyPr vert="horz" lIns="91440" tIns="45720" rIns="91440" bIns="45720" rtlCol="0">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Dr. Jeffrey E.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Shuren</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MD, JD</a:t>
            </a:r>
          </a:p>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Director, CDRH/FDA </a:t>
            </a:r>
          </a:p>
        </p:txBody>
      </p:sp>
      <p:sp>
        <p:nvSpPr>
          <p:cNvPr id="18"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C3FE9D1-FF6F-43EC-8A69-4B128A27D0E8}"/>
              </a:ext>
            </a:extLst>
          </p:cNvPr>
          <p:cNvPicPr>
            <a:picLocks noChangeAspect="1"/>
          </p:cNvPicPr>
          <p:nvPr/>
        </p:nvPicPr>
        <p:blipFill rotWithShape="1">
          <a:blip r:embed="rId3"/>
          <a:srcRect t="1714" r="1" b="16466"/>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75DF87-FD89-4BA7-AE77-DD6087F83F2D}"/>
              </a:ext>
            </a:extLst>
          </p:cNvPr>
          <p:cNvPicPr>
            <a:picLocks noChangeAspect="1"/>
          </p:cNvPicPr>
          <p:nvPr/>
        </p:nvPicPr>
        <p:blipFill rotWithShape="1">
          <a:blip r:embed="rId4"/>
          <a:srcRect t="10533" r="-4" b="17029"/>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6" name="Rectangle 5">
            <a:extLst>
              <a:ext uri="{FF2B5EF4-FFF2-40B4-BE49-F238E27FC236}">
                <a16:creationId xmlns:a16="http://schemas.microsoft.com/office/drawing/2014/main" id="{BD80F503-FFEB-42FF-9E46-37D89B9A63BC}"/>
              </a:ext>
            </a:extLst>
          </p:cNvPr>
          <p:cNvSpPr/>
          <p:nvPr/>
        </p:nvSpPr>
        <p:spPr>
          <a:xfrm>
            <a:off x="311871" y="4112752"/>
            <a:ext cx="7709392"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0" i="1" u="none" strike="noStrike" kern="1200" cap="none" spc="0" normalizeH="0" baseline="0" noProof="0" dirty="0">
                <a:ln>
                  <a:noFill/>
                </a:ln>
                <a:solidFill>
                  <a:srgbClr val="002060"/>
                </a:solidFill>
                <a:effectLst/>
                <a:uLnTx/>
                <a:uFillTx/>
                <a:latin typeface="Calibri" panose="020F0502020204030204"/>
                <a:ea typeface="+mn-ea"/>
                <a:cs typeface="+mn-cs"/>
              </a:rPr>
              <a:t>“ CDRH continues to collaboratively develop programs to ensure patients and providers have access to safe, effective, and high-quality medical devices</a:t>
            </a:r>
            <a:r>
              <a:rPr kumimoji="0" lang="en-US" sz="1500" b="0" i="1" u="sng"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1500" b="1" i="1" u="none" strike="noStrike" kern="1200" cap="none" spc="0" normalizeH="0" baseline="0" noProof="0" dirty="0">
                <a:ln>
                  <a:noFill/>
                </a:ln>
                <a:solidFill>
                  <a:srgbClr val="002060"/>
                </a:solidFill>
                <a:effectLst/>
                <a:uLnTx/>
                <a:uFillTx/>
                <a:latin typeface="Calibri" panose="020F0502020204030204"/>
                <a:ea typeface="+mn-ea"/>
                <a:cs typeface="+mn-cs"/>
              </a:rPr>
              <a:t>The Accelerate Sustainable Capability (ASC) pilot study is an example of one of these collaborations to develop new approaches to improve safety and quality, while enabling a path for a manufacturer’s success</a:t>
            </a:r>
            <a:r>
              <a:rPr kumimoji="0" lang="en-US" sz="1500" b="0" i="1" u="none" strike="noStrike" kern="1200" cap="none" spc="0" normalizeH="0" baseline="0" noProof="0" dirty="0">
                <a:ln>
                  <a:noFill/>
                </a:ln>
                <a:solidFill>
                  <a:srgbClr val="002060"/>
                </a:solidFill>
                <a:effectLst/>
                <a:uLnTx/>
                <a:uFillTx/>
                <a:latin typeface="Calibri" panose="020F0502020204030204"/>
                <a:ea typeface="+mn-ea"/>
                <a:cs typeface="+mn-cs"/>
              </a:rPr>
              <a:t>.  ASC builds on the lessons learned from the </a:t>
            </a:r>
            <a:r>
              <a:rPr kumimoji="0" lang="en-US" sz="1500" b="0" i="1" u="none" strike="noStrike" kern="1200" cap="none" spc="0" normalizeH="0" baseline="0" noProof="0" dirty="0" err="1">
                <a:ln>
                  <a:noFill/>
                </a:ln>
                <a:solidFill>
                  <a:srgbClr val="002060"/>
                </a:solidFill>
                <a:effectLst/>
                <a:uLnTx/>
                <a:uFillTx/>
                <a:latin typeface="Calibri" panose="020F0502020204030204"/>
                <a:ea typeface="+mn-ea"/>
                <a:cs typeface="+mn-cs"/>
              </a:rPr>
              <a:t>CfQ</a:t>
            </a:r>
            <a:r>
              <a:rPr kumimoji="0" lang="en-US" sz="1500" b="0" i="1" u="none" strike="noStrike" kern="1200" cap="none" spc="0" normalizeH="0" baseline="0" noProof="0" dirty="0">
                <a:ln>
                  <a:noFill/>
                </a:ln>
                <a:solidFill>
                  <a:srgbClr val="002060"/>
                </a:solidFill>
                <a:effectLst/>
                <a:uLnTx/>
                <a:uFillTx/>
                <a:latin typeface="Calibri" panose="020F0502020204030204"/>
                <a:ea typeface="+mn-ea"/>
                <a:cs typeface="+mn-cs"/>
              </a:rPr>
              <a:t> VIP pilot. </a:t>
            </a:r>
            <a:r>
              <a:rPr kumimoji="0" lang="en-US" sz="1500" b="1" i="1" u="none" strike="noStrike" kern="1200" cap="none" spc="0" normalizeH="0" baseline="0" noProof="0" dirty="0">
                <a:ln>
                  <a:noFill/>
                </a:ln>
                <a:solidFill>
                  <a:srgbClr val="002060"/>
                </a:solidFill>
                <a:effectLst/>
                <a:uLnTx/>
                <a:uFillTx/>
                <a:latin typeface="Calibri" panose="020F0502020204030204"/>
                <a:ea typeface="+mn-ea"/>
                <a:cs typeface="+mn-cs"/>
              </a:rPr>
              <a:t>CDRH is committed and will engage with participating manufacturers to test out the use of quality system maturity and residual risk assessment tools to help focus their efforts to achieve systemic quality and compliance improvements.”</a:t>
            </a:r>
          </a:p>
        </p:txBody>
      </p:sp>
      <p:sp>
        <p:nvSpPr>
          <p:cNvPr id="13" name="TextBox 12">
            <a:extLst>
              <a:ext uri="{FF2B5EF4-FFF2-40B4-BE49-F238E27FC236}">
                <a16:creationId xmlns:a16="http://schemas.microsoft.com/office/drawing/2014/main" id="{77A60845-4342-4C4F-947C-069A0E336CFC}"/>
              </a:ext>
            </a:extLst>
          </p:cNvPr>
          <p:cNvSpPr txBox="1"/>
          <p:nvPr/>
        </p:nvSpPr>
        <p:spPr>
          <a:xfrm>
            <a:off x="9826902" y="535409"/>
            <a:ext cx="2220266"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Judith A. McMeekin Pharm.D.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Associate Commissioner for Regulatory Affairs (ACRA) ORA /FDA</a:t>
            </a:r>
          </a:p>
        </p:txBody>
      </p:sp>
      <p:sp>
        <p:nvSpPr>
          <p:cNvPr id="15" name="TextBox 14">
            <a:extLst>
              <a:ext uri="{FF2B5EF4-FFF2-40B4-BE49-F238E27FC236}">
                <a16:creationId xmlns:a16="http://schemas.microsoft.com/office/drawing/2014/main" id="{5C462DAE-5D71-40A0-A2A7-5C5F37DCEF14}"/>
              </a:ext>
            </a:extLst>
          </p:cNvPr>
          <p:cNvSpPr txBox="1"/>
          <p:nvPr/>
        </p:nvSpPr>
        <p:spPr>
          <a:xfrm>
            <a:off x="401913" y="999381"/>
            <a:ext cx="5804906"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2060"/>
                </a:solidFill>
                <a:effectLst/>
                <a:uLnTx/>
                <a:uFillTx/>
                <a:latin typeface="Calibri" panose="020F0502020204030204"/>
                <a:ea typeface="+mn-ea"/>
                <a:cs typeface="+mn-cs"/>
              </a:rPr>
              <a:t>“As major technical and scientific advancements have challenged existing regulatory paradigms and impacted emerging manufacturing technologies, other factors too are evidencing the critical </a:t>
            </a:r>
            <a:r>
              <a:rPr kumimoji="0" lang="en-US" sz="1500" b="1" i="1" u="none" strike="noStrike" kern="1200" cap="none" spc="0" normalizeH="0" baseline="0" noProof="0" dirty="0">
                <a:ln>
                  <a:noFill/>
                </a:ln>
                <a:solidFill>
                  <a:srgbClr val="002060"/>
                </a:solidFill>
                <a:effectLst/>
                <a:uLnTx/>
                <a:uFillTx/>
                <a:latin typeface="Calibri" panose="020F0502020204030204"/>
                <a:ea typeface="+mn-ea"/>
                <a:cs typeface="+mn-cs"/>
              </a:rPr>
              <a:t>need to shift from compliance-based to quality-centric paradigms for regulatory oversight…</a:t>
            </a:r>
            <a:r>
              <a:rPr kumimoji="0" lang="en-US" sz="1500" b="0" i="1" u="none" strike="noStrike" kern="1200" cap="none" spc="0" normalizeH="0" baseline="0" noProof="0" dirty="0">
                <a:ln>
                  <a:noFill/>
                </a:ln>
                <a:solidFill>
                  <a:srgbClr val="002060"/>
                </a:solidFill>
                <a:effectLst/>
                <a:uLnTx/>
                <a:uFillTx/>
                <a:latin typeface="Calibri" panose="020F0502020204030204"/>
                <a:ea typeface="+mn-ea"/>
                <a:cs typeface="+mn-cs"/>
              </a:rPr>
              <a:t>we must envision our future as relying upon risk-informed quality-related standards as the foremost approaches for evaluating the safety, performance, and quality of medical devices.   </a:t>
            </a:r>
            <a:r>
              <a:rPr kumimoji="0" lang="en-US" sz="1500" b="1" i="1" u="none" strike="noStrike" kern="1200" cap="none" spc="0" normalizeH="0" baseline="0" noProof="0" dirty="0">
                <a:ln>
                  <a:noFill/>
                </a:ln>
                <a:solidFill>
                  <a:srgbClr val="002060"/>
                </a:solidFill>
                <a:effectLst/>
                <a:uLnTx/>
                <a:uFillTx/>
                <a:latin typeface="Calibri" panose="020F0502020204030204"/>
                <a:ea typeface="+mn-ea"/>
                <a:cs typeface="+mn-cs"/>
              </a:rPr>
              <a:t>In the Office of Regulatory Affairs, we are committed to the goal of optimizing our inspectional approaches to medical device manufacturing in order to enhance product quality, and one way we intend to advance this goal is through our support for the Accelerate Sustainable Capability (ASC) pilot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FEF5C03-F0FF-474D-BDAD-68D90A7A8D4C}"/>
              </a:ext>
            </a:extLst>
          </p:cNvPr>
          <p:cNvCxnSpPr>
            <a:cxnSpLocks/>
          </p:cNvCxnSpPr>
          <p:nvPr/>
        </p:nvCxnSpPr>
        <p:spPr>
          <a:xfrm>
            <a:off x="455488" y="3967028"/>
            <a:ext cx="591449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5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B2F244EF-8E55-4002-9236-2ED0FD799703}"/>
              </a:ext>
            </a:extLst>
          </p:cNvPr>
          <p:cNvSpPr txBox="1">
            <a:spLocks/>
          </p:cNvSpPr>
          <p:nvPr/>
        </p:nvSpPr>
        <p:spPr>
          <a:xfrm>
            <a:off x="78650" y="702522"/>
            <a:ext cx="3749952" cy="6031970"/>
          </a:xfrm>
          <a:prstGeom prst="rect">
            <a:avLst/>
          </a:prstGeom>
          <a:solidFill>
            <a:srgbClr val="002060"/>
          </a:solidFill>
          <a:ln w="19050" algn="ctr">
            <a:noFill/>
            <a:miter lim="800000"/>
            <a:headEnd/>
            <a:tailEnd/>
          </a:ln>
          <a:effectLst/>
        </p:spPr>
        <p:txBody>
          <a:bodyPr lIns="121899" tIns="60949" rIns="121899" bIns="60949" anchor="ctr"/>
          <a:lstStyle>
            <a:defPPr>
              <a:defRPr lang="en-US"/>
            </a:defPPr>
            <a:lvl1pPr marR="0" lvl="0" indent="0" algn="ctr" defTabSz="457029" fontAlgn="auto">
              <a:lnSpc>
                <a:spcPct val="100000"/>
              </a:lnSpc>
              <a:spcBef>
                <a:spcPct val="50000"/>
              </a:spcBef>
              <a:spcAft>
                <a:spcPts val="0"/>
              </a:spcAft>
              <a:buClrTx/>
              <a:buSzTx/>
              <a:buFontTx/>
              <a:buNone/>
              <a:tabLst/>
              <a:defRPr kumimoji="0" sz="1667" b="0" i="0" u="none" strike="noStrike" kern="0" cap="none" spc="0" normalizeH="0" baseline="0">
                <a:ln>
                  <a:noFill/>
                </a:ln>
                <a:solidFill>
                  <a:srgbClr val="FFFFFF"/>
                </a:solidFill>
                <a:effectLst/>
                <a:uLnTx/>
                <a:uFillTx/>
                <a:latin typeface="Effra" panose="020B0603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800" b="1" dirty="0"/>
          </a:p>
          <a:p>
            <a:endParaRPr lang="en-US" sz="2800" b="1" dirty="0"/>
          </a:p>
          <a:p>
            <a:endParaRPr lang="en-US" sz="2800" b="1" dirty="0"/>
          </a:p>
          <a:p>
            <a:endParaRPr lang="en-US" sz="2800" b="1" dirty="0"/>
          </a:p>
          <a:p>
            <a:r>
              <a:rPr lang="en-US" sz="2800" b="1" dirty="0"/>
              <a:t>Strategic                Sustainable Compliance</a:t>
            </a:r>
          </a:p>
        </p:txBody>
      </p:sp>
      <p:sp>
        <p:nvSpPr>
          <p:cNvPr id="30" name="Rectangle 29">
            <a:extLst>
              <a:ext uri="{FF2B5EF4-FFF2-40B4-BE49-F238E27FC236}">
                <a16:creationId xmlns:a16="http://schemas.microsoft.com/office/drawing/2014/main" id="{356F2204-8FDF-40A8-8F13-B52000F4BDE4}"/>
              </a:ext>
            </a:extLst>
          </p:cNvPr>
          <p:cNvSpPr>
            <a:spLocks noChangeAspect="1" noChangeArrowheads="1"/>
          </p:cNvSpPr>
          <p:nvPr/>
        </p:nvSpPr>
        <p:spPr bwMode="auto">
          <a:xfrm>
            <a:off x="3944837" y="1026247"/>
            <a:ext cx="4320477" cy="3141318"/>
          </a:xfrm>
          <a:prstGeom prst="rect">
            <a:avLst/>
          </a:prstGeom>
          <a:solidFill>
            <a:schemeClr val="bg1"/>
          </a:solidFill>
          <a:ln w="12700">
            <a:noFill/>
            <a:miter lim="800000"/>
            <a:headEnd/>
            <a:tailEnd/>
          </a:ln>
          <a:effectLst/>
        </p:spPr>
        <p:txBody>
          <a:bodyPr lIns="121899" tIns="121899" rIns="121899" bIns="121899"/>
          <a:lstStyle/>
          <a:p>
            <a:pPr marL="225425"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endParaRPr kumimoji="0" lang="en-US" sz="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endParaRPr>
          </a:p>
          <a:p>
            <a:pPr marL="225425"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r>
              <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rPr>
              <a:t>18 - month</a:t>
            </a:r>
            <a:r>
              <a:rPr kumimoji="0" lang="en-US" sz="1500" b="0" i="0" u="none" strike="noStrike" kern="1200" cap="none" spc="0" normalizeH="0" noProof="0" dirty="0">
                <a:ln>
                  <a:noFill/>
                </a:ln>
                <a:solidFill>
                  <a:sysClr val="windowText" lastClr="000000"/>
                </a:solidFill>
                <a:effectLst/>
                <a:uLnTx/>
                <a:uFillTx/>
                <a:latin typeface="Effra" panose="020B0603020203020204" pitchFamily="34" charset="0"/>
                <a:ea typeface="+mn-ea"/>
                <a:cs typeface="+mn-cs"/>
              </a:rPr>
              <a:t> pilot study</a:t>
            </a:r>
            <a:r>
              <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rPr>
              <a:t> following initial</a:t>
            </a:r>
            <a:r>
              <a:rPr kumimoji="0" lang="en-US" sz="1500" b="0" i="0" u="none" strike="noStrike" kern="1200" cap="none" spc="0" normalizeH="0" noProof="0" dirty="0">
                <a:ln>
                  <a:noFill/>
                </a:ln>
                <a:solidFill>
                  <a:sysClr val="windowText" lastClr="000000"/>
                </a:solidFill>
                <a:effectLst/>
                <a:uLnTx/>
                <a:uFillTx/>
                <a:latin typeface="Effra" panose="020B0603020203020204" pitchFamily="34" charset="0"/>
                <a:ea typeface="+mn-ea"/>
                <a:cs typeface="+mn-cs"/>
              </a:rPr>
              <a:t> appraisal</a:t>
            </a:r>
            <a:endPar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endParaRPr>
          </a:p>
          <a:p>
            <a:pPr marL="225425"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r>
              <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rPr>
              <a:t>CMMI Appraisal (Onsite or Virtual)</a:t>
            </a:r>
          </a:p>
          <a:p>
            <a:pPr marL="225425" indent="-225425" defTabSz="457029" fontAlgn="base">
              <a:spcAft>
                <a:spcPct val="0"/>
              </a:spcAft>
              <a:buClr>
                <a:srgbClr val="001E46"/>
              </a:buClr>
              <a:buSzPct val="100000"/>
              <a:buFont typeface="+mj-lt"/>
              <a:buAutoNum type="arabicPeriod"/>
              <a:defRPr/>
            </a:pPr>
            <a:r>
              <a:rPr lang="en-US" sz="1500" dirty="0" err="1">
                <a:solidFill>
                  <a:sysClr val="windowText" lastClr="000000"/>
                </a:solidFill>
                <a:latin typeface="Effra" panose="020B0603020203020204" pitchFamily="34" charset="0"/>
              </a:rPr>
              <a:t>Qtrly</a:t>
            </a:r>
            <a:r>
              <a:rPr lang="en-US" sz="1500" dirty="0">
                <a:solidFill>
                  <a:sysClr val="windowText" lastClr="000000"/>
                </a:solidFill>
                <a:latin typeface="Effra" panose="020B0603020203020204" pitchFamily="34" charset="0"/>
              </a:rPr>
              <a:t> Residual Risk Assessment (MAUDE data)</a:t>
            </a:r>
          </a:p>
          <a:p>
            <a:pPr marL="233363"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r>
              <a:rPr kumimoji="0" lang="en-US" sz="1500" b="0" i="0" u="none" strike="noStrike" kern="1200" cap="none" spc="0" normalizeH="0" baseline="0" noProof="0" dirty="0" err="1">
                <a:ln>
                  <a:noFill/>
                </a:ln>
                <a:solidFill>
                  <a:sysClr val="windowText" lastClr="000000"/>
                </a:solidFill>
                <a:effectLst/>
                <a:uLnTx/>
                <a:uFillTx/>
                <a:latin typeface="Effra" panose="020B0603020203020204" pitchFamily="34" charset="0"/>
                <a:ea typeface="+mn-ea"/>
                <a:cs typeface="+mn-cs"/>
              </a:rPr>
              <a:t>Qtrly</a:t>
            </a:r>
            <a:r>
              <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rPr>
              <a:t> report of improvement progress to CMMI</a:t>
            </a:r>
          </a:p>
          <a:p>
            <a:pPr marL="233363"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r>
              <a:rPr kumimoji="0" lang="en-US" sz="1500" b="0" i="0" u="none" strike="noStrike" kern="1200" cap="none" spc="0" normalizeH="0" baseline="0" noProof="0" dirty="0" err="1">
                <a:ln>
                  <a:noFill/>
                </a:ln>
                <a:solidFill>
                  <a:sysClr val="windowText" lastClr="000000"/>
                </a:solidFill>
                <a:effectLst/>
                <a:uLnTx/>
                <a:uFillTx/>
                <a:latin typeface="Effra" panose="020B0603020203020204" pitchFamily="34" charset="0"/>
                <a:ea typeface="+mn-ea"/>
                <a:cs typeface="+mn-cs"/>
              </a:rPr>
              <a:t>Qtrly</a:t>
            </a:r>
            <a:r>
              <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rPr>
              <a:t> report of performance metrics to FDA</a:t>
            </a:r>
          </a:p>
          <a:p>
            <a:pPr marL="233363"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r>
              <a:rPr lang="en-US" sz="1500" dirty="0">
                <a:solidFill>
                  <a:sysClr val="windowText" lastClr="000000"/>
                </a:solidFill>
                <a:latin typeface="Effra" panose="020B0603020203020204" pitchFamily="34" charset="0"/>
              </a:rPr>
              <a:t>Regular collection of lessons learned</a:t>
            </a:r>
            <a:endPar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ndParaRPr>
          </a:p>
          <a:p>
            <a:pPr marL="233363" marR="0" lvl="0" indent="-225425" algn="l" defTabSz="457029" rtl="0" eaLnBrk="1" fontAlgn="base" latinLnBrk="0" hangingPunct="1">
              <a:lnSpc>
                <a:spcPct val="100000"/>
              </a:lnSpc>
              <a:spcBef>
                <a:spcPts val="0"/>
              </a:spcBef>
              <a:spcAft>
                <a:spcPct val="0"/>
              </a:spcAft>
              <a:buClr>
                <a:srgbClr val="001E46"/>
              </a:buClr>
              <a:buSzPct val="100000"/>
              <a:buFont typeface="+mj-lt"/>
              <a:buAutoNum type="arabicPeriod"/>
              <a:tabLst/>
              <a:defRPr/>
            </a:pPr>
            <a:r>
              <a:rPr kumimoji="0" lang="en-US" sz="1500" b="0" i="0" u="none" strike="noStrike" kern="1200" cap="none" spc="0" normalizeH="0" baseline="0" noProof="0" dirty="0">
                <a:ln>
                  <a:noFill/>
                </a:ln>
                <a:solidFill>
                  <a:sysClr val="windowText" lastClr="000000"/>
                </a:solidFill>
                <a:effectLst/>
                <a:uLnTx/>
                <a:uFillTx/>
                <a:latin typeface="Effra" panose="020B0603020203020204" pitchFamily="34" charset="0"/>
                <a:ea typeface="+mn-ea"/>
                <a:cs typeface="+mn-cs"/>
              </a:rPr>
              <a:t>Re-inspection (if applicable, for non-self identifying)</a:t>
            </a:r>
          </a:p>
          <a:p>
            <a:pPr marL="285750" marR="0" lvl="0" indent="-285750" algn="l" defTabSz="457029" rtl="0" eaLnBrk="1" fontAlgn="base" latinLnBrk="0" hangingPunct="1">
              <a:lnSpc>
                <a:spcPct val="100000"/>
              </a:lnSpc>
              <a:spcBef>
                <a:spcPts val="0"/>
              </a:spcBef>
              <a:spcAft>
                <a:spcPct val="0"/>
              </a:spcAft>
              <a:buClr>
                <a:srgbClr val="001E46"/>
              </a:buClr>
              <a:buSzPct val="100000"/>
              <a:buFont typeface="Effra" panose="020B0603020203020204" pitchFamily="34" charset="0"/>
              <a:buChar char="–"/>
              <a:tabLst/>
              <a:defRPr/>
            </a:pPr>
            <a:endParaRPr kumimoji="0" lang="en-US" sz="800" b="0" i="0" u="none" strike="noStrike" kern="1200" cap="none" spc="0" normalizeH="0" baseline="0" noProof="0" dirty="0">
              <a:ln>
                <a:noFill/>
              </a:ln>
              <a:solidFill>
                <a:srgbClr val="001E46"/>
              </a:solidFill>
              <a:effectLst/>
              <a:uLnTx/>
              <a:uFillTx/>
              <a:latin typeface="Effra" panose="020B0603020203020204" pitchFamily="34" charset="0"/>
              <a:ea typeface="+mn-ea"/>
              <a:cs typeface="+mn-cs"/>
            </a:endParaRPr>
          </a:p>
        </p:txBody>
      </p:sp>
      <p:sp>
        <p:nvSpPr>
          <p:cNvPr id="32" name="Rectangle 31">
            <a:extLst>
              <a:ext uri="{FF2B5EF4-FFF2-40B4-BE49-F238E27FC236}">
                <a16:creationId xmlns:a16="http://schemas.microsoft.com/office/drawing/2014/main" id="{AAD9B0F1-A416-4444-90E0-46E02E5BF4FA}"/>
              </a:ext>
            </a:extLst>
          </p:cNvPr>
          <p:cNvSpPr/>
          <p:nvPr/>
        </p:nvSpPr>
        <p:spPr>
          <a:xfrm>
            <a:off x="8203269" y="6289589"/>
            <a:ext cx="3795396" cy="5087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9" name="Rectangle 18">
            <a:extLst>
              <a:ext uri="{FF2B5EF4-FFF2-40B4-BE49-F238E27FC236}">
                <a16:creationId xmlns:a16="http://schemas.microsoft.com/office/drawing/2014/main" id="{B2CF083F-5B7C-4774-8283-34375CC38408}"/>
              </a:ext>
            </a:extLst>
          </p:cNvPr>
          <p:cNvSpPr/>
          <p:nvPr/>
        </p:nvSpPr>
        <p:spPr>
          <a:xfrm>
            <a:off x="11774696" y="882316"/>
            <a:ext cx="383830" cy="585217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3" name="Rectangle 2">
            <a:extLst>
              <a:ext uri="{FF2B5EF4-FFF2-40B4-BE49-F238E27FC236}">
                <a16:creationId xmlns:a16="http://schemas.microsoft.com/office/drawing/2014/main" id="{14DB93B3-115B-4C58-B714-F78C8024683B}"/>
              </a:ext>
            </a:extLst>
          </p:cNvPr>
          <p:cNvSpPr/>
          <p:nvPr/>
        </p:nvSpPr>
        <p:spPr>
          <a:xfrm>
            <a:off x="113168" y="113417"/>
            <a:ext cx="7595437" cy="492443"/>
          </a:xfrm>
          <a:prstGeom prst="rect">
            <a:avLst/>
          </a:prstGeom>
          <a:noFill/>
        </p:spPr>
        <p:txBody>
          <a:bodyPr wrap="square" tIns="0" bIns="0">
            <a:spAutoFit/>
          </a:bodyPr>
          <a:lstStyle/>
          <a:p>
            <a:pPr marL="0" marR="0" lvl="0" indent="0" algn="l" defTabSz="45703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mj-lt"/>
                <a:ea typeface="+mn-ea"/>
                <a:cs typeface="Effra"/>
              </a:rPr>
              <a:t>PILOT STUDY OVERVIEW</a:t>
            </a:r>
            <a:endParaRPr kumimoji="0" lang="en-US" b="1" i="0" u="none" strike="noStrike" kern="1200" cap="none" spc="0" normalizeH="0" baseline="0" noProof="0" dirty="0">
              <a:ln>
                <a:noFill/>
              </a:ln>
              <a:solidFill>
                <a:srgbClr val="0070C0"/>
              </a:solidFill>
              <a:effectLst/>
              <a:uLnTx/>
              <a:uFillTx/>
              <a:latin typeface="+mj-lt"/>
              <a:ea typeface="+mn-ea"/>
              <a:cs typeface="Arial" charset="0"/>
            </a:endParaRPr>
          </a:p>
        </p:txBody>
      </p:sp>
      <p:pic>
        <p:nvPicPr>
          <p:cNvPr id="17" name="Picture 16">
            <a:extLst>
              <a:ext uri="{FF2B5EF4-FFF2-40B4-BE49-F238E27FC236}">
                <a16:creationId xmlns:a16="http://schemas.microsoft.com/office/drawing/2014/main" id="{76A2C4CF-6FDF-4E06-9C8D-5209993E54F7}"/>
              </a:ext>
            </a:extLst>
          </p:cNvPr>
          <p:cNvPicPr>
            <a:picLocks noChangeAspect="1"/>
          </p:cNvPicPr>
          <p:nvPr/>
        </p:nvPicPr>
        <p:blipFill rotWithShape="1">
          <a:blip r:embed="rId3"/>
          <a:srcRect l="27296" t="72745" r="60756" b="18140"/>
          <a:stretch/>
        </p:blipFill>
        <p:spPr>
          <a:xfrm>
            <a:off x="4137489" y="5708569"/>
            <a:ext cx="2061282" cy="884546"/>
          </a:xfrm>
          <a:prstGeom prst="rect">
            <a:avLst/>
          </a:prstGeom>
        </p:spPr>
      </p:pic>
      <p:sp>
        <p:nvSpPr>
          <p:cNvPr id="29" name="Rectangle 14">
            <a:extLst>
              <a:ext uri="{FF2B5EF4-FFF2-40B4-BE49-F238E27FC236}">
                <a16:creationId xmlns:a16="http://schemas.microsoft.com/office/drawing/2014/main" id="{075FF732-86CA-4B2F-ADE9-E2E71B5045F4}"/>
              </a:ext>
            </a:extLst>
          </p:cNvPr>
          <p:cNvSpPr>
            <a:spLocks noChangeAspect="1" noChangeArrowheads="1"/>
          </p:cNvSpPr>
          <p:nvPr/>
        </p:nvSpPr>
        <p:spPr bwMode="auto">
          <a:xfrm>
            <a:off x="3954767" y="702522"/>
            <a:ext cx="4262606" cy="375605"/>
          </a:xfrm>
          <a:prstGeom prst="rect">
            <a:avLst/>
          </a:prstGeom>
          <a:solidFill>
            <a:srgbClr val="0085CA"/>
          </a:solidFill>
          <a:ln w="19050" algn="ctr">
            <a:noFill/>
            <a:miter lim="800000"/>
            <a:headEnd/>
            <a:tailEnd/>
          </a:ln>
          <a:effectLst/>
        </p:spPr>
        <p:txBody>
          <a:bodyPr lIns="121899" tIns="60949" rIns="121899" bIns="60949" anchor="ctr"/>
          <a:lstStyle/>
          <a:p>
            <a:pPr marL="0" marR="0" lvl="0" indent="0" algn="ctr" defTabSz="457029" eaLnBrk="1" fontAlgn="auto" latinLnBrk="0" hangingPunct="1">
              <a:lnSpc>
                <a:spcPct val="100000"/>
              </a:lnSpc>
              <a:spcBef>
                <a:spcPct val="50000"/>
              </a:spcBef>
              <a:spcAft>
                <a:spcPts val="0"/>
              </a:spcAft>
              <a:buClrTx/>
              <a:buSzTx/>
              <a:buFontTx/>
              <a:buNone/>
              <a:tabLst/>
              <a:defRPr/>
            </a:pPr>
            <a:r>
              <a:rPr kumimoji="0" lang="en-US" sz="1667" b="0" i="0" u="none" strike="noStrike" kern="0" cap="none" spc="0" normalizeH="0" baseline="0" noProof="0" dirty="0">
                <a:ln>
                  <a:noFill/>
                </a:ln>
                <a:solidFill>
                  <a:srgbClr val="FFFFFF"/>
                </a:solidFill>
                <a:effectLst/>
                <a:uLnTx/>
                <a:uFillTx/>
                <a:latin typeface="Effra" panose="020B0603020203020204" pitchFamily="34" charset="0"/>
              </a:rPr>
              <a:t>MAIN PILOT ELEMENTS</a:t>
            </a:r>
          </a:p>
        </p:txBody>
      </p:sp>
      <p:sp>
        <p:nvSpPr>
          <p:cNvPr id="5" name="Rectangle 4">
            <a:extLst>
              <a:ext uri="{FF2B5EF4-FFF2-40B4-BE49-F238E27FC236}">
                <a16:creationId xmlns:a16="http://schemas.microsoft.com/office/drawing/2014/main" id="{5CEB3FAC-10AB-43AC-AD5E-94D4EF16D448}"/>
              </a:ext>
            </a:extLst>
          </p:cNvPr>
          <p:cNvSpPr/>
          <p:nvPr/>
        </p:nvSpPr>
        <p:spPr>
          <a:xfrm>
            <a:off x="3965942" y="3579797"/>
            <a:ext cx="4412178" cy="584775"/>
          </a:xfrm>
          <a:prstGeom prst="rect">
            <a:avLst/>
          </a:prstGeom>
        </p:spPr>
        <p:txBody>
          <a:bodyPr wrap="square">
            <a:spAutoFit/>
          </a:bodyPr>
          <a:lstStyle/>
          <a:p>
            <a:pPr lvl="0" algn="ctr">
              <a:defRPr/>
            </a:pPr>
            <a:r>
              <a:rPr lang="en-US" sz="1600" b="1" dirty="0">
                <a:solidFill>
                  <a:srgbClr val="0070C0"/>
                </a:solidFill>
                <a:latin typeface="Effra"/>
                <a:cs typeface="Effra"/>
              </a:rPr>
              <a:t>Like VIP but targeted at   </a:t>
            </a:r>
          </a:p>
          <a:p>
            <a:pPr lvl="0" algn="ctr">
              <a:defRPr/>
            </a:pPr>
            <a:r>
              <a:rPr lang="en-US" sz="1600" b="1" dirty="0">
                <a:solidFill>
                  <a:srgbClr val="0070C0"/>
                </a:solidFill>
                <a:latin typeface="Effra"/>
                <a:cs typeface="Effra"/>
              </a:rPr>
              <a:t>compliance concerns</a:t>
            </a:r>
          </a:p>
        </p:txBody>
      </p:sp>
      <p:sp>
        <p:nvSpPr>
          <p:cNvPr id="53" name="Rectangle 52">
            <a:extLst>
              <a:ext uri="{FF2B5EF4-FFF2-40B4-BE49-F238E27FC236}">
                <a16:creationId xmlns:a16="http://schemas.microsoft.com/office/drawing/2014/main" id="{F32D815D-5C58-4A5C-93EF-7EB05372EC0E}"/>
              </a:ext>
            </a:extLst>
          </p:cNvPr>
          <p:cNvSpPr>
            <a:spLocks noChangeAspect="1" noChangeArrowheads="1"/>
          </p:cNvSpPr>
          <p:nvPr/>
        </p:nvSpPr>
        <p:spPr bwMode="auto">
          <a:xfrm>
            <a:off x="8230563" y="1030360"/>
            <a:ext cx="3768102" cy="3138994"/>
          </a:xfrm>
          <a:prstGeom prst="rect">
            <a:avLst/>
          </a:prstGeom>
          <a:solidFill>
            <a:srgbClr val="FFFFFF"/>
          </a:solidFill>
          <a:ln w="12700">
            <a:noFill/>
            <a:miter lim="800000"/>
            <a:headEnd/>
            <a:tailEnd/>
          </a:ln>
          <a:effectLst/>
        </p:spPr>
        <p:txBody>
          <a:bodyPr lIns="121899" tIns="121899" rIns="121899" bIns="121899"/>
          <a:lstStyle/>
          <a:p>
            <a:pPr marL="285750" marR="0" lvl="0" indent="-285750" defTabSz="457029" eaLnBrk="1" fontAlgn="base" latinLnBrk="0" hangingPunct="1">
              <a:lnSpc>
                <a:spcPct val="100000"/>
              </a:lnSpc>
              <a:spcBef>
                <a:spcPts val="0"/>
              </a:spcBef>
              <a:spcAft>
                <a:spcPct val="0"/>
              </a:spcAft>
              <a:buClr>
                <a:srgbClr val="001E46"/>
              </a:buClr>
              <a:buSzPct val="100000"/>
              <a:buFont typeface="Effra" panose="020B0603020203020204" pitchFamily="34" charset="0"/>
              <a:buChar char="–"/>
              <a:tabLst/>
              <a:defRPr/>
            </a:pPr>
            <a:endParaRPr kumimoji="0" lang="en-US" sz="500" b="0" i="0" u="none" strike="noStrike" kern="0" cap="none" spc="0" normalizeH="0" baseline="0" noProof="0" dirty="0">
              <a:ln>
                <a:noFill/>
              </a:ln>
              <a:solidFill>
                <a:srgbClr val="001E46"/>
              </a:solidFill>
              <a:effectLst/>
              <a:uLnTx/>
              <a:uFillTx/>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a:defRPr/>
            </a:pPr>
            <a:endParaRPr lang="en-US" sz="300" dirty="0">
              <a:solidFill>
                <a:srgbClr val="001E46"/>
              </a:solidFill>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a:defRPr/>
            </a:pPr>
            <a:endParaRPr lang="en-US" sz="500" u="sng" dirty="0">
              <a:solidFill>
                <a:srgbClr val="001E46"/>
              </a:solidFill>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a:defRPr/>
            </a:pPr>
            <a:r>
              <a:rPr lang="en-US" sz="1500" u="sng" dirty="0">
                <a:solidFill>
                  <a:srgbClr val="001E46"/>
                </a:solidFill>
                <a:latin typeface="Effra" panose="020B0603020203020204" pitchFamily="34" charset="0"/>
              </a:rPr>
              <a:t>Improvement</a:t>
            </a:r>
            <a:r>
              <a:rPr lang="en-US" sz="1500" dirty="0">
                <a:solidFill>
                  <a:srgbClr val="001E46"/>
                </a:solidFill>
                <a:latin typeface="Effra" panose="020B0603020203020204" pitchFamily="34" charset="0"/>
              </a:rPr>
              <a:t> </a:t>
            </a:r>
            <a:r>
              <a:rPr lang="en-US" sz="1500" u="sng" dirty="0">
                <a:solidFill>
                  <a:srgbClr val="001E46"/>
                </a:solidFill>
                <a:latin typeface="Effra" panose="020B0603020203020204" pitchFamily="34" charset="0"/>
              </a:rPr>
              <a:t>opportunities</a:t>
            </a:r>
            <a:r>
              <a:rPr lang="en-US" sz="1500" dirty="0">
                <a:solidFill>
                  <a:srgbClr val="001E46"/>
                </a:solidFill>
                <a:latin typeface="Effra" panose="020B0603020203020204" pitchFamily="34" charset="0"/>
              </a:rPr>
              <a:t> to help sustain compliance gap closure and improve product quality.</a:t>
            </a:r>
          </a:p>
          <a:p>
            <a:pPr marL="171450" lvl="0" indent="-171450" defTabSz="457029" fontAlgn="base">
              <a:spcAft>
                <a:spcPct val="0"/>
              </a:spcAft>
              <a:buClr>
                <a:srgbClr val="001E46"/>
              </a:buClr>
              <a:buSzPct val="100000"/>
              <a:buFont typeface="+mj-lt"/>
              <a:buAutoNum type="arabicPeriod"/>
              <a:defRPr/>
            </a:pPr>
            <a:endParaRPr lang="en-US" sz="300" dirty="0">
              <a:solidFill>
                <a:srgbClr val="001E46"/>
              </a:solidFill>
              <a:latin typeface="Effra" panose="020B0603020203020204" pitchFamily="34" charset="0"/>
            </a:endParaRPr>
          </a:p>
          <a:p>
            <a:pPr marL="171450" indent="-171450" defTabSz="457029" fontAlgn="base">
              <a:spcAft>
                <a:spcPct val="0"/>
              </a:spcAft>
              <a:buClr>
                <a:srgbClr val="001E46"/>
              </a:buClr>
              <a:buSzPct val="100000"/>
              <a:buFont typeface="+mj-lt"/>
              <a:buAutoNum type="arabicPeriod"/>
              <a:defRPr/>
            </a:pPr>
            <a:r>
              <a:rPr lang="en-US" sz="1500" u="sng" dirty="0">
                <a:solidFill>
                  <a:srgbClr val="001E46"/>
                </a:solidFill>
                <a:latin typeface="Effra" panose="020B0603020203020204" pitchFamily="34" charset="0"/>
              </a:rPr>
              <a:t>Improvement priority </a:t>
            </a:r>
            <a:r>
              <a:rPr lang="en-US" sz="1500" dirty="0">
                <a:solidFill>
                  <a:srgbClr val="001E46"/>
                </a:solidFill>
                <a:latin typeface="Effra" panose="020B0603020203020204" pitchFamily="34" charset="0"/>
              </a:rPr>
              <a:t>facilitated by residual risk tool results.</a:t>
            </a:r>
          </a:p>
          <a:p>
            <a:pPr marL="171450" lvl="0" indent="-171450" defTabSz="457029" fontAlgn="base">
              <a:spcAft>
                <a:spcPct val="0"/>
              </a:spcAft>
              <a:buClr>
                <a:srgbClr val="001E46"/>
              </a:buClr>
              <a:buSzPct val="100000"/>
              <a:buFont typeface="+mj-lt"/>
              <a:buAutoNum type="arabicPeriod"/>
              <a:defRPr/>
            </a:pPr>
            <a:endParaRPr lang="en-US" sz="700" dirty="0">
              <a:solidFill>
                <a:srgbClr val="001E46"/>
              </a:solidFill>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a:defRPr/>
            </a:pPr>
            <a:r>
              <a:rPr lang="en-US" sz="1500" u="sng" dirty="0">
                <a:solidFill>
                  <a:srgbClr val="001E46"/>
                </a:solidFill>
                <a:latin typeface="Effra" panose="020B0603020203020204" pitchFamily="34" charset="0"/>
              </a:rPr>
              <a:t>Partner with MDIC and FDA to improve!</a:t>
            </a:r>
            <a:endParaRPr lang="en-US" u="sng" dirty="0">
              <a:solidFill>
                <a:srgbClr val="001E46"/>
              </a:solidFill>
              <a:latin typeface="Effra" panose="020B0603020203020204" pitchFamily="34" charset="0"/>
            </a:endParaRPr>
          </a:p>
          <a:p>
            <a:pPr marL="285750" marR="0" lvl="0" indent="-285750" defTabSz="457029" eaLnBrk="1" fontAlgn="base" latinLnBrk="0" hangingPunct="1">
              <a:lnSpc>
                <a:spcPct val="100000"/>
              </a:lnSpc>
              <a:spcBef>
                <a:spcPts val="0"/>
              </a:spcBef>
              <a:spcAft>
                <a:spcPct val="0"/>
              </a:spcAft>
              <a:buClr>
                <a:srgbClr val="001E46"/>
              </a:buClr>
              <a:buSzPct val="100000"/>
              <a:buFont typeface="Effra" panose="020B0603020203020204" pitchFamily="34" charset="0"/>
              <a:buChar char="–"/>
              <a:tabLst/>
              <a:defRPr/>
            </a:pPr>
            <a:endParaRPr kumimoji="0" lang="en-US" sz="1500" b="0" i="0" u="none" strike="noStrike" kern="0" cap="none" spc="0" normalizeH="0" baseline="0" noProof="0" dirty="0">
              <a:ln>
                <a:noFill/>
              </a:ln>
              <a:solidFill>
                <a:srgbClr val="001E46"/>
              </a:solidFill>
              <a:effectLst/>
              <a:uLnTx/>
              <a:uFillTx/>
              <a:latin typeface="Effra" panose="020B0603020203020204" pitchFamily="34" charset="0"/>
            </a:endParaRPr>
          </a:p>
          <a:p>
            <a:pPr marL="285750" marR="0" lvl="0" indent="-285750" defTabSz="457029" eaLnBrk="1" fontAlgn="base" latinLnBrk="0" hangingPunct="1">
              <a:lnSpc>
                <a:spcPct val="100000"/>
              </a:lnSpc>
              <a:spcBef>
                <a:spcPts val="0"/>
              </a:spcBef>
              <a:spcAft>
                <a:spcPct val="0"/>
              </a:spcAft>
              <a:buClr>
                <a:srgbClr val="001E46"/>
              </a:buClr>
              <a:buSzPct val="100000"/>
              <a:buFont typeface="Effra" panose="020B0603020203020204" pitchFamily="34" charset="0"/>
              <a:buChar char="–"/>
              <a:tabLst/>
              <a:defRPr/>
            </a:pPr>
            <a:endParaRPr kumimoji="0" lang="en-US" sz="800" b="0" i="0" u="none" strike="noStrike" kern="0" cap="none" spc="0" normalizeH="0" baseline="0" noProof="0" dirty="0">
              <a:ln>
                <a:noFill/>
              </a:ln>
              <a:solidFill>
                <a:srgbClr val="001E46"/>
              </a:solidFill>
              <a:effectLst/>
              <a:uLnTx/>
              <a:uFillTx/>
              <a:latin typeface="Effra" panose="020B0603020203020204" pitchFamily="34" charset="0"/>
            </a:endParaRPr>
          </a:p>
        </p:txBody>
      </p:sp>
      <p:sp>
        <p:nvSpPr>
          <p:cNvPr id="54" name="Rectangle 14">
            <a:extLst>
              <a:ext uri="{FF2B5EF4-FFF2-40B4-BE49-F238E27FC236}">
                <a16:creationId xmlns:a16="http://schemas.microsoft.com/office/drawing/2014/main" id="{87894FB8-0956-43A3-8A32-1EDF7EFEB3DC}"/>
              </a:ext>
            </a:extLst>
          </p:cNvPr>
          <p:cNvSpPr>
            <a:spLocks noChangeAspect="1" noChangeArrowheads="1"/>
          </p:cNvSpPr>
          <p:nvPr/>
        </p:nvSpPr>
        <p:spPr bwMode="auto">
          <a:xfrm>
            <a:off x="8230563" y="702522"/>
            <a:ext cx="3729899" cy="375605"/>
          </a:xfrm>
          <a:prstGeom prst="rect">
            <a:avLst/>
          </a:prstGeom>
          <a:solidFill>
            <a:srgbClr val="0085CA"/>
          </a:solidFill>
          <a:ln w="19050" algn="ctr">
            <a:noFill/>
            <a:miter lim="800000"/>
            <a:headEnd/>
            <a:tailEnd/>
          </a:ln>
          <a:effectLst/>
        </p:spPr>
        <p:txBody>
          <a:bodyPr lIns="121899" tIns="60949" rIns="121899" bIns="60949" anchor="ctr"/>
          <a:lstStyle/>
          <a:p>
            <a:pPr algn="ctr" defTabSz="457029">
              <a:spcBef>
                <a:spcPct val="50000"/>
              </a:spcBef>
            </a:pPr>
            <a:r>
              <a:rPr lang="en-US" sz="1667" kern="0" dirty="0">
                <a:solidFill>
                  <a:srgbClr val="FFFFFF"/>
                </a:solidFill>
                <a:latin typeface="Effra" panose="020B0603020203020204" pitchFamily="34" charset="0"/>
              </a:rPr>
              <a:t>BENEFITS</a:t>
            </a:r>
          </a:p>
        </p:txBody>
      </p:sp>
      <p:sp>
        <p:nvSpPr>
          <p:cNvPr id="55" name="Rectangle 14">
            <a:extLst>
              <a:ext uri="{FF2B5EF4-FFF2-40B4-BE49-F238E27FC236}">
                <a16:creationId xmlns:a16="http://schemas.microsoft.com/office/drawing/2014/main" id="{E1396035-6707-4F30-9314-530D4CEA35F9}"/>
              </a:ext>
            </a:extLst>
          </p:cNvPr>
          <p:cNvSpPr>
            <a:spLocks noChangeAspect="1" noChangeArrowheads="1"/>
          </p:cNvSpPr>
          <p:nvPr/>
        </p:nvSpPr>
        <p:spPr bwMode="auto">
          <a:xfrm>
            <a:off x="3944838" y="4169355"/>
            <a:ext cx="4286286" cy="426924"/>
          </a:xfrm>
          <a:prstGeom prst="rect">
            <a:avLst/>
          </a:prstGeom>
          <a:solidFill>
            <a:srgbClr val="0085CA"/>
          </a:solidFill>
          <a:ln w="19050" algn="ctr">
            <a:noFill/>
            <a:miter lim="800000"/>
            <a:headEnd/>
            <a:tailEnd/>
          </a:ln>
          <a:effectLst/>
        </p:spPr>
        <p:txBody>
          <a:bodyPr lIns="121899" tIns="60949" rIns="121899" bIns="60949" anchor="ctr"/>
          <a:lstStyle/>
          <a:p>
            <a:pPr marL="0" marR="0" lvl="0" indent="0" algn="ctr" defTabSz="457029" eaLnBrk="1" fontAlgn="auto" latinLnBrk="0" hangingPunct="1">
              <a:lnSpc>
                <a:spcPct val="100000"/>
              </a:lnSpc>
              <a:spcBef>
                <a:spcPct val="50000"/>
              </a:spcBef>
              <a:spcAft>
                <a:spcPts val="0"/>
              </a:spcAft>
              <a:buClrTx/>
              <a:buSzTx/>
              <a:buFontTx/>
              <a:buNone/>
              <a:tabLst/>
              <a:defRPr/>
            </a:pPr>
            <a:r>
              <a:rPr kumimoji="0" lang="en-US" sz="1667" b="0" i="0" u="none" strike="noStrike" kern="0" cap="none" spc="0" normalizeH="0" baseline="0" noProof="0" dirty="0">
                <a:ln>
                  <a:noFill/>
                </a:ln>
                <a:solidFill>
                  <a:srgbClr val="FFFFFF"/>
                </a:solidFill>
                <a:effectLst/>
                <a:uLnTx/>
                <a:uFillTx/>
                <a:latin typeface="Effra" panose="020B0603020203020204" pitchFamily="34" charset="0"/>
              </a:rPr>
              <a:t>PILOT EXPECTATIONS</a:t>
            </a:r>
          </a:p>
        </p:txBody>
      </p:sp>
      <p:sp>
        <p:nvSpPr>
          <p:cNvPr id="11" name="Rectangle 10">
            <a:extLst>
              <a:ext uri="{FF2B5EF4-FFF2-40B4-BE49-F238E27FC236}">
                <a16:creationId xmlns:a16="http://schemas.microsoft.com/office/drawing/2014/main" id="{3ED33627-A9A3-447F-ACB1-5B9BE239F295}"/>
              </a:ext>
            </a:extLst>
          </p:cNvPr>
          <p:cNvSpPr/>
          <p:nvPr/>
        </p:nvSpPr>
        <p:spPr>
          <a:xfrm>
            <a:off x="3954766" y="4641621"/>
            <a:ext cx="4310548" cy="209288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0" name="Rectangle 9">
            <a:extLst>
              <a:ext uri="{FF2B5EF4-FFF2-40B4-BE49-F238E27FC236}">
                <a16:creationId xmlns:a16="http://schemas.microsoft.com/office/drawing/2014/main" id="{BA76EE28-9657-4BC9-B1AD-CED70308F718}"/>
              </a:ext>
            </a:extLst>
          </p:cNvPr>
          <p:cNvSpPr/>
          <p:nvPr/>
        </p:nvSpPr>
        <p:spPr>
          <a:xfrm>
            <a:off x="3978314" y="4577758"/>
            <a:ext cx="3607181" cy="2092881"/>
          </a:xfrm>
          <a:prstGeom prst="rect">
            <a:avLst/>
          </a:prstGeom>
        </p:spPr>
        <p:txBody>
          <a:bodyPr wrap="square">
            <a:spAutoFit/>
          </a:bodyPr>
          <a:lstStyle/>
          <a:p>
            <a:pPr marL="171450" lvl="0" indent="-171450" defTabSz="457029" fontAlgn="base">
              <a:spcAft>
                <a:spcPct val="0"/>
              </a:spcAft>
              <a:buClr>
                <a:srgbClr val="001E46"/>
              </a:buClr>
              <a:buSzPct val="100000"/>
              <a:buFont typeface="+mj-lt"/>
              <a:buAutoNum type="arabicPeriod"/>
              <a:defRPr/>
            </a:pPr>
            <a:endParaRPr lang="en-US" sz="500" dirty="0">
              <a:solidFill>
                <a:srgbClr val="001E46"/>
              </a:solidFill>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a:defRPr/>
            </a:pPr>
            <a:r>
              <a:rPr lang="en-US" sz="1500" dirty="0">
                <a:solidFill>
                  <a:srgbClr val="001E46"/>
                </a:solidFill>
                <a:latin typeface="Effra" panose="020B0603020203020204" pitchFamily="34" charset="0"/>
              </a:rPr>
              <a:t>Action plan</a:t>
            </a:r>
          </a:p>
          <a:p>
            <a:pPr marL="625475" lvl="1" indent="-168275" defTabSz="457029" fontAlgn="base">
              <a:spcAft>
                <a:spcPct val="0"/>
              </a:spcAft>
              <a:buClr>
                <a:srgbClr val="001E46"/>
              </a:buClr>
              <a:buSzPct val="100000"/>
              <a:buFont typeface="Effra" panose="020B0603020203020204" pitchFamily="34" charset="0"/>
              <a:buChar char="–"/>
              <a:defRPr/>
            </a:pPr>
            <a:r>
              <a:rPr lang="en-US" sz="1400" dirty="0">
                <a:solidFill>
                  <a:srgbClr val="001E46"/>
                </a:solidFill>
                <a:latin typeface="Effra" panose="020B0603020203020204" pitchFamily="34" charset="0"/>
              </a:rPr>
              <a:t>Compliance gaps (must address)</a:t>
            </a:r>
          </a:p>
          <a:p>
            <a:pPr marL="625475" lvl="1" indent="-168275" defTabSz="457029" fontAlgn="base">
              <a:spcAft>
                <a:spcPct val="0"/>
              </a:spcAft>
              <a:buClr>
                <a:srgbClr val="001E46"/>
              </a:buClr>
              <a:buSzPct val="100000"/>
              <a:buFont typeface="Effra" panose="020B0603020203020204" pitchFamily="34" charset="0"/>
              <a:buChar char="–"/>
              <a:defRPr/>
            </a:pPr>
            <a:r>
              <a:rPr lang="en-US" sz="1400" dirty="0">
                <a:solidFill>
                  <a:srgbClr val="001E46"/>
                </a:solidFill>
                <a:latin typeface="Effra" panose="020B0603020203020204" pitchFamily="34" charset="0"/>
              </a:rPr>
              <a:t>Residual Risk Tool input</a:t>
            </a:r>
          </a:p>
          <a:p>
            <a:pPr marL="625475" lvl="1" indent="-168275" defTabSz="457029" fontAlgn="base">
              <a:spcAft>
                <a:spcPct val="0"/>
              </a:spcAft>
              <a:buClr>
                <a:srgbClr val="001E46"/>
              </a:buClr>
              <a:buSzPct val="100000"/>
              <a:buFont typeface="Effra" panose="020B0603020203020204" pitchFamily="34" charset="0"/>
              <a:buChar char="–"/>
              <a:defRPr/>
            </a:pPr>
            <a:r>
              <a:rPr lang="en-US" sz="1400" dirty="0">
                <a:solidFill>
                  <a:srgbClr val="001E46"/>
                </a:solidFill>
                <a:latin typeface="Effra" panose="020B0603020203020204" pitchFamily="34" charset="0"/>
              </a:rPr>
              <a:t>CMMI Appraisal Opportunities</a:t>
            </a:r>
          </a:p>
          <a:p>
            <a:pPr marL="625475" lvl="1" indent="-168275" defTabSz="457029" fontAlgn="base">
              <a:spcAft>
                <a:spcPct val="0"/>
              </a:spcAft>
              <a:buClr>
                <a:srgbClr val="001E46"/>
              </a:buClr>
              <a:buSzPct val="100000"/>
              <a:buFont typeface="Effra" panose="020B0603020203020204" pitchFamily="34" charset="0"/>
              <a:buChar char="–"/>
              <a:defRPr/>
            </a:pPr>
            <a:endParaRPr lang="en-US" sz="500" dirty="0">
              <a:solidFill>
                <a:srgbClr val="001E46"/>
              </a:solidFill>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startAt="2"/>
              <a:defRPr/>
            </a:pPr>
            <a:r>
              <a:rPr lang="en-US" sz="1500" dirty="0" err="1">
                <a:solidFill>
                  <a:srgbClr val="001E46"/>
                </a:solidFill>
                <a:latin typeface="Effra" panose="020B0603020203020204" pitchFamily="34" charset="0"/>
              </a:rPr>
              <a:t>Qtrly</a:t>
            </a:r>
            <a:r>
              <a:rPr lang="en-US" sz="1500" dirty="0">
                <a:solidFill>
                  <a:srgbClr val="001E46"/>
                </a:solidFill>
                <a:latin typeface="Effra" panose="020B0603020203020204" pitchFamily="34" charset="0"/>
              </a:rPr>
              <a:t> Checkpoints with CMMI</a:t>
            </a:r>
          </a:p>
          <a:p>
            <a:pPr marL="625475" lvl="1" indent="-168275" defTabSz="457029" fontAlgn="base">
              <a:spcAft>
                <a:spcPct val="0"/>
              </a:spcAft>
              <a:buClr>
                <a:srgbClr val="001E46"/>
              </a:buClr>
              <a:buSzPct val="100000"/>
              <a:buFont typeface="Effra" panose="020B0603020203020204" pitchFamily="34" charset="0"/>
              <a:buChar char="–"/>
              <a:defRPr/>
            </a:pPr>
            <a:r>
              <a:rPr lang="en-US" sz="1400" dirty="0">
                <a:solidFill>
                  <a:srgbClr val="001E46"/>
                </a:solidFill>
                <a:latin typeface="Effra" panose="020B0603020203020204" pitchFamily="34" charset="0"/>
              </a:rPr>
              <a:t>Action Plan Status</a:t>
            </a:r>
          </a:p>
          <a:p>
            <a:pPr marL="625475" lvl="1" indent="-168275" defTabSz="457029" fontAlgn="base">
              <a:spcAft>
                <a:spcPct val="0"/>
              </a:spcAft>
              <a:buClr>
                <a:srgbClr val="001E46"/>
              </a:buClr>
              <a:buSzPct val="100000"/>
              <a:buFont typeface="Effra" panose="020B0603020203020204" pitchFamily="34" charset="0"/>
              <a:buChar char="–"/>
              <a:defRPr/>
            </a:pPr>
            <a:r>
              <a:rPr lang="en-US" sz="1400" dirty="0">
                <a:solidFill>
                  <a:srgbClr val="001E46"/>
                </a:solidFill>
                <a:latin typeface="Effra" panose="020B0603020203020204" pitchFamily="34" charset="0"/>
              </a:rPr>
              <a:t>Performance Metrics</a:t>
            </a:r>
          </a:p>
          <a:p>
            <a:pPr lvl="0" defTabSz="457029" fontAlgn="base">
              <a:spcAft>
                <a:spcPct val="0"/>
              </a:spcAft>
              <a:buClr>
                <a:srgbClr val="001E46"/>
              </a:buClr>
              <a:buSzPct val="100000"/>
              <a:defRPr/>
            </a:pPr>
            <a:endParaRPr lang="en-US" sz="500" dirty="0">
              <a:solidFill>
                <a:srgbClr val="001E46"/>
              </a:solidFill>
              <a:latin typeface="Effra" panose="020B0603020203020204" pitchFamily="34" charset="0"/>
            </a:endParaRPr>
          </a:p>
          <a:p>
            <a:pPr marL="171450" lvl="0" indent="-171450" defTabSz="457029" fontAlgn="base">
              <a:spcAft>
                <a:spcPct val="0"/>
              </a:spcAft>
              <a:buClr>
                <a:srgbClr val="001E46"/>
              </a:buClr>
              <a:buSzPct val="100000"/>
              <a:buFont typeface="+mj-lt"/>
              <a:buAutoNum type="arabicPeriod" startAt="2"/>
              <a:defRPr/>
            </a:pPr>
            <a:r>
              <a:rPr lang="en-US" sz="1500" dirty="0">
                <a:solidFill>
                  <a:srgbClr val="001E46"/>
                </a:solidFill>
                <a:latin typeface="Effra" panose="020B0603020203020204" pitchFamily="34" charset="0"/>
              </a:rPr>
              <a:t>Transparency during engagement</a:t>
            </a:r>
            <a:endParaRPr lang="en-US" dirty="0">
              <a:solidFill>
                <a:srgbClr val="001E46"/>
              </a:solidFill>
              <a:latin typeface="Effra" panose="020B0603020203020204" pitchFamily="34" charset="0"/>
            </a:endParaRPr>
          </a:p>
        </p:txBody>
      </p:sp>
      <p:grpSp>
        <p:nvGrpSpPr>
          <p:cNvPr id="44" name="Group 43">
            <a:extLst>
              <a:ext uri="{FF2B5EF4-FFF2-40B4-BE49-F238E27FC236}">
                <a16:creationId xmlns:a16="http://schemas.microsoft.com/office/drawing/2014/main" id="{439EA013-A1BC-4872-A358-D67482975C0B}"/>
              </a:ext>
            </a:extLst>
          </p:cNvPr>
          <p:cNvGrpSpPr>
            <a:grpSpLocks noChangeAspect="1"/>
          </p:cNvGrpSpPr>
          <p:nvPr/>
        </p:nvGrpSpPr>
        <p:grpSpPr>
          <a:xfrm>
            <a:off x="8388983" y="3166808"/>
            <a:ext cx="567872" cy="567872"/>
            <a:chOff x="3680245" y="3520326"/>
            <a:chExt cx="843611" cy="843611"/>
          </a:xfrm>
          <a:solidFill>
            <a:srgbClr val="0085CA"/>
          </a:solidFill>
        </p:grpSpPr>
        <p:sp>
          <p:nvSpPr>
            <p:cNvPr id="45" name="Freeform 117">
              <a:extLst>
                <a:ext uri="{FF2B5EF4-FFF2-40B4-BE49-F238E27FC236}">
                  <a16:creationId xmlns:a16="http://schemas.microsoft.com/office/drawing/2014/main" id="{4A54F113-0B3F-4F52-8254-0ED7C38A5BA0}"/>
                </a:ext>
              </a:extLst>
            </p:cNvPr>
            <p:cNvSpPr>
              <a:spLocks/>
            </p:cNvSpPr>
            <p:nvPr/>
          </p:nvSpPr>
          <p:spPr bwMode="auto">
            <a:xfrm>
              <a:off x="3680245" y="3520326"/>
              <a:ext cx="843611" cy="843611"/>
            </a:xfrm>
            <a:custGeom>
              <a:avLst/>
              <a:gdLst>
                <a:gd name="T0" fmla="*/ 1153 w 1153"/>
                <a:gd name="T1" fmla="*/ 1153 h 1153"/>
                <a:gd name="T2" fmla="*/ 739 w 1153"/>
                <a:gd name="T3" fmla="*/ 1153 h 1153"/>
                <a:gd name="T4" fmla="*/ 739 w 1153"/>
                <a:gd name="T5" fmla="*/ 1105 h 1153"/>
                <a:gd name="T6" fmla="*/ 1105 w 1153"/>
                <a:gd name="T7" fmla="*/ 1105 h 1153"/>
                <a:gd name="T8" fmla="*/ 1105 w 1153"/>
                <a:gd name="T9" fmla="*/ 48 h 1153"/>
                <a:gd name="T10" fmla="*/ 48 w 1153"/>
                <a:gd name="T11" fmla="*/ 48 h 1153"/>
                <a:gd name="T12" fmla="*/ 48 w 1153"/>
                <a:gd name="T13" fmla="*/ 403 h 1153"/>
                <a:gd name="T14" fmla="*/ 0 w 1153"/>
                <a:gd name="T15" fmla="*/ 403 h 1153"/>
                <a:gd name="T16" fmla="*/ 0 w 1153"/>
                <a:gd name="T17" fmla="*/ 0 h 1153"/>
                <a:gd name="T18" fmla="*/ 1153 w 1153"/>
                <a:gd name="T19" fmla="*/ 0 h 1153"/>
                <a:gd name="T20" fmla="*/ 1153 w 1153"/>
                <a:gd name="T21" fmla="*/ 1153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3" h="1153">
                  <a:moveTo>
                    <a:pt x="1153" y="1153"/>
                  </a:moveTo>
                  <a:lnTo>
                    <a:pt x="739" y="1153"/>
                  </a:lnTo>
                  <a:lnTo>
                    <a:pt x="739" y="1105"/>
                  </a:lnTo>
                  <a:lnTo>
                    <a:pt x="1105" y="1105"/>
                  </a:lnTo>
                  <a:lnTo>
                    <a:pt x="1105" y="48"/>
                  </a:lnTo>
                  <a:lnTo>
                    <a:pt x="48" y="48"/>
                  </a:lnTo>
                  <a:lnTo>
                    <a:pt x="48" y="403"/>
                  </a:lnTo>
                  <a:lnTo>
                    <a:pt x="0" y="403"/>
                  </a:lnTo>
                  <a:lnTo>
                    <a:pt x="0" y="0"/>
                  </a:lnTo>
                  <a:lnTo>
                    <a:pt x="1153" y="0"/>
                  </a:lnTo>
                  <a:lnTo>
                    <a:pt x="1153" y="115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2060"/>
                </a:solidFill>
                <a:effectLst/>
                <a:uLnTx/>
                <a:uFillTx/>
                <a:latin typeface="Effra"/>
              </a:endParaRPr>
            </a:p>
          </p:txBody>
        </p:sp>
        <p:sp>
          <p:nvSpPr>
            <p:cNvPr id="46" name="Freeform 118">
              <a:extLst>
                <a:ext uri="{FF2B5EF4-FFF2-40B4-BE49-F238E27FC236}">
                  <a16:creationId xmlns:a16="http://schemas.microsoft.com/office/drawing/2014/main" id="{0231B970-50F3-4D7E-8700-62E4F790B307}"/>
                </a:ext>
              </a:extLst>
            </p:cNvPr>
            <p:cNvSpPr>
              <a:spLocks/>
            </p:cNvSpPr>
            <p:nvPr/>
          </p:nvSpPr>
          <p:spPr bwMode="auto">
            <a:xfrm>
              <a:off x="3680245" y="3667391"/>
              <a:ext cx="708984" cy="304374"/>
            </a:xfrm>
            <a:custGeom>
              <a:avLst/>
              <a:gdLst>
                <a:gd name="T0" fmla="*/ 313 w 969"/>
                <a:gd name="T1" fmla="*/ 48 h 416"/>
                <a:gd name="T2" fmla="*/ 619 w 969"/>
                <a:gd name="T3" fmla="*/ 48 h 416"/>
                <a:gd name="T4" fmla="*/ 619 w 969"/>
                <a:gd name="T5" fmla="*/ 300 h 416"/>
                <a:gd name="T6" fmla="*/ 619 w 969"/>
                <a:gd name="T7" fmla="*/ 322 h 416"/>
                <a:gd name="T8" fmla="*/ 619 w 969"/>
                <a:gd name="T9" fmla="*/ 322 h 416"/>
                <a:gd name="T10" fmla="*/ 619 w 969"/>
                <a:gd name="T11" fmla="*/ 322 h 416"/>
                <a:gd name="T12" fmla="*/ 889 w 969"/>
                <a:gd name="T13" fmla="*/ 322 h 416"/>
                <a:gd name="T14" fmla="*/ 825 w 969"/>
                <a:gd name="T15" fmla="*/ 416 h 416"/>
                <a:gd name="T16" fmla="*/ 887 w 969"/>
                <a:gd name="T17" fmla="*/ 416 h 416"/>
                <a:gd name="T18" fmla="*/ 969 w 969"/>
                <a:gd name="T19" fmla="*/ 298 h 416"/>
                <a:gd name="T20" fmla="*/ 887 w 969"/>
                <a:gd name="T21" fmla="*/ 182 h 416"/>
                <a:gd name="T22" fmla="*/ 825 w 969"/>
                <a:gd name="T23" fmla="*/ 182 h 416"/>
                <a:gd name="T24" fmla="*/ 889 w 969"/>
                <a:gd name="T25" fmla="*/ 274 h 416"/>
                <a:gd name="T26" fmla="*/ 667 w 969"/>
                <a:gd name="T27" fmla="*/ 274 h 416"/>
                <a:gd name="T28" fmla="*/ 667 w 969"/>
                <a:gd name="T29" fmla="*/ 0 h 416"/>
                <a:gd name="T30" fmla="*/ 264 w 969"/>
                <a:gd name="T31" fmla="*/ 0 h 416"/>
                <a:gd name="T32" fmla="*/ 264 w 969"/>
                <a:gd name="T33" fmla="*/ 274 h 416"/>
                <a:gd name="T34" fmla="*/ 0 w 969"/>
                <a:gd name="T35" fmla="*/ 274 h 416"/>
                <a:gd name="T36" fmla="*/ 0 w 969"/>
                <a:gd name="T37" fmla="*/ 322 h 416"/>
                <a:gd name="T38" fmla="*/ 313 w 969"/>
                <a:gd name="T39" fmla="*/ 322 h 416"/>
                <a:gd name="T40" fmla="*/ 313 w 969"/>
                <a:gd name="T41" fmla="*/ 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9" h="416">
                  <a:moveTo>
                    <a:pt x="313" y="48"/>
                  </a:moveTo>
                  <a:lnTo>
                    <a:pt x="619" y="48"/>
                  </a:lnTo>
                  <a:lnTo>
                    <a:pt x="619" y="300"/>
                  </a:lnTo>
                  <a:lnTo>
                    <a:pt x="619" y="322"/>
                  </a:lnTo>
                  <a:lnTo>
                    <a:pt x="619" y="322"/>
                  </a:lnTo>
                  <a:lnTo>
                    <a:pt x="619" y="322"/>
                  </a:lnTo>
                  <a:lnTo>
                    <a:pt x="889" y="322"/>
                  </a:lnTo>
                  <a:lnTo>
                    <a:pt x="825" y="416"/>
                  </a:lnTo>
                  <a:lnTo>
                    <a:pt x="887" y="416"/>
                  </a:lnTo>
                  <a:lnTo>
                    <a:pt x="969" y="298"/>
                  </a:lnTo>
                  <a:lnTo>
                    <a:pt x="887" y="182"/>
                  </a:lnTo>
                  <a:lnTo>
                    <a:pt x="825" y="182"/>
                  </a:lnTo>
                  <a:lnTo>
                    <a:pt x="889" y="274"/>
                  </a:lnTo>
                  <a:lnTo>
                    <a:pt x="667" y="274"/>
                  </a:lnTo>
                  <a:lnTo>
                    <a:pt x="667" y="0"/>
                  </a:lnTo>
                  <a:lnTo>
                    <a:pt x="264" y="0"/>
                  </a:lnTo>
                  <a:lnTo>
                    <a:pt x="264" y="274"/>
                  </a:lnTo>
                  <a:lnTo>
                    <a:pt x="0" y="274"/>
                  </a:lnTo>
                  <a:lnTo>
                    <a:pt x="0" y="322"/>
                  </a:lnTo>
                  <a:lnTo>
                    <a:pt x="313" y="322"/>
                  </a:lnTo>
                  <a:lnTo>
                    <a:pt x="313"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2060"/>
                </a:solidFill>
                <a:effectLst/>
                <a:uLnTx/>
                <a:uFillTx/>
                <a:latin typeface="Effra"/>
              </a:endParaRPr>
            </a:p>
          </p:txBody>
        </p:sp>
        <p:sp>
          <p:nvSpPr>
            <p:cNvPr id="47" name="Freeform 119">
              <a:extLst>
                <a:ext uri="{FF2B5EF4-FFF2-40B4-BE49-F238E27FC236}">
                  <a16:creationId xmlns:a16="http://schemas.microsoft.com/office/drawing/2014/main" id="{CC40CF12-9132-40F0-9DEC-365D995CB284}"/>
                </a:ext>
              </a:extLst>
            </p:cNvPr>
            <p:cNvSpPr>
              <a:spLocks/>
            </p:cNvSpPr>
            <p:nvPr/>
          </p:nvSpPr>
          <p:spPr bwMode="auto">
            <a:xfrm>
              <a:off x="3681708" y="4056637"/>
              <a:ext cx="707521" cy="307300"/>
            </a:xfrm>
            <a:custGeom>
              <a:avLst/>
              <a:gdLst>
                <a:gd name="T0" fmla="*/ 617 w 967"/>
                <a:gd name="T1" fmla="*/ 372 h 420"/>
                <a:gd name="T2" fmla="*/ 311 w 967"/>
                <a:gd name="T3" fmla="*/ 372 h 420"/>
                <a:gd name="T4" fmla="*/ 311 w 967"/>
                <a:gd name="T5" fmla="*/ 120 h 420"/>
                <a:gd name="T6" fmla="*/ 311 w 967"/>
                <a:gd name="T7" fmla="*/ 120 h 420"/>
                <a:gd name="T8" fmla="*/ 311 w 967"/>
                <a:gd name="T9" fmla="*/ 92 h 420"/>
                <a:gd name="T10" fmla="*/ 80 w 967"/>
                <a:gd name="T11" fmla="*/ 92 h 420"/>
                <a:gd name="T12" fmla="*/ 144 w 967"/>
                <a:gd name="T13" fmla="*/ 0 h 420"/>
                <a:gd name="T14" fmla="*/ 82 w 967"/>
                <a:gd name="T15" fmla="*/ 0 h 420"/>
                <a:gd name="T16" fmla="*/ 0 w 967"/>
                <a:gd name="T17" fmla="*/ 118 h 420"/>
                <a:gd name="T18" fmla="*/ 82 w 967"/>
                <a:gd name="T19" fmla="*/ 236 h 420"/>
                <a:gd name="T20" fmla="*/ 144 w 967"/>
                <a:gd name="T21" fmla="*/ 236 h 420"/>
                <a:gd name="T22" fmla="*/ 80 w 967"/>
                <a:gd name="T23" fmla="*/ 144 h 420"/>
                <a:gd name="T24" fmla="*/ 262 w 967"/>
                <a:gd name="T25" fmla="*/ 144 h 420"/>
                <a:gd name="T26" fmla="*/ 262 w 967"/>
                <a:gd name="T27" fmla="*/ 420 h 420"/>
                <a:gd name="T28" fmla="*/ 665 w 967"/>
                <a:gd name="T29" fmla="*/ 420 h 420"/>
                <a:gd name="T30" fmla="*/ 665 w 967"/>
                <a:gd name="T31" fmla="*/ 144 h 420"/>
                <a:gd name="T32" fmla="*/ 967 w 967"/>
                <a:gd name="T33" fmla="*/ 144 h 420"/>
                <a:gd name="T34" fmla="*/ 967 w 967"/>
                <a:gd name="T35" fmla="*/ 96 h 420"/>
                <a:gd name="T36" fmla="*/ 617 w 967"/>
                <a:gd name="T37" fmla="*/ 96 h 420"/>
                <a:gd name="T38" fmla="*/ 617 w 967"/>
                <a:gd name="T39" fmla="*/ 37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7" h="420">
                  <a:moveTo>
                    <a:pt x="617" y="372"/>
                  </a:moveTo>
                  <a:lnTo>
                    <a:pt x="311" y="372"/>
                  </a:lnTo>
                  <a:lnTo>
                    <a:pt x="311" y="120"/>
                  </a:lnTo>
                  <a:lnTo>
                    <a:pt x="311" y="120"/>
                  </a:lnTo>
                  <a:lnTo>
                    <a:pt x="311" y="92"/>
                  </a:lnTo>
                  <a:lnTo>
                    <a:pt x="80" y="92"/>
                  </a:lnTo>
                  <a:lnTo>
                    <a:pt x="144" y="0"/>
                  </a:lnTo>
                  <a:lnTo>
                    <a:pt x="82" y="0"/>
                  </a:lnTo>
                  <a:lnTo>
                    <a:pt x="0" y="118"/>
                  </a:lnTo>
                  <a:lnTo>
                    <a:pt x="82" y="236"/>
                  </a:lnTo>
                  <a:lnTo>
                    <a:pt x="144" y="236"/>
                  </a:lnTo>
                  <a:lnTo>
                    <a:pt x="80" y="144"/>
                  </a:lnTo>
                  <a:lnTo>
                    <a:pt x="262" y="144"/>
                  </a:lnTo>
                  <a:lnTo>
                    <a:pt x="262" y="420"/>
                  </a:lnTo>
                  <a:lnTo>
                    <a:pt x="665" y="420"/>
                  </a:lnTo>
                  <a:lnTo>
                    <a:pt x="665" y="144"/>
                  </a:lnTo>
                  <a:lnTo>
                    <a:pt x="967" y="144"/>
                  </a:lnTo>
                  <a:lnTo>
                    <a:pt x="967" y="96"/>
                  </a:lnTo>
                  <a:lnTo>
                    <a:pt x="617" y="96"/>
                  </a:lnTo>
                  <a:lnTo>
                    <a:pt x="617" y="3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2060"/>
                </a:solidFill>
                <a:effectLst/>
                <a:uLnTx/>
                <a:uFillTx/>
                <a:latin typeface="Effra"/>
              </a:endParaRPr>
            </a:p>
          </p:txBody>
        </p:sp>
        <p:sp>
          <p:nvSpPr>
            <p:cNvPr id="48" name="Freeform 120">
              <a:extLst>
                <a:ext uri="{FF2B5EF4-FFF2-40B4-BE49-F238E27FC236}">
                  <a16:creationId xmlns:a16="http://schemas.microsoft.com/office/drawing/2014/main" id="{A7D1153B-16A8-4490-BF81-5DDCD6E05B3C}"/>
                </a:ext>
              </a:extLst>
            </p:cNvPr>
            <p:cNvSpPr>
              <a:spLocks noEditPoints="1"/>
            </p:cNvSpPr>
            <p:nvPr/>
          </p:nvSpPr>
          <p:spPr bwMode="auto">
            <a:xfrm>
              <a:off x="3918037" y="3835674"/>
              <a:ext cx="197550" cy="342420"/>
            </a:xfrm>
            <a:custGeom>
              <a:avLst/>
              <a:gdLst>
                <a:gd name="T0" fmla="*/ 83 w 135"/>
                <a:gd name="T1" fmla="*/ 234 h 234"/>
                <a:gd name="T2" fmla="*/ 62 w 135"/>
                <a:gd name="T3" fmla="*/ 234 h 234"/>
                <a:gd name="T4" fmla="*/ 62 w 135"/>
                <a:gd name="T5" fmla="*/ 210 h 234"/>
                <a:gd name="T6" fmla="*/ 42 w 135"/>
                <a:gd name="T7" fmla="*/ 206 h 234"/>
                <a:gd name="T8" fmla="*/ 24 w 135"/>
                <a:gd name="T9" fmla="*/ 199 h 234"/>
                <a:gd name="T10" fmla="*/ 11 w 135"/>
                <a:gd name="T11" fmla="*/ 189 h 234"/>
                <a:gd name="T12" fmla="*/ 1 w 135"/>
                <a:gd name="T13" fmla="*/ 179 h 234"/>
                <a:gd name="T14" fmla="*/ 0 w 135"/>
                <a:gd name="T15" fmla="*/ 177 h 234"/>
                <a:gd name="T16" fmla="*/ 21 w 135"/>
                <a:gd name="T17" fmla="*/ 158 h 234"/>
                <a:gd name="T18" fmla="*/ 22 w 135"/>
                <a:gd name="T19" fmla="*/ 160 h 234"/>
                <a:gd name="T20" fmla="*/ 30 w 135"/>
                <a:gd name="T21" fmla="*/ 168 h 234"/>
                <a:gd name="T22" fmla="*/ 39 w 135"/>
                <a:gd name="T23" fmla="*/ 175 h 234"/>
                <a:gd name="T24" fmla="*/ 50 w 135"/>
                <a:gd name="T25" fmla="*/ 181 h 234"/>
                <a:gd name="T26" fmla="*/ 62 w 135"/>
                <a:gd name="T27" fmla="*/ 183 h 234"/>
                <a:gd name="T28" fmla="*/ 62 w 135"/>
                <a:gd name="T29" fmla="*/ 125 h 234"/>
                <a:gd name="T30" fmla="*/ 44 w 135"/>
                <a:gd name="T31" fmla="*/ 120 h 234"/>
                <a:gd name="T32" fmla="*/ 27 w 135"/>
                <a:gd name="T33" fmla="*/ 110 h 234"/>
                <a:gd name="T34" fmla="*/ 15 w 135"/>
                <a:gd name="T35" fmla="*/ 95 h 234"/>
                <a:gd name="T36" fmla="*/ 10 w 135"/>
                <a:gd name="T37" fmla="*/ 74 h 234"/>
                <a:gd name="T38" fmla="*/ 13 w 135"/>
                <a:gd name="T39" fmla="*/ 56 h 234"/>
                <a:gd name="T40" fmla="*/ 23 w 135"/>
                <a:gd name="T41" fmla="*/ 41 h 234"/>
                <a:gd name="T42" fmla="*/ 40 w 135"/>
                <a:gd name="T43" fmla="*/ 30 h 234"/>
                <a:gd name="T44" fmla="*/ 62 w 135"/>
                <a:gd name="T45" fmla="*/ 25 h 234"/>
                <a:gd name="T46" fmla="*/ 62 w 135"/>
                <a:gd name="T47" fmla="*/ 0 h 234"/>
                <a:gd name="T48" fmla="*/ 83 w 135"/>
                <a:gd name="T49" fmla="*/ 0 h 234"/>
                <a:gd name="T50" fmla="*/ 83 w 135"/>
                <a:gd name="T51" fmla="*/ 25 h 234"/>
                <a:gd name="T52" fmla="*/ 100 w 135"/>
                <a:gd name="T53" fmla="*/ 29 h 234"/>
                <a:gd name="T54" fmla="*/ 114 w 135"/>
                <a:gd name="T55" fmla="*/ 36 h 234"/>
                <a:gd name="T56" fmla="*/ 124 w 135"/>
                <a:gd name="T57" fmla="*/ 44 h 234"/>
                <a:gd name="T58" fmla="*/ 129 w 135"/>
                <a:gd name="T59" fmla="*/ 50 h 234"/>
                <a:gd name="T60" fmla="*/ 130 w 135"/>
                <a:gd name="T61" fmla="*/ 51 h 234"/>
                <a:gd name="T62" fmla="*/ 110 w 135"/>
                <a:gd name="T63" fmla="*/ 70 h 234"/>
                <a:gd name="T64" fmla="*/ 108 w 135"/>
                <a:gd name="T65" fmla="*/ 68 h 234"/>
                <a:gd name="T66" fmla="*/ 99 w 135"/>
                <a:gd name="T67" fmla="*/ 59 h 234"/>
                <a:gd name="T68" fmla="*/ 83 w 135"/>
                <a:gd name="T69" fmla="*/ 52 h 234"/>
                <a:gd name="T70" fmla="*/ 83 w 135"/>
                <a:gd name="T71" fmla="*/ 103 h 234"/>
                <a:gd name="T72" fmla="*/ 101 w 135"/>
                <a:gd name="T73" fmla="*/ 109 h 234"/>
                <a:gd name="T74" fmla="*/ 118 w 135"/>
                <a:gd name="T75" fmla="*/ 120 h 234"/>
                <a:gd name="T76" fmla="*/ 130 w 135"/>
                <a:gd name="T77" fmla="*/ 136 h 234"/>
                <a:gd name="T78" fmla="*/ 135 w 135"/>
                <a:gd name="T79" fmla="*/ 158 h 234"/>
                <a:gd name="T80" fmla="*/ 131 w 135"/>
                <a:gd name="T81" fmla="*/ 178 h 234"/>
                <a:gd name="T82" fmla="*/ 120 w 135"/>
                <a:gd name="T83" fmla="*/ 193 h 234"/>
                <a:gd name="T84" fmla="*/ 103 w 135"/>
                <a:gd name="T85" fmla="*/ 204 h 234"/>
                <a:gd name="T86" fmla="*/ 83 w 135"/>
                <a:gd name="T87" fmla="*/ 210 h 234"/>
                <a:gd name="T88" fmla="*/ 83 w 135"/>
                <a:gd name="T89" fmla="*/ 234 h 234"/>
                <a:gd name="T90" fmla="*/ 83 w 135"/>
                <a:gd name="T91" fmla="*/ 131 h 234"/>
                <a:gd name="T92" fmla="*/ 83 w 135"/>
                <a:gd name="T93" fmla="*/ 183 h 234"/>
                <a:gd name="T94" fmla="*/ 100 w 135"/>
                <a:gd name="T95" fmla="*/ 175 h 234"/>
                <a:gd name="T96" fmla="*/ 106 w 135"/>
                <a:gd name="T97" fmla="*/ 157 h 234"/>
                <a:gd name="T98" fmla="*/ 101 w 135"/>
                <a:gd name="T99" fmla="*/ 142 h 234"/>
                <a:gd name="T100" fmla="*/ 83 w 135"/>
                <a:gd name="T101" fmla="*/ 131 h 234"/>
                <a:gd name="T102" fmla="*/ 62 w 135"/>
                <a:gd name="T103" fmla="*/ 51 h 234"/>
                <a:gd name="T104" fmla="*/ 44 w 135"/>
                <a:gd name="T105" fmla="*/ 58 h 234"/>
                <a:gd name="T106" fmla="*/ 38 w 135"/>
                <a:gd name="T107" fmla="*/ 73 h 234"/>
                <a:gd name="T108" fmla="*/ 39 w 135"/>
                <a:gd name="T109" fmla="*/ 81 h 234"/>
                <a:gd name="T110" fmla="*/ 43 w 135"/>
                <a:gd name="T111" fmla="*/ 88 h 234"/>
                <a:gd name="T112" fmla="*/ 51 w 135"/>
                <a:gd name="T113" fmla="*/ 93 h 234"/>
                <a:gd name="T114" fmla="*/ 62 w 135"/>
                <a:gd name="T115" fmla="*/ 97 h 234"/>
                <a:gd name="T116" fmla="*/ 62 w 135"/>
                <a:gd name="T117" fmla="*/ 5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234">
                  <a:moveTo>
                    <a:pt x="83" y="234"/>
                  </a:moveTo>
                  <a:cubicBezTo>
                    <a:pt x="62" y="234"/>
                    <a:pt x="62" y="234"/>
                    <a:pt x="62" y="234"/>
                  </a:cubicBezTo>
                  <a:cubicBezTo>
                    <a:pt x="62" y="210"/>
                    <a:pt x="62" y="210"/>
                    <a:pt x="62" y="210"/>
                  </a:cubicBezTo>
                  <a:cubicBezTo>
                    <a:pt x="55" y="210"/>
                    <a:pt x="48" y="208"/>
                    <a:pt x="42" y="206"/>
                  </a:cubicBezTo>
                  <a:cubicBezTo>
                    <a:pt x="35" y="204"/>
                    <a:pt x="29" y="202"/>
                    <a:pt x="24" y="199"/>
                  </a:cubicBezTo>
                  <a:cubicBezTo>
                    <a:pt x="19" y="196"/>
                    <a:pt x="15" y="192"/>
                    <a:pt x="11" y="189"/>
                  </a:cubicBezTo>
                  <a:cubicBezTo>
                    <a:pt x="7" y="185"/>
                    <a:pt x="4" y="182"/>
                    <a:pt x="1" y="179"/>
                  </a:cubicBezTo>
                  <a:cubicBezTo>
                    <a:pt x="0" y="177"/>
                    <a:pt x="0" y="177"/>
                    <a:pt x="0" y="177"/>
                  </a:cubicBezTo>
                  <a:cubicBezTo>
                    <a:pt x="21" y="158"/>
                    <a:pt x="21" y="158"/>
                    <a:pt x="21" y="158"/>
                  </a:cubicBezTo>
                  <a:cubicBezTo>
                    <a:pt x="22" y="160"/>
                    <a:pt x="22" y="160"/>
                    <a:pt x="22" y="160"/>
                  </a:cubicBezTo>
                  <a:cubicBezTo>
                    <a:pt x="25" y="162"/>
                    <a:pt x="27" y="165"/>
                    <a:pt x="30" y="168"/>
                  </a:cubicBezTo>
                  <a:cubicBezTo>
                    <a:pt x="33" y="170"/>
                    <a:pt x="36" y="173"/>
                    <a:pt x="39" y="175"/>
                  </a:cubicBezTo>
                  <a:cubicBezTo>
                    <a:pt x="43" y="177"/>
                    <a:pt x="46" y="179"/>
                    <a:pt x="50" y="181"/>
                  </a:cubicBezTo>
                  <a:cubicBezTo>
                    <a:pt x="54" y="182"/>
                    <a:pt x="58" y="183"/>
                    <a:pt x="62" y="183"/>
                  </a:cubicBezTo>
                  <a:cubicBezTo>
                    <a:pt x="62" y="125"/>
                    <a:pt x="62" y="125"/>
                    <a:pt x="62" y="125"/>
                  </a:cubicBezTo>
                  <a:cubicBezTo>
                    <a:pt x="56" y="124"/>
                    <a:pt x="50" y="122"/>
                    <a:pt x="44" y="120"/>
                  </a:cubicBezTo>
                  <a:cubicBezTo>
                    <a:pt x="38" y="117"/>
                    <a:pt x="32" y="114"/>
                    <a:pt x="27" y="110"/>
                  </a:cubicBezTo>
                  <a:cubicBezTo>
                    <a:pt x="22" y="106"/>
                    <a:pt x="18" y="101"/>
                    <a:pt x="15" y="95"/>
                  </a:cubicBezTo>
                  <a:cubicBezTo>
                    <a:pt x="11" y="90"/>
                    <a:pt x="10" y="82"/>
                    <a:pt x="10" y="74"/>
                  </a:cubicBezTo>
                  <a:cubicBezTo>
                    <a:pt x="10" y="67"/>
                    <a:pt x="11" y="61"/>
                    <a:pt x="13" y="56"/>
                  </a:cubicBezTo>
                  <a:cubicBezTo>
                    <a:pt x="15" y="50"/>
                    <a:pt x="19" y="45"/>
                    <a:pt x="23" y="41"/>
                  </a:cubicBezTo>
                  <a:cubicBezTo>
                    <a:pt x="28" y="36"/>
                    <a:pt x="33" y="33"/>
                    <a:pt x="40" y="30"/>
                  </a:cubicBezTo>
                  <a:cubicBezTo>
                    <a:pt x="46" y="28"/>
                    <a:pt x="54" y="26"/>
                    <a:pt x="62" y="25"/>
                  </a:cubicBezTo>
                  <a:cubicBezTo>
                    <a:pt x="62" y="0"/>
                    <a:pt x="62" y="0"/>
                    <a:pt x="62" y="0"/>
                  </a:cubicBezTo>
                  <a:cubicBezTo>
                    <a:pt x="83" y="0"/>
                    <a:pt x="83" y="0"/>
                    <a:pt x="83" y="0"/>
                  </a:cubicBezTo>
                  <a:cubicBezTo>
                    <a:pt x="83" y="25"/>
                    <a:pt x="83" y="25"/>
                    <a:pt x="83" y="25"/>
                  </a:cubicBezTo>
                  <a:cubicBezTo>
                    <a:pt x="90" y="26"/>
                    <a:pt x="95" y="27"/>
                    <a:pt x="100" y="29"/>
                  </a:cubicBezTo>
                  <a:cubicBezTo>
                    <a:pt x="106" y="31"/>
                    <a:pt x="110" y="34"/>
                    <a:pt x="114" y="36"/>
                  </a:cubicBezTo>
                  <a:cubicBezTo>
                    <a:pt x="118" y="39"/>
                    <a:pt x="121" y="41"/>
                    <a:pt x="124" y="44"/>
                  </a:cubicBezTo>
                  <a:cubicBezTo>
                    <a:pt x="126" y="46"/>
                    <a:pt x="128" y="48"/>
                    <a:pt x="129" y="50"/>
                  </a:cubicBezTo>
                  <a:cubicBezTo>
                    <a:pt x="130" y="51"/>
                    <a:pt x="130" y="51"/>
                    <a:pt x="130" y="51"/>
                  </a:cubicBezTo>
                  <a:cubicBezTo>
                    <a:pt x="110" y="70"/>
                    <a:pt x="110" y="70"/>
                    <a:pt x="110" y="70"/>
                  </a:cubicBezTo>
                  <a:cubicBezTo>
                    <a:pt x="108" y="68"/>
                    <a:pt x="108" y="68"/>
                    <a:pt x="108" y="68"/>
                  </a:cubicBezTo>
                  <a:cubicBezTo>
                    <a:pt x="106" y="66"/>
                    <a:pt x="103" y="63"/>
                    <a:pt x="99" y="59"/>
                  </a:cubicBezTo>
                  <a:cubicBezTo>
                    <a:pt x="95" y="56"/>
                    <a:pt x="90" y="53"/>
                    <a:pt x="83" y="52"/>
                  </a:cubicBezTo>
                  <a:cubicBezTo>
                    <a:pt x="83" y="103"/>
                    <a:pt x="83" y="103"/>
                    <a:pt x="83" y="103"/>
                  </a:cubicBezTo>
                  <a:cubicBezTo>
                    <a:pt x="89" y="104"/>
                    <a:pt x="96" y="107"/>
                    <a:pt x="101" y="109"/>
                  </a:cubicBezTo>
                  <a:cubicBezTo>
                    <a:pt x="108" y="112"/>
                    <a:pt x="113" y="116"/>
                    <a:pt x="118" y="120"/>
                  </a:cubicBezTo>
                  <a:cubicBezTo>
                    <a:pt x="123" y="124"/>
                    <a:pt x="127" y="129"/>
                    <a:pt x="130" y="136"/>
                  </a:cubicBezTo>
                  <a:cubicBezTo>
                    <a:pt x="133" y="142"/>
                    <a:pt x="135" y="150"/>
                    <a:pt x="135" y="158"/>
                  </a:cubicBezTo>
                  <a:cubicBezTo>
                    <a:pt x="135" y="165"/>
                    <a:pt x="133" y="172"/>
                    <a:pt x="131" y="178"/>
                  </a:cubicBezTo>
                  <a:cubicBezTo>
                    <a:pt x="128" y="184"/>
                    <a:pt x="124" y="189"/>
                    <a:pt x="120" y="193"/>
                  </a:cubicBezTo>
                  <a:cubicBezTo>
                    <a:pt x="115" y="198"/>
                    <a:pt x="109" y="201"/>
                    <a:pt x="103" y="204"/>
                  </a:cubicBezTo>
                  <a:cubicBezTo>
                    <a:pt x="97" y="207"/>
                    <a:pt x="90" y="209"/>
                    <a:pt x="83" y="210"/>
                  </a:cubicBezTo>
                  <a:lnTo>
                    <a:pt x="83" y="234"/>
                  </a:lnTo>
                  <a:close/>
                  <a:moveTo>
                    <a:pt x="83" y="131"/>
                  </a:moveTo>
                  <a:cubicBezTo>
                    <a:pt x="83" y="183"/>
                    <a:pt x="83" y="183"/>
                    <a:pt x="83" y="183"/>
                  </a:cubicBezTo>
                  <a:cubicBezTo>
                    <a:pt x="91" y="182"/>
                    <a:pt x="97" y="179"/>
                    <a:pt x="100" y="175"/>
                  </a:cubicBezTo>
                  <a:cubicBezTo>
                    <a:pt x="104" y="171"/>
                    <a:pt x="106" y="165"/>
                    <a:pt x="106" y="157"/>
                  </a:cubicBezTo>
                  <a:cubicBezTo>
                    <a:pt x="106" y="151"/>
                    <a:pt x="104" y="146"/>
                    <a:pt x="101" y="142"/>
                  </a:cubicBezTo>
                  <a:cubicBezTo>
                    <a:pt x="98" y="138"/>
                    <a:pt x="92" y="135"/>
                    <a:pt x="83" y="131"/>
                  </a:cubicBezTo>
                  <a:close/>
                  <a:moveTo>
                    <a:pt x="62" y="51"/>
                  </a:moveTo>
                  <a:cubicBezTo>
                    <a:pt x="53" y="52"/>
                    <a:pt x="47" y="54"/>
                    <a:pt x="44" y="58"/>
                  </a:cubicBezTo>
                  <a:cubicBezTo>
                    <a:pt x="40" y="63"/>
                    <a:pt x="38" y="68"/>
                    <a:pt x="38" y="73"/>
                  </a:cubicBezTo>
                  <a:cubicBezTo>
                    <a:pt x="38" y="76"/>
                    <a:pt x="38" y="79"/>
                    <a:pt x="39" y="81"/>
                  </a:cubicBezTo>
                  <a:cubicBezTo>
                    <a:pt x="40" y="84"/>
                    <a:pt x="41" y="86"/>
                    <a:pt x="43" y="88"/>
                  </a:cubicBezTo>
                  <a:cubicBezTo>
                    <a:pt x="45" y="89"/>
                    <a:pt x="47" y="91"/>
                    <a:pt x="51" y="93"/>
                  </a:cubicBezTo>
                  <a:cubicBezTo>
                    <a:pt x="54" y="95"/>
                    <a:pt x="57" y="96"/>
                    <a:pt x="62" y="97"/>
                  </a:cubicBezTo>
                  <a:lnTo>
                    <a:pt x="62" y="5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548457"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rgbClr val="002060"/>
                </a:solidFill>
                <a:effectLst/>
                <a:uLnTx/>
                <a:uFillTx/>
                <a:latin typeface="Effra"/>
              </a:endParaRPr>
            </a:p>
          </p:txBody>
        </p:sp>
      </p:grpSp>
      <p:sp>
        <p:nvSpPr>
          <p:cNvPr id="2" name="Rectangle 1">
            <a:extLst>
              <a:ext uri="{FF2B5EF4-FFF2-40B4-BE49-F238E27FC236}">
                <a16:creationId xmlns:a16="http://schemas.microsoft.com/office/drawing/2014/main" id="{AEEC2E8F-083F-40A2-9DAC-EAC46CF32098}"/>
              </a:ext>
            </a:extLst>
          </p:cNvPr>
          <p:cNvSpPr/>
          <p:nvPr/>
        </p:nvSpPr>
        <p:spPr>
          <a:xfrm>
            <a:off x="9041361" y="3092970"/>
            <a:ext cx="2807587" cy="802723"/>
          </a:xfrm>
          <a:prstGeom prst="rect">
            <a:avLst/>
          </a:prstGeom>
          <a:solidFill>
            <a:srgbClr val="0085CA"/>
          </a:solidFill>
          <a:ln w="19050" algn="ctr">
            <a:noFill/>
            <a:miter lim="800000"/>
            <a:headEnd/>
            <a:tailEnd/>
          </a:ln>
          <a:effectLst/>
        </p:spPr>
        <p:txBody>
          <a:bodyPr lIns="121899" tIns="60949" rIns="121899" bIns="60949" anchor="ctr"/>
          <a:lstStyle/>
          <a:p>
            <a:pPr algn="ctr" defTabSz="457029">
              <a:spcBef>
                <a:spcPct val="50000"/>
              </a:spcBef>
            </a:pPr>
            <a:endParaRPr lang="en-US" sz="1667" kern="0" dirty="0" err="1">
              <a:solidFill>
                <a:srgbClr val="FFFFFF"/>
              </a:solidFill>
              <a:latin typeface="Effra" panose="020B0603020203020204" pitchFamily="34" charset="0"/>
            </a:endParaRPr>
          </a:p>
        </p:txBody>
      </p:sp>
      <p:sp>
        <p:nvSpPr>
          <p:cNvPr id="9" name="Rectangle 8">
            <a:extLst>
              <a:ext uri="{FF2B5EF4-FFF2-40B4-BE49-F238E27FC236}">
                <a16:creationId xmlns:a16="http://schemas.microsoft.com/office/drawing/2014/main" id="{A9DF8E78-BAAE-4060-B001-E5A2C1E632B2}"/>
              </a:ext>
            </a:extLst>
          </p:cNvPr>
          <p:cNvSpPr/>
          <p:nvPr/>
        </p:nvSpPr>
        <p:spPr>
          <a:xfrm>
            <a:off x="9067920" y="3265804"/>
            <a:ext cx="2807587" cy="369332"/>
          </a:xfrm>
          <a:prstGeom prst="rect">
            <a:avLst/>
          </a:prstGeom>
        </p:spPr>
        <p:txBody>
          <a:bodyPr wrap="square">
            <a:spAutoFit/>
          </a:bodyPr>
          <a:lstStyle/>
          <a:p>
            <a:r>
              <a:rPr lang="en-US" b="1" dirty="0">
                <a:solidFill>
                  <a:schemeClr val="bg1"/>
                </a:solidFill>
                <a:latin typeface="Effra"/>
                <a:cs typeface="Effra"/>
              </a:rPr>
              <a:t>Cost is covered by MDIC !</a:t>
            </a:r>
            <a:endParaRPr lang="en-US" b="1" dirty="0">
              <a:solidFill>
                <a:schemeClr val="bg1"/>
              </a:solidFill>
            </a:endParaRPr>
          </a:p>
        </p:txBody>
      </p:sp>
      <p:sp>
        <p:nvSpPr>
          <p:cNvPr id="31" name="TextBox 30">
            <a:extLst>
              <a:ext uri="{FF2B5EF4-FFF2-40B4-BE49-F238E27FC236}">
                <a16:creationId xmlns:a16="http://schemas.microsoft.com/office/drawing/2014/main" id="{F3A1E13E-33D7-4B55-B5D4-147E5220F286}"/>
              </a:ext>
            </a:extLst>
          </p:cNvPr>
          <p:cNvSpPr txBox="1">
            <a:spLocks/>
          </p:cNvSpPr>
          <p:nvPr/>
        </p:nvSpPr>
        <p:spPr>
          <a:xfrm>
            <a:off x="8216606" y="4166386"/>
            <a:ext cx="3749952" cy="2568116"/>
          </a:xfrm>
          <a:prstGeom prst="rect">
            <a:avLst/>
          </a:prstGeom>
          <a:solidFill>
            <a:srgbClr val="0085CA"/>
          </a:solidFill>
          <a:ln w="19050" algn="ctr">
            <a:noFill/>
            <a:miter lim="800000"/>
            <a:headEnd/>
            <a:tailEnd/>
          </a:ln>
          <a:effectLst/>
        </p:spPr>
        <p:txBody>
          <a:bodyPr lIns="121899" tIns="60949" rIns="121899" bIns="60949" anchor="ctr"/>
          <a:lstStyle>
            <a:defPPr>
              <a:defRPr lang="en-US"/>
            </a:defPPr>
            <a:lvl1pPr marR="0" lvl="0" indent="0" algn="ctr" defTabSz="457029" fontAlgn="auto">
              <a:lnSpc>
                <a:spcPct val="100000"/>
              </a:lnSpc>
              <a:spcBef>
                <a:spcPct val="50000"/>
              </a:spcBef>
              <a:spcAft>
                <a:spcPts val="0"/>
              </a:spcAft>
              <a:buClrTx/>
              <a:buSzTx/>
              <a:buFontTx/>
              <a:buNone/>
              <a:tabLst/>
              <a:defRPr kumimoji="0" sz="1667" b="0" i="0" u="none" strike="noStrike" kern="0" cap="none" spc="0" normalizeH="0" baseline="0">
                <a:ln>
                  <a:noFill/>
                </a:ln>
                <a:solidFill>
                  <a:srgbClr val="FFFFFF"/>
                </a:solidFill>
                <a:effectLst/>
                <a:uLnTx/>
                <a:uFillTx/>
                <a:latin typeface="Effra" panose="020B0603020203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600" b="1" dirty="0"/>
              <a:t>9 Pilot Sites </a:t>
            </a:r>
          </a:p>
        </p:txBody>
      </p:sp>
      <p:pic>
        <p:nvPicPr>
          <p:cNvPr id="7" name="Picture 6">
            <a:extLst>
              <a:ext uri="{FF2B5EF4-FFF2-40B4-BE49-F238E27FC236}">
                <a16:creationId xmlns:a16="http://schemas.microsoft.com/office/drawing/2014/main" id="{E18727C2-0F4F-4986-8C5A-1A3BEFAB81FF}"/>
              </a:ext>
            </a:extLst>
          </p:cNvPr>
          <p:cNvPicPr>
            <a:picLocks noChangeAspect="1"/>
          </p:cNvPicPr>
          <p:nvPr/>
        </p:nvPicPr>
        <p:blipFill rotWithShape="1">
          <a:blip r:embed="rId4"/>
          <a:srcRect l="60301" t="24712" r="4737" b="35257"/>
          <a:stretch/>
        </p:blipFill>
        <p:spPr>
          <a:xfrm>
            <a:off x="279834" y="1125105"/>
            <a:ext cx="3404880" cy="2140700"/>
          </a:xfrm>
          <a:prstGeom prst="rect">
            <a:avLst/>
          </a:prstGeom>
          <a:ln>
            <a:solidFill>
              <a:schemeClr val="bg1">
                <a:lumMod val="50000"/>
              </a:schemeClr>
            </a:solidFill>
          </a:ln>
        </p:spPr>
      </p:pic>
      <p:cxnSp>
        <p:nvCxnSpPr>
          <p:cNvPr id="13" name="Straight Connector 12">
            <a:extLst>
              <a:ext uri="{FF2B5EF4-FFF2-40B4-BE49-F238E27FC236}">
                <a16:creationId xmlns:a16="http://schemas.microsoft.com/office/drawing/2014/main" id="{B3F9DC4C-36DF-4D6E-816A-E1EF4F8DE978}"/>
              </a:ext>
            </a:extLst>
          </p:cNvPr>
          <p:cNvCxnSpPr>
            <a:cxnSpLocks/>
          </p:cNvCxnSpPr>
          <p:nvPr/>
        </p:nvCxnSpPr>
        <p:spPr>
          <a:xfrm flipH="1">
            <a:off x="3944837" y="700732"/>
            <a:ext cx="21105" cy="603377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530A42D-FA6C-44FC-B92E-9963CF43E9BA}"/>
              </a:ext>
            </a:extLst>
          </p:cNvPr>
          <p:cNvCxnSpPr>
            <a:cxnSpLocks/>
          </p:cNvCxnSpPr>
          <p:nvPr/>
        </p:nvCxnSpPr>
        <p:spPr>
          <a:xfrm>
            <a:off x="3944837" y="6734502"/>
            <a:ext cx="8021774"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04C8159-396F-4830-8812-6CA53314F47D}"/>
              </a:ext>
            </a:extLst>
          </p:cNvPr>
          <p:cNvCxnSpPr>
            <a:cxnSpLocks/>
          </p:cNvCxnSpPr>
          <p:nvPr/>
        </p:nvCxnSpPr>
        <p:spPr>
          <a:xfrm flipH="1">
            <a:off x="8209365" y="700732"/>
            <a:ext cx="14104" cy="60337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5CF02D-3FB6-44E5-BC16-9289507EC47D}"/>
              </a:ext>
            </a:extLst>
          </p:cNvPr>
          <p:cNvCxnSpPr>
            <a:cxnSpLocks/>
            <a:endCxn id="19" idx="2"/>
          </p:cNvCxnSpPr>
          <p:nvPr/>
        </p:nvCxnSpPr>
        <p:spPr>
          <a:xfrm>
            <a:off x="11966558" y="700732"/>
            <a:ext cx="53" cy="6033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5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p:bldP spid="53" grpId="0" animBg="1"/>
      <p:bldP spid="10" grpId="0"/>
      <p:bldP spid="2" grpId="0" animBg="1"/>
      <p:bldP spid="9" grpId="0"/>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EWNAMES" val="True"/>
  <p:tag name="PREVIOUSNAME" val="C:\Users\Evgeniya Makarova\Documents\!! 2017 MD Quality roundtable\RT Fall 2018\#MakeCAPAcool\Steering Committee Report Out_MakeCAPAcool v3.0 short.pptx"/>
  <p:tag name="MTBTACCENT" val="Accent3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00.xml><?xml version="1.0" encoding="utf-8"?>
<p:tagLst xmlns:a="http://schemas.openxmlformats.org/drawingml/2006/main" xmlns:r="http://schemas.openxmlformats.org/officeDocument/2006/relationships" xmlns:p="http://schemas.openxmlformats.org/presentationml/2006/main">
  <p:tag name="NAME" val="Logo"/>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8.xml><?xml version="1.0" encoding="utf-8"?>
<p:tagLst xmlns:a="http://schemas.openxmlformats.org/drawingml/2006/main" xmlns:r="http://schemas.openxmlformats.org/officeDocument/2006/relationships" xmlns:p="http://schemas.openxmlformats.org/presentationml/2006/main">
  <p:tag name="ISLEGEND" val="true"/>
</p:tagLst>
</file>

<file path=ppt/tags/tag109.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10.xml><?xml version="1.0" encoding="utf-8"?>
<p:tagLst xmlns:a="http://schemas.openxmlformats.org/drawingml/2006/main" xmlns:r="http://schemas.openxmlformats.org/officeDocument/2006/relationships" xmlns:p="http://schemas.openxmlformats.org/presentationml/2006/main">
  <p:tag name="ISLEGEND" val="true"/>
</p:tagLst>
</file>

<file path=ppt/tags/tag111.xml><?xml version="1.0" encoding="utf-8"?>
<p:tagLst xmlns:a="http://schemas.openxmlformats.org/drawingml/2006/main" xmlns:r="http://schemas.openxmlformats.org/officeDocument/2006/relationships" xmlns:p="http://schemas.openxmlformats.org/presentationml/2006/main">
  <p:tag name="ISLEGEND" val="true"/>
</p:tagLst>
</file>

<file path=ppt/tags/tag112.xml><?xml version="1.0" encoding="utf-8"?>
<p:tagLst xmlns:a="http://schemas.openxmlformats.org/drawingml/2006/main" xmlns:r="http://schemas.openxmlformats.org/officeDocument/2006/relationships" xmlns:p="http://schemas.openxmlformats.org/presentationml/2006/main">
  <p:tag name="ISLEGEND" val="true"/>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3.xml><?xml version="1.0" encoding="utf-8"?>
<p:tagLst xmlns:a="http://schemas.openxmlformats.org/drawingml/2006/main" xmlns:r="http://schemas.openxmlformats.org/officeDocument/2006/relationships" xmlns:p="http://schemas.openxmlformats.org/presentationml/2006/main">
  <p:tag name="ISLEGEND" val="true"/>
</p:tagLst>
</file>

<file path=ppt/tags/tag124.xml><?xml version="1.0" encoding="utf-8"?>
<p:tagLst xmlns:a="http://schemas.openxmlformats.org/drawingml/2006/main" xmlns:r="http://schemas.openxmlformats.org/officeDocument/2006/relationships" xmlns:p="http://schemas.openxmlformats.org/presentationml/2006/main">
  <p:tag name="ISLEGEND" val="true"/>
</p:tagLst>
</file>

<file path=ppt/tags/tag125.xml><?xml version="1.0" encoding="utf-8"?>
<p:tagLst xmlns:a="http://schemas.openxmlformats.org/drawingml/2006/main" xmlns:r="http://schemas.openxmlformats.org/officeDocument/2006/relationships" xmlns:p="http://schemas.openxmlformats.org/presentationml/2006/main">
  <p:tag name="ISLEGEND" val="true"/>
</p:tagLst>
</file>

<file path=ppt/tags/tag126.xml><?xml version="1.0" encoding="utf-8"?>
<p:tagLst xmlns:a="http://schemas.openxmlformats.org/drawingml/2006/main" xmlns:r="http://schemas.openxmlformats.org/officeDocument/2006/relationships" xmlns:p="http://schemas.openxmlformats.org/presentationml/2006/main">
  <p:tag name="ISLEGEND" val="true"/>
</p:tagLst>
</file>

<file path=ppt/tags/tag127.xml><?xml version="1.0" encoding="utf-8"?>
<p:tagLst xmlns:a="http://schemas.openxmlformats.org/drawingml/2006/main" xmlns:r="http://schemas.openxmlformats.org/officeDocument/2006/relationships" xmlns:p="http://schemas.openxmlformats.org/presentationml/2006/main">
  <p:tag name="ISLEGEND" val="true"/>
</p:tagLst>
</file>

<file path=ppt/tags/tag128.xml><?xml version="1.0" encoding="utf-8"?>
<p:tagLst xmlns:a="http://schemas.openxmlformats.org/drawingml/2006/main" xmlns:r="http://schemas.openxmlformats.org/officeDocument/2006/relationships" xmlns:p="http://schemas.openxmlformats.org/presentationml/2006/main">
  <p:tag name="ISLEGEND" val="true"/>
</p:tagLst>
</file>

<file path=ppt/tags/tag129.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NAME" val="Logo"/>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NAME" val="Logo"/>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A1QlcLRR_ue5g5C2LREl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PVnEh.utQS2SJxpLA7hr2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0Zk9cUJSKOzyBgf29HZL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PnmZafLhQJ29gHXvpNb5aQ"/>
</p:tagLst>
</file>

<file path=ppt/tags/tag159.xml><?xml version="1.0" encoding="utf-8"?>
<p:tagLst xmlns:a="http://schemas.openxmlformats.org/drawingml/2006/main" xmlns:r="http://schemas.openxmlformats.org/officeDocument/2006/relationships" xmlns:p="http://schemas.openxmlformats.org/presentationml/2006/main">
  <p:tag name="NAME" val="Logo"/>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NAME" val="Logo"/>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NAME" val="Logo"/>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NAME" val="Logo"/>
</p:tagLst>
</file>

<file path=ppt/tags/tag166.xml><?xml version="1.0" encoding="utf-8"?>
<p:tagLst xmlns:a="http://schemas.openxmlformats.org/drawingml/2006/main" xmlns:r="http://schemas.openxmlformats.org/officeDocument/2006/relationships" xmlns:p="http://schemas.openxmlformats.org/presentationml/2006/main">
  <p:tag name="NAME" val="Logo"/>
</p:tagLst>
</file>

<file path=ppt/tags/tag167.xml><?xml version="1.0" encoding="utf-8"?>
<p:tagLst xmlns:a="http://schemas.openxmlformats.org/drawingml/2006/main" xmlns:r="http://schemas.openxmlformats.org/officeDocument/2006/relationships" xmlns:p="http://schemas.openxmlformats.org/presentationml/2006/main">
  <p:tag name="NAME" val="Logo"/>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NAME" val="Logo"/>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3ABb2MVRcS3SDbpXzyc5A"/>
</p:tagLst>
</file>

<file path=ppt/tags/tag172.xml><?xml version="1.0" encoding="utf-8"?>
<p:tagLst xmlns:a="http://schemas.openxmlformats.org/drawingml/2006/main" xmlns:r="http://schemas.openxmlformats.org/officeDocument/2006/relationships" xmlns:p="http://schemas.openxmlformats.org/presentationml/2006/main">
  <p:tag name="NAME" val="Logo"/>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NAME" val="Logo"/>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NAME" val="Logo"/>
</p:tagLst>
</file>

<file path=ppt/tags/tag177.xml><?xml version="1.0" encoding="utf-8"?>
<p:tagLst xmlns:a="http://schemas.openxmlformats.org/drawingml/2006/main" xmlns:r="http://schemas.openxmlformats.org/officeDocument/2006/relationships" xmlns:p="http://schemas.openxmlformats.org/presentationml/2006/main">
  <p:tag name="NAME" val="Logo"/>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NAME" val="Logo"/>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GHMH17yaTgqG_pqOBKxwFg"/>
</p:tagLst>
</file>

<file path=ppt/tags/tag182.xml><?xml version="1.0" encoding="utf-8"?>
<p:tagLst xmlns:a="http://schemas.openxmlformats.org/drawingml/2006/main" xmlns:r="http://schemas.openxmlformats.org/officeDocument/2006/relationships" xmlns:p="http://schemas.openxmlformats.org/presentationml/2006/main">
  <p:tag name="NAME" val="Logo"/>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86.xml><?xml version="1.0" encoding="utf-8"?>
<p:tagLst xmlns:a="http://schemas.openxmlformats.org/drawingml/2006/main" xmlns:r="http://schemas.openxmlformats.org/officeDocument/2006/relationships" xmlns:p="http://schemas.openxmlformats.org/presentationml/2006/main">
  <p:tag name="NAME" val="Moon"/>
</p:tagLst>
</file>

<file path=ppt/tags/tag187.xml><?xml version="1.0" encoding="utf-8"?>
<p:tagLst xmlns:a="http://schemas.openxmlformats.org/drawingml/2006/main" xmlns:r="http://schemas.openxmlformats.org/officeDocument/2006/relationships" xmlns:p="http://schemas.openxmlformats.org/presentationml/2006/main">
  <p:tag name="NAME" val="Moon"/>
</p:tagLst>
</file>

<file path=ppt/tags/tag188.xml><?xml version="1.0" encoding="utf-8"?>
<p:tagLst xmlns:a="http://schemas.openxmlformats.org/drawingml/2006/main" xmlns:r="http://schemas.openxmlformats.org/officeDocument/2006/relationships" xmlns:p="http://schemas.openxmlformats.org/presentationml/2006/main">
  <p:tag name="NAME" val="Moon"/>
</p:tagLst>
</file>

<file path=ppt/tags/tag189.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0.xml><?xml version="1.0" encoding="utf-8"?>
<p:tagLst xmlns:a="http://schemas.openxmlformats.org/drawingml/2006/main" xmlns:r="http://schemas.openxmlformats.org/officeDocument/2006/relationships" xmlns:p="http://schemas.openxmlformats.org/presentationml/2006/main">
  <p:tag name="NAME" val="Moon"/>
</p:tagLst>
</file>

<file path=ppt/tags/tag19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NAME" val="Logo"/>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NAME" val="Logo"/>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7.xml><?xml version="1.0" encoding="utf-8"?>
<p:tagLst xmlns:a="http://schemas.openxmlformats.org/drawingml/2006/main" xmlns:r="http://schemas.openxmlformats.org/officeDocument/2006/relationships" xmlns:p="http://schemas.openxmlformats.org/presentationml/2006/main">
  <p:tag name="NAME" val="Moon"/>
</p:tagLst>
</file>

<file path=ppt/tags/tag208.xml><?xml version="1.0" encoding="utf-8"?>
<p:tagLst xmlns:a="http://schemas.openxmlformats.org/drawingml/2006/main" xmlns:r="http://schemas.openxmlformats.org/officeDocument/2006/relationships" xmlns:p="http://schemas.openxmlformats.org/presentationml/2006/main">
  <p:tag name="NAME" val="Moon"/>
</p:tagLst>
</file>

<file path=ppt/tags/tag209.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0.xml><?xml version="1.0" encoding="utf-8"?>
<p:tagLst xmlns:a="http://schemas.openxmlformats.org/drawingml/2006/main" xmlns:r="http://schemas.openxmlformats.org/officeDocument/2006/relationships" xmlns:p="http://schemas.openxmlformats.org/presentationml/2006/main">
  <p:tag name="NAME" val="Moon"/>
</p:tagLst>
</file>

<file path=ppt/tags/tag211.xml><?xml version="1.0" encoding="utf-8"?>
<p:tagLst xmlns:a="http://schemas.openxmlformats.org/drawingml/2006/main" xmlns:r="http://schemas.openxmlformats.org/officeDocument/2006/relationships" xmlns:p="http://schemas.openxmlformats.org/presentationml/2006/main">
  <p:tag name="NAME" val="Moon"/>
</p:tagLst>
</file>

<file path=ppt/tags/tag2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NAME" val="Logo"/>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NAME" val="Logo"/>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Tw3F7sCbBsmRMGrab1avU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9zN9TZtlftlLI2DPGwNTQ"/>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32.xml><?xml version="1.0" encoding="utf-8"?>
<p:tagLst xmlns:a="http://schemas.openxmlformats.org/drawingml/2006/main" xmlns:r="http://schemas.openxmlformats.org/officeDocument/2006/relationships" xmlns:p="http://schemas.openxmlformats.org/presentationml/2006/main">
  <p:tag name="NAME" val="Moon"/>
</p:tagLst>
</file>

<file path=ppt/tags/tag233.xml><?xml version="1.0" encoding="utf-8"?>
<p:tagLst xmlns:a="http://schemas.openxmlformats.org/drawingml/2006/main" xmlns:r="http://schemas.openxmlformats.org/officeDocument/2006/relationships" xmlns:p="http://schemas.openxmlformats.org/presentationml/2006/main">
  <p:tag name="NAME" val="Moon"/>
</p:tagLst>
</file>

<file path=ppt/tags/tag234.xml><?xml version="1.0" encoding="utf-8"?>
<p:tagLst xmlns:a="http://schemas.openxmlformats.org/drawingml/2006/main" xmlns:r="http://schemas.openxmlformats.org/officeDocument/2006/relationships" xmlns:p="http://schemas.openxmlformats.org/presentationml/2006/main">
  <p:tag name="NAME" val="Moon"/>
</p:tagLst>
</file>

<file path=ppt/tags/tag235.xml><?xml version="1.0" encoding="utf-8"?>
<p:tagLst xmlns:a="http://schemas.openxmlformats.org/drawingml/2006/main" xmlns:r="http://schemas.openxmlformats.org/officeDocument/2006/relationships" xmlns:p="http://schemas.openxmlformats.org/presentationml/2006/main">
  <p:tag name="NAME" val="Moon"/>
</p:tagLst>
</file>

<file path=ppt/tags/tag236.xml><?xml version="1.0" encoding="utf-8"?>
<p:tagLst xmlns:a="http://schemas.openxmlformats.org/drawingml/2006/main" xmlns:r="http://schemas.openxmlformats.org/officeDocument/2006/relationships" xmlns:p="http://schemas.openxmlformats.org/presentationml/2006/main">
  <p:tag name="NAME" val="Moon"/>
</p:tagLst>
</file>

<file path=ppt/tags/tag23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4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4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4Apz9f0LTN2CTsCODrR9BA"/>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50.xml><?xml version="1.0" encoding="utf-8"?>
<p:tagLst xmlns:a="http://schemas.openxmlformats.org/drawingml/2006/main" xmlns:r="http://schemas.openxmlformats.org/officeDocument/2006/relationships" xmlns:p="http://schemas.openxmlformats.org/presentationml/2006/main">
  <p:tag name="NAME" val="Logo"/>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I6j0Rj0nQ3miXd4PXUUHcg"/>
</p:tagLst>
</file>

<file path=ppt/tags/tag253.xml><?xml version="1.0" encoding="utf-8"?>
<p:tagLst xmlns:a="http://schemas.openxmlformats.org/drawingml/2006/main" xmlns:r="http://schemas.openxmlformats.org/officeDocument/2006/relationships" xmlns:p="http://schemas.openxmlformats.org/presentationml/2006/main">
  <p:tag name="NAME" val="Logo"/>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57.xml><?xml version="1.0" encoding="utf-8"?>
<p:tagLst xmlns:a="http://schemas.openxmlformats.org/drawingml/2006/main" xmlns:r="http://schemas.openxmlformats.org/officeDocument/2006/relationships" xmlns:p="http://schemas.openxmlformats.org/presentationml/2006/main">
  <p:tag name="NAME" val="Moon"/>
</p:tagLst>
</file>

<file path=ppt/tags/tag258.xml><?xml version="1.0" encoding="utf-8"?>
<p:tagLst xmlns:a="http://schemas.openxmlformats.org/drawingml/2006/main" xmlns:r="http://schemas.openxmlformats.org/officeDocument/2006/relationships" xmlns:p="http://schemas.openxmlformats.org/presentationml/2006/main">
  <p:tag name="NAME" val="Moon"/>
</p:tagLst>
</file>

<file path=ppt/tags/tag259.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60.xml><?xml version="1.0" encoding="utf-8"?>
<p:tagLst xmlns:a="http://schemas.openxmlformats.org/drawingml/2006/main" xmlns:r="http://schemas.openxmlformats.org/officeDocument/2006/relationships" xmlns:p="http://schemas.openxmlformats.org/presentationml/2006/main">
  <p:tag name="NAME" val="Moon"/>
</p:tagLst>
</file>

<file path=ppt/tags/tag261.xml><?xml version="1.0" encoding="utf-8"?>
<p:tagLst xmlns:a="http://schemas.openxmlformats.org/drawingml/2006/main" xmlns:r="http://schemas.openxmlformats.org/officeDocument/2006/relationships" xmlns:p="http://schemas.openxmlformats.org/presentationml/2006/main">
  <p:tag name="NAME" val="Moon"/>
</p:tagLst>
</file>

<file path=ppt/tags/tag262.xml><?xml version="1.0" encoding="utf-8"?>
<p:tagLst xmlns:a="http://schemas.openxmlformats.org/drawingml/2006/main" xmlns:r="http://schemas.openxmlformats.org/officeDocument/2006/relationships" xmlns:p="http://schemas.openxmlformats.org/presentationml/2006/main">
  <p:tag name="ISLEGEND" val="true"/>
</p:tagLst>
</file>

<file path=ppt/tags/tag263.xml><?xml version="1.0" encoding="utf-8"?>
<p:tagLst xmlns:a="http://schemas.openxmlformats.org/drawingml/2006/main" xmlns:r="http://schemas.openxmlformats.org/officeDocument/2006/relationships" xmlns:p="http://schemas.openxmlformats.org/presentationml/2006/main">
  <p:tag name="ISLEGEND" val="true"/>
</p:tagLst>
</file>

<file path=ppt/tags/tag264.xml><?xml version="1.0" encoding="utf-8"?>
<p:tagLst xmlns:a="http://schemas.openxmlformats.org/drawingml/2006/main" xmlns:r="http://schemas.openxmlformats.org/officeDocument/2006/relationships" xmlns:p="http://schemas.openxmlformats.org/presentationml/2006/main">
  <p:tag name="ISLEGEND" val="true"/>
</p:tagLst>
</file>

<file path=ppt/tags/tag265.xml><?xml version="1.0" encoding="utf-8"?>
<p:tagLst xmlns:a="http://schemas.openxmlformats.org/drawingml/2006/main" xmlns:r="http://schemas.openxmlformats.org/officeDocument/2006/relationships" xmlns:p="http://schemas.openxmlformats.org/presentationml/2006/main">
  <p:tag name="ISLEGEND" val="true"/>
</p:tagLst>
</file>

<file path=ppt/tags/tag266.xml><?xml version="1.0" encoding="utf-8"?>
<p:tagLst xmlns:a="http://schemas.openxmlformats.org/drawingml/2006/main" xmlns:r="http://schemas.openxmlformats.org/officeDocument/2006/relationships" xmlns:p="http://schemas.openxmlformats.org/presentationml/2006/main">
  <p:tag name="ISLEGEND" val="true"/>
</p:tagLst>
</file>

<file path=ppt/tags/tag26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7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7.xml><?xml version="1.0" encoding="utf-8"?>
<p:tagLst xmlns:a="http://schemas.openxmlformats.org/drawingml/2006/main" xmlns:r="http://schemas.openxmlformats.org/officeDocument/2006/relationships" xmlns:p="http://schemas.openxmlformats.org/presentationml/2006/main">
  <p:tag name="ISLEGEND" val="true"/>
</p:tagLst>
</file>

<file path=ppt/tags/tag278.xml><?xml version="1.0" encoding="utf-8"?>
<p:tagLst xmlns:a="http://schemas.openxmlformats.org/drawingml/2006/main" xmlns:r="http://schemas.openxmlformats.org/officeDocument/2006/relationships" xmlns:p="http://schemas.openxmlformats.org/presentationml/2006/main">
  <p:tag name="ISLEGEND" val="true"/>
</p:tagLst>
</file>

<file path=ppt/tags/tag279.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80.xml><?xml version="1.0" encoding="utf-8"?>
<p:tagLst xmlns:a="http://schemas.openxmlformats.org/drawingml/2006/main" xmlns:r="http://schemas.openxmlformats.org/officeDocument/2006/relationships" xmlns:p="http://schemas.openxmlformats.org/presentationml/2006/main">
  <p:tag name="ISLEGEND" val="true"/>
</p:tagLst>
</file>

<file path=ppt/tags/tag281.xml><?xml version="1.0" encoding="utf-8"?>
<p:tagLst xmlns:a="http://schemas.openxmlformats.org/drawingml/2006/main" xmlns:r="http://schemas.openxmlformats.org/officeDocument/2006/relationships" xmlns:p="http://schemas.openxmlformats.org/presentationml/2006/main">
  <p:tag name="ISLEGEND" val="true"/>
</p:tagLst>
</file>

<file path=ppt/tags/tag282.xml><?xml version="1.0" encoding="utf-8"?>
<p:tagLst xmlns:a="http://schemas.openxmlformats.org/drawingml/2006/main" xmlns:r="http://schemas.openxmlformats.org/officeDocument/2006/relationships" xmlns:p="http://schemas.openxmlformats.org/presentationml/2006/main">
  <p:tag name="ISLEGEND" val="true"/>
</p:tagLst>
</file>

<file path=ppt/tags/tag283.xml><?xml version="1.0" encoding="utf-8"?>
<p:tagLst xmlns:a="http://schemas.openxmlformats.org/drawingml/2006/main" xmlns:r="http://schemas.openxmlformats.org/officeDocument/2006/relationships" xmlns:p="http://schemas.openxmlformats.org/presentationml/2006/main">
  <p:tag name="ISLEGEND" val="tru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NAME" val="Logo"/>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NAME" val="Logo"/>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290.xml><?xml version="1.0" encoding="utf-8"?>
<p:tagLst xmlns:a="http://schemas.openxmlformats.org/drawingml/2006/main" xmlns:r="http://schemas.openxmlformats.org/officeDocument/2006/relationships" xmlns:p="http://schemas.openxmlformats.org/presentationml/2006/main">
  <p:tag name="NAME" val="Moon"/>
</p:tagLst>
</file>

<file path=ppt/tags/tag291.xml><?xml version="1.0" encoding="utf-8"?>
<p:tagLst xmlns:a="http://schemas.openxmlformats.org/drawingml/2006/main" xmlns:r="http://schemas.openxmlformats.org/officeDocument/2006/relationships" xmlns:p="http://schemas.openxmlformats.org/presentationml/2006/main">
  <p:tag name="NAME" val="Moon"/>
</p:tagLst>
</file>

<file path=ppt/tags/tag292.xml><?xml version="1.0" encoding="utf-8"?>
<p:tagLst xmlns:a="http://schemas.openxmlformats.org/drawingml/2006/main" xmlns:r="http://schemas.openxmlformats.org/officeDocument/2006/relationships" xmlns:p="http://schemas.openxmlformats.org/presentationml/2006/main">
  <p:tag name="NAME" val="Moon"/>
</p:tagLst>
</file>

<file path=ppt/tags/tag293.xml><?xml version="1.0" encoding="utf-8"?>
<p:tagLst xmlns:a="http://schemas.openxmlformats.org/drawingml/2006/main" xmlns:r="http://schemas.openxmlformats.org/officeDocument/2006/relationships" xmlns:p="http://schemas.openxmlformats.org/presentationml/2006/main">
  <p:tag name="NAME" val="Moon"/>
</p:tagLst>
</file>

<file path=ppt/tags/tag294.xml><?xml version="1.0" encoding="utf-8"?>
<p:tagLst xmlns:a="http://schemas.openxmlformats.org/drawingml/2006/main" xmlns:r="http://schemas.openxmlformats.org/officeDocument/2006/relationships" xmlns:p="http://schemas.openxmlformats.org/presentationml/2006/main">
  <p:tag name="NAME" val="Moon"/>
</p:tagLst>
</file>

<file path=ppt/tags/tag29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0.xml><?xml version="1.0" encoding="utf-8"?>
<p:tagLst xmlns:a="http://schemas.openxmlformats.org/drawingml/2006/main" xmlns:r="http://schemas.openxmlformats.org/officeDocument/2006/relationships" xmlns:p="http://schemas.openxmlformats.org/presentationml/2006/main">
  <p:tag name="ISLEGEND" val="true"/>
</p:tagLst>
</file>

<file path=ppt/tags/tag30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0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0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0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0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NAME" val="Logo"/>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NAME" val="Logo"/>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11.xml><?xml version="1.0" encoding="utf-8"?>
<p:tagLst xmlns:a="http://schemas.openxmlformats.org/drawingml/2006/main" xmlns:r="http://schemas.openxmlformats.org/officeDocument/2006/relationships" xmlns:p="http://schemas.openxmlformats.org/presentationml/2006/main">
  <p:tag name="NAME" val="Moon"/>
</p:tagLst>
</file>

<file path=ppt/tags/tag312.xml><?xml version="1.0" encoding="utf-8"?>
<p:tagLst xmlns:a="http://schemas.openxmlformats.org/drawingml/2006/main" xmlns:r="http://schemas.openxmlformats.org/officeDocument/2006/relationships" xmlns:p="http://schemas.openxmlformats.org/presentationml/2006/main">
  <p:tag name="NAME" val="Moon"/>
</p:tagLst>
</file>

<file path=ppt/tags/tag313.xml><?xml version="1.0" encoding="utf-8"?>
<p:tagLst xmlns:a="http://schemas.openxmlformats.org/drawingml/2006/main" xmlns:r="http://schemas.openxmlformats.org/officeDocument/2006/relationships" xmlns:p="http://schemas.openxmlformats.org/presentationml/2006/main">
  <p:tag name="NAME" val="Moon"/>
</p:tagLst>
</file>

<file path=ppt/tags/tag314.xml><?xml version="1.0" encoding="utf-8"?>
<p:tagLst xmlns:a="http://schemas.openxmlformats.org/drawingml/2006/main" xmlns:r="http://schemas.openxmlformats.org/officeDocument/2006/relationships" xmlns:p="http://schemas.openxmlformats.org/presentationml/2006/main">
  <p:tag name="NAME" val="Moon"/>
</p:tagLst>
</file>

<file path=ppt/tags/tag315.xml><?xml version="1.0" encoding="utf-8"?>
<p:tagLst xmlns:a="http://schemas.openxmlformats.org/drawingml/2006/main" xmlns:r="http://schemas.openxmlformats.org/officeDocument/2006/relationships" xmlns:p="http://schemas.openxmlformats.org/presentationml/2006/main">
  <p:tag name="NAME" val="Moon"/>
</p:tagLst>
</file>

<file path=ppt/tags/tag316.xml><?xml version="1.0" encoding="utf-8"?>
<p:tagLst xmlns:a="http://schemas.openxmlformats.org/drawingml/2006/main" xmlns:r="http://schemas.openxmlformats.org/officeDocument/2006/relationships" xmlns:p="http://schemas.openxmlformats.org/presentationml/2006/main">
  <p:tag name="ISLEGEND" val="true"/>
</p:tagLst>
</file>

<file path=ppt/tags/tag317.xml><?xml version="1.0" encoding="utf-8"?>
<p:tagLst xmlns:a="http://schemas.openxmlformats.org/drawingml/2006/main" xmlns:r="http://schemas.openxmlformats.org/officeDocument/2006/relationships" xmlns:p="http://schemas.openxmlformats.org/presentationml/2006/main">
  <p:tag name="ISLEGEND" val="true"/>
</p:tagLst>
</file>

<file path=ppt/tags/tag318.xml><?xml version="1.0" encoding="utf-8"?>
<p:tagLst xmlns:a="http://schemas.openxmlformats.org/drawingml/2006/main" xmlns:r="http://schemas.openxmlformats.org/officeDocument/2006/relationships" xmlns:p="http://schemas.openxmlformats.org/presentationml/2006/main">
  <p:tag name="ISLEGEND" val="true"/>
</p:tagLst>
</file>

<file path=ppt/tags/tag319.xml><?xml version="1.0" encoding="utf-8"?>
<p:tagLst xmlns:a="http://schemas.openxmlformats.org/drawingml/2006/main" xmlns:r="http://schemas.openxmlformats.org/officeDocument/2006/relationships" xmlns:p="http://schemas.openxmlformats.org/presentationml/2006/main">
  <p:tag name="ISLEGEND" val="true"/>
</p:tagLst>
</file>

<file path=ppt/tags/tag32.xml><?xml version="1.0" encoding="utf-8"?>
<p:tagLst xmlns:a="http://schemas.openxmlformats.org/drawingml/2006/main" xmlns:r="http://schemas.openxmlformats.org/officeDocument/2006/relationships" xmlns:p="http://schemas.openxmlformats.org/presentationml/2006/main">
  <p:tag name="NAME" val="Logo"/>
</p:tagLst>
</file>

<file path=ppt/tags/tag320.xml><?xml version="1.0" encoding="utf-8"?>
<p:tagLst xmlns:a="http://schemas.openxmlformats.org/drawingml/2006/main" xmlns:r="http://schemas.openxmlformats.org/officeDocument/2006/relationships" xmlns:p="http://schemas.openxmlformats.org/presentationml/2006/main">
  <p:tag name="ISLEGEND" val="true"/>
</p:tagLst>
</file>

<file path=ppt/tags/tag32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2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1.xml><?xml version="1.0" encoding="utf-8"?>
<p:tagLst xmlns:a="http://schemas.openxmlformats.org/drawingml/2006/main" xmlns:r="http://schemas.openxmlformats.org/officeDocument/2006/relationships" xmlns:p="http://schemas.openxmlformats.org/presentationml/2006/main">
  <p:tag name="ISLEGEND" val="true"/>
</p:tagLst>
</file>

<file path=ppt/tags/tag332.xml><?xml version="1.0" encoding="utf-8"?>
<p:tagLst xmlns:a="http://schemas.openxmlformats.org/drawingml/2006/main" xmlns:r="http://schemas.openxmlformats.org/officeDocument/2006/relationships" xmlns:p="http://schemas.openxmlformats.org/presentationml/2006/main">
  <p:tag name="ISLEGEND" val="true"/>
</p:tagLst>
</file>

<file path=ppt/tags/tag333.xml><?xml version="1.0" encoding="utf-8"?>
<p:tagLst xmlns:a="http://schemas.openxmlformats.org/drawingml/2006/main" xmlns:r="http://schemas.openxmlformats.org/officeDocument/2006/relationships" xmlns:p="http://schemas.openxmlformats.org/presentationml/2006/main">
  <p:tag name="ISLEGEND" val="true"/>
</p:tagLst>
</file>

<file path=ppt/tags/tag334.xml><?xml version="1.0" encoding="utf-8"?>
<p:tagLst xmlns:a="http://schemas.openxmlformats.org/drawingml/2006/main" xmlns:r="http://schemas.openxmlformats.org/officeDocument/2006/relationships" xmlns:p="http://schemas.openxmlformats.org/presentationml/2006/main">
  <p:tag name="ISLEGEND" val="true"/>
</p:tagLst>
</file>

<file path=ppt/tags/tag335.xml><?xml version="1.0" encoding="utf-8"?>
<p:tagLst xmlns:a="http://schemas.openxmlformats.org/drawingml/2006/main" xmlns:r="http://schemas.openxmlformats.org/officeDocument/2006/relationships" xmlns:p="http://schemas.openxmlformats.org/presentationml/2006/main">
  <p:tag name="ISLEGEND" val="true"/>
</p:tagLst>
</file>

<file path=ppt/tags/tag336.xml><?xml version="1.0" encoding="utf-8"?>
<p:tagLst xmlns:a="http://schemas.openxmlformats.org/drawingml/2006/main" xmlns:r="http://schemas.openxmlformats.org/officeDocument/2006/relationships" xmlns:p="http://schemas.openxmlformats.org/presentationml/2006/main">
  <p:tag name="ISLEGEND" val="true"/>
</p:tagLst>
</file>

<file path=ppt/tags/tag337.xml><?xml version="1.0" encoding="utf-8"?>
<p:tagLst xmlns:a="http://schemas.openxmlformats.org/drawingml/2006/main" xmlns:r="http://schemas.openxmlformats.org/officeDocument/2006/relationships" xmlns:p="http://schemas.openxmlformats.org/presentationml/2006/main">
  <p:tag name="ISLEGEND" val="tru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NAME" val="Logo"/>
</p:tagLst>
</file>

<file path=ppt/tags/tag34.xml><?xml version="1.0" encoding="utf-8"?>
<p:tagLst xmlns:a="http://schemas.openxmlformats.org/drawingml/2006/main" xmlns:r="http://schemas.openxmlformats.org/officeDocument/2006/relationships" xmlns:p="http://schemas.openxmlformats.org/presentationml/2006/main">
  <p:tag name="NAME" val="Logo"/>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NAME" val="Logo"/>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44.xml><?xml version="1.0" encoding="utf-8"?>
<p:tagLst xmlns:a="http://schemas.openxmlformats.org/drawingml/2006/main" xmlns:r="http://schemas.openxmlformats.org/officeDocument/2006/relationships" xmlns:p="http://schemas.openxmlformats.org/presentationml/2006/main">
  <p:tag name="NAME" val="Moon"/>
</p:tagLst>
</file>

<file path=ppt/tags/tag345.xml><?xml version="1.0" encoding="utf-8"?>
<p:tagLst xmlns:a="http://schemas.openxmlformats.org/drawingml/2006/main" xmlns:r="http://schemas.openxmlformats.org/officeDocument/2006/relationships" xmlns:p="http://schemas.openxmlformats.org/presentationml/2006/main">
  <p:tag name="NAME" val="Moon"/>
</p:tagLst>
</file>

<file path=ppt/tags/tag346.xml><?xml version="1.0" encoding="utf-8"?>
<p:tagLst xmlns:a="http://schemas.openxmlformats.org/drawingml/2006/main" xmlns:r="http://schemas.openxmlformats.org/officeDocument/2006/relationships" xmlns:p="http://schemas.openxmlformats.org/presentationml/2006/main">
  <p:tag name="NAME" val="Moon"/>
</p:tagLst>
</file>

<file path=ppt/tags/tag347.xml><?xml version="1.0" encoding="utf-8"?>
<p:tagLst xmlns:a="http://schemas.openxmlformats.org/drawingml/2006/main" xmlns:r="http://schemas.openxmlformats.org/officeDocument/2006/relationships" xmlns:p="http://schemas.openxmlformats.org/presentationml/2006/main">
  <p:tag name="NAME" val="Moon"/>
</p:tagLst>
</file>

<file path=ppt/tags/tag348.xml><?xml version="1.0" encoding="utf-8"?>
<p:tagLst xmlns:a="http://schemas.openxmlformats.org/drawingml/2006/main" xmlns:r="http://schemas.openxmlformats.org/officeDocument/2006/relationships" xmlns:p="http://schemas.openxmlformats.org/presentationml/2006/main">
  <p:tag name="NAME" val="Moon"/>
</p:tagLst>
</file>

<file path=ppt/tags/tag349.xml><?xml version="1.0" encoding="utf-8"?>
<p:tagLst xmlns:a="http://schemas.openxmlformats.org/drawingml/2006/main" xmlns:r="http://schemas.openxmlformats.org/officeDocument/2006/relationships" xmlns:p="http://schemas.openxmlformats.org/presentationml/2006/main">
  <p:tag name="ISLEGEND" val="tru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ISLEGEND" val="true"/>
</p:tagLst>
</file>

<file path=ppt/tags/tag351.xml><?xml version="1.0" encoding="utf-8"?>
<p:tagLst xmlns:a="http://schemas.openxmlformats.org/drawingml/2006/main" xmlns:r="http://schemas.openxmlformats.org/officeDocument/2006/relationships" xmlns:p="http://schemas.openxmlformats.org/presentationml/2006/main">
  <p:tag name="ISLEGEND" val="true"/>
</p:tagLst>
</file>

<file path=ppt/tags/tag352.xml><?xml version="1.0" encoding="utf-8"?>
<p:tagLst xmlns:a="http://schemas.openxmlformats.org/drawingml/2006/main" xmlns:r="http://schemas.openxmlformats.org/officeDocument/2006/relationships" xmlns:p="http://schemas.openxmlformats.org/presentationml/2006/main">
  <p:tag name="ISLEGEND" val="true"/>
</p:tagLst>
</file>

<file path=ppt/tags/tag353.xml><?xml version="1.0" encoding="utf-8"?>
<p:tagLst xmlns:a="http://schemas.openxmlformats.org/drawingml/2006/main" xmlns:r="http://schemas.openxmlformats.org/officeDocument/2006/relationships" xmlns:p="http://schemas.openxmlformats.org/presentationml/2006/main">
  <p:tag name="ISLEGEND" val="true"/>
</p:tagLst>
</file>

<file path=ppt/tags/tag35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5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5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5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6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64.xml><?xml version="1.0" encoding="utf-8"?>
<p:tagLst xmlns:a="http://schemas.openxmlformats.org/drawingml/2006/main" xmlns:r="http://schemas.openxmlformats.org/officeDocument/2006/relationships" xmlns:p="http://schemas.openxmlformats.org/presentationml/2006/main">
  <p:tag name="ISLEGEND" val="true"/>
</p:tagLst>
</file>

<file path=ppt/tags/tag365.xml><?xml version="1.0" encoding="utf-8"?>
<p:tagLst xmlns:a="http://schemas.openxmlformats.org/drawingml/2006/main" xmlns:r="http://schemas.openxmlformats.org/officeDocument/2006/relationships" xmlns:p="http://schemas.openxmlformats.org/presentationml/2006/main">
  <p:tag name="ISLEGEND" val="true"/>
</p:tagLst>
</file>

<file path=ppt/tags/tag366.xml><?xml version="1.0" encoding="utf-8"?>
<p:tagLst xmlns:a="http://schemas.openxmlformats.org/drawingml/2006/main" xmlns:r="http://schemas.openxmlformats.org/officeDocument/2006/relationships" xmlns:p="http://schemas.openxmlformats.org/presentationml/2006/main">
  <p:tag name="ISLEGEND" val="true"/>
</p:tagLst>
</file>

<file path=ppt/tags/tag367.xml><?xml version="1.0" encoding="utf-8"?>
<p:tagLst xmlns:a="http://schemas.openxmlformats.org/drawingml/2006/main" xmlns:r="http://schemas.openxmlformats.org/officeDocument/2006/relationships" xmlns:p="http://schemas.openxmlformats.org/presentationml/2006/main">
  <p:tag name="ISLEGEND" val="true"/>
</p:tagLst>
</file>

<file path=ppt/tags/tag368.xml><?xml version="1.0" encoding="utf-8"?>
<p:tagLst xmlns:a="http://schemas.openxmlformats.org/drawingml/2006/main" xmlns:r="http://schemas.openxmlformats.org/officeDocument/2006/relationships" xmlns:p="http://schemas.openxmlformats.org/presentationml/2006/main">
  <p:tag name="ISLEGEND" val="true"/>
</p:tagLst>
</file>

<file path=ppt/tags/tag369.xml><?xml version="1.0" encoding="utf-8"?>
<p:tagLst xmlns:a="http://schemas.openxmlformats.org/drawingml/2006/main" xmlns:r="http://schemas.openxmlformats.org/officeDocument/2006/relationships" xmlns:p="http://schemas.openxmlformats.org/presentationml/2006/main">
  <p:tag name="ISLEGEND" val="true"/>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70.xml><?xml version="1.0" encoding="utf-8"?>
<p:tagLst xmlns:a="http://schemas.openxmlformats.org/drawingml/2006/main" xmlns:r="http://schemas.openxmlformats.org/officeDocument/2006/relationships" xmlns:p="http://schemas.openxmlformats.org/presentationml/2006/main">
  <p:tag name="ISLEGEND" val="tru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NAME" val="Logo"/>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NAME" val="Logo"/>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77.xml><?xml version="1.0" encoding="utf-8"?>
<p:tagLst xmlns:a="http://schemas.openxmlformats.org/drawingml/2006/main" xmlns:r="http://schemas.openxmlformats.org/officeDocument/2006/relationships" xmlns:p="http://schemas.openxmlformats.org/presentationml/2006/main">
  <p:tag name="NAME" val="Moon"/>
</p:tagLst>
</file>

<file path=ppt/tags/tag378.xml><?xml version="1.0" encoding="utf-8"?>
<p:tagLst xmlns:a="http://schemas.openxmlformats.org/drawingml/2006/main" xmlns:r="http://schemas.openxmlformats.org/officeDocument/2006/relationships" xmlns:p="http://schemas.openxmlformats.org/presentationml/2006/main">
  <p:tag name="NAME" val="Moon"/>
</p:tagLst>
</file>

<file path=ppt/tags/tag379.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80.xml><?xml version="1.0" encoding="utf-8"?>
<p:tagLst xmlns:a="http://schemas.openxmlformats.org/drawingml/2006/main" xmlns:r="http://schemas.openxmlformats.org/officeDocument/2006/relationships" xmlns:p="http://schemas.openxmlformats.org/presentationml/2006/main">
  <p:tag name="NAME" val="Moon"/>
</p:tagLst>
</file>

<file path=ppt/tags/tag381.xml><?xml version="1.0" encoding="utf-8"?>
<p:tagLst xmlns:a="http://schemas.openxmlformats.org/drawingml/2006/main" xmlns:r="http://schemas.openxmlformats.org/officeDocument/2006/relationships" xmlns:p="http://schemas.openxmlformats.org/presentationml/2006/main">
  <p:tag name="NAME" val="Moon"/>
</p:tagLst>
</file>

<file path=ppt/tags/tag38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8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8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39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9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NAME" val="Logo"/>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NAME" val="Logo"/>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98.xml><?xml version="1.0" encoding="utf-8"?>
<p:tagLst xmlns:a="http://schemas.openxmlformats.org/drawingml/2006/main" xmlns:r="http://schemas.openxmlformats.org/officeDocument/2006/relationships" xmlns:p="http://schemas.openxmlformats.org/presentationml/2006/main">
  <p:tag name="NAME" val="Moon"/>
</p:tagLst>
</file>

<file path=ppt/tags/tag39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00.xml><?xml version="1.0" encoding="utf-8"?>
<p:tagLst xmlns:a="http://schemas.openxmlformats.org/drawingml/2006/main" xmlns:r="http://schemas.openxmlformats.org/officeDocument/2006/relationships" xmlns:p="http://schemas.openxmlformats.org/presentationml/2006/main">
  <p:tag name="NAME" val="Moon"/>
</p:tagLst>
</file>

<file path=ppt/tags/tag401.xml><?xml version="1.0" encoding="utf-8"?>
<p:tagLst xmlns:a="http://schemas.openxmlformats.org/drawingml/2006/main" xmlns:r="http://schemas.openxmlformats.org/officeDocument/2006/relationships" xmlns:p="http://schemas.openxmlformats.org/presentationml/2006/main">
  <p:tag name="NAME" val="Moon"/>
</p:tagLst>
</file>

<file path=ppt/tags/tag402.xml><?xml version="1.0" encoding="utf-8"?>
<p:tagLst xmlns:a="http://schemas.openxmlformats.org/drawingml/2006/main" xmlns:r="http://schemas.openxmlformats.org/officeDocument/2006/relationships" xmlns:p="http://schemas.openxmlformats.org/presentationml/2006/main">
  <p:tag name="NAME" val="Moon"/>
</p:tagLst>
</file>

<file path=ppt/tags/tag40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0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0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1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NAME" val="Logo"/>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NAME" val="Logo"/>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19.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ISLEGEND" val="true"/>
</p:tagLst>
</file>

<file path=ppt/tags/tag420.xml><?xml version="1.0" encoding="utf-8"?>
<p:tagLst xmlns:a="http://schemas.openxmlformats.org/drawingml/2006/main" xmlns:r="http://schemas.openxmlformats.org/officeDocument/2006/relationships" xmlns:p="http://schemas.openxmlformats.org/presentationml/2006/main">
  <p:tag name="NAME" val="Moon"/>
</p:tagLst>
</file>

<file path=ppt/tags/tag421.xml><?xml version="1.0" encoding="utf-8"?>
<p:tagLst xmlns:a="http://schemas.openxmlformats.org/drawingml/2006/main" xmlns:r="http://schemas.openxmlformats.org/officeDocument/2006/relationships" xmlns:p="http://schemas.openxmlformats.org/presentationml/2006/main">
  <p:tag name="NAME" val="Moon"/>
</p:tagLst>
</file>

<file path=ppt/tags/tag422.xml><?xml version="1.0" encoding="utf-8"?>
<p:tagLst xmlns:a="http://schemas.openxmlformats.org/drawingml/2006/main" xmlns:r="http://schemas.openxmlformats.org/officeDocument/2006/relationships" xmlns:p="http://schemas.openxmlformats.org/presentationml/2006/main">
  <p:tag name="NAME" val="Moon"/>
</p:tagLst>
</file>

<file path=ppt/tags/tag423.xml><?xml version="1.0" encoding="utf-8"?>
<p:tagLst xmlns:a="http://schemas.openxmlformats.org/drawingml/2006/main" xmlns:r="http://schemas.openxmlformats.org/officeDocument/2006/relationships" xmlns:p="http://schemas.openxmlformats.org/presentationml/2006/main">
  <p:tag name="NAME" val="Moon"/>
</p:tagLst>
</file>

<file path=ppt/tags/tag42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2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2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2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3.xml><?xml version="1.0" encoding="utf-8"?>
<p:tagLst xmlns:a="http://schemas.openxmlformats.org/drawingml/2006/main" xmlns:r="http://schemas.openxmlformats.org/officeDocument/2006/relationships" xmlns:p="http://schemas.openxmlformats.org/presentationml/2006/main">
  <p:tag name="ISLEGEND" val="true"/>
</p:tagLst>
</file>

<file path=ppt/tags/tag43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3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A1QlcLRR_ue5g5C2LREl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PVnEh.utQS2SJxpLA7hr2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ISLEGEND" val="tru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nmZafLhQJ29gHXvpNb5aQ"/>
</p:tagLst>
</file>

<file path=ppt/tags/tag441.xml><?xml version="1.0" encoding="utf-8"?>
<p:tagLst xmlns:a="http://schemas.openxmlformats.org/drawingml/2006/main" xmlns:r="http://schemas.openxmlformats.org/officeDocument/2006/relationships" xmlns:p="http://schemas.openxmlformats.org/presentationml/2006/main">
  <p:tag name="NAME" val="Logo"/>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NAME" val="Logo"/>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NAME" val="Logo"/>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NAME" val="Logo"/>
</p:tagLst>
</file>

<file path=ppt/tags/tag448.xml><?xml version="1.0" encoding="utf-8"?>
<p:tagLst xmlns:a="http://schemas.openxmlformats.org/drawingml/2006/main" xmlns:r="http://schemas.openxmlformats.org/officeDocument/2006/relationships" xmlns:p="http://schemas.openxmlformats.org/presentationml/2006/main">
  <p:tag name="NAME" val="Logo"/>
</p:tagLst>
</file>

<file path=ppt/tags/tag449.xml><?xml version="1.0" encoding="utf-8"?>
<p:tagLst xmlns:a="http://schemas.openxmlformats.org/drawingml/2006/main" xmlns:r="http://schemas.openxmlformats.org/officeDocument/2006/relationships" xmlns:p="http://schemas.openxmlformats.org/presentationml/2006/main">
  <p:tag name="NAME" val="Logo"/>
</p:tagLst>
</file>

<file path=ppt/tags/tag45.xml><?xml version="1.0" encoding="utf-8"?>
<p:tagLst xmlns:a="http://schemas.openxmlformats.org/drawingml/2006/main" xmlns:r="http://schemas.openxmlformats.org/officeDocument/2006/relationships" xmlns:p="http://schemas.openxmlformats.org/presentationml/2006/main">
  <p:tag name="ISLEGEND" val="tru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NAME" val="Logo"/>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3ABb2MVRcS3SDbpXzyc5A"/>
</p:tagLst>
</file>

<file path=ppt/tags/tag454.xml><?xml version="1.0" encoding="utf-8"?>
<p:tagLst xmlns:a="http://schemas.openxmlformats.org/drawingml/2006/main" xmlns:r="http://schemas.openxmlformats.org/officeDocument/2006/relationships" xmlns:p="http://schemas.openxmlformats.org/presentationml/2006/main">
  <p:tag name="NAME" val="Logo"/>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NAME" val="Logo"/>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NAME" val="Logo"/>
</p:tagLst>
</file>

<file path=ppt/tags/tag459.xml><?xml version="1.0" encoding="utf-8"?>
<p:tagLst xmlns:a="http://schemas.openxmlformats.org/drawingml/2006/main" xmlns:r="http://schemas.openxmlformats.org/officeDocument/2006/relationships" xmlns:p="http://schemas.openxmlformats.org/presentationml/2006/main">
  <p:tag name="NAME" val="Logo"/>
</p:tagLst>
</file>

<file path=ppt/tags/tag46.xml><?xml version="1.0" encoding="utf-8"?>
<p:tagLst xmlns:a="http://schemas.openxmlformats.org/drawingml/2006/main" xmlns:r="http://schemas.openxmlformats.org/officeDocument/2006/relationships" xmlns:p="http://schemas.openxmlformats.org/presentationml/2006/main">
  <p:tag name="ISLEGEND" val="tru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1.xml><?xml version="1.0" encoding="utf-8"?>
<p:tagLst xmlns:a="http://schemas.openxmlformats.org/drawingml/2006/main" xmlns:r="http://schemas.openxmlformats.org/officeDocument/2006/relationships" xmlns:p="http://schemas.openxmlformats.org/presentationml/2006/main">
  <p:tag name="NAME" val="Logo"/>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HMH17yaTgqG_pqOBKxwFg"/>
</p:tagLst>
</file>

<file path=ppt/tags/tag464.xml><?xml version="1.0" encoding="utf-8"?>
<p:tagLst xmlns:a="http://schemas.openxmlformats.org/drawingml/2006/main" xmlns:r="http://schemas.openxmlformats.org/officeDocument/2006/relationships" xmlns:p="http://schemas.openxmlformats.org/presentationml/2006/main">
  <p:tag name="NAME" val="Logo"/>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68.xml><?xml version="1.0" encoding="utf-8"?>
<p:tagLst xmlns:a="http://schemas.openxmlformats.org/drawingml/2006/main" xmlns:r="http://schemas.openxmlformats.org/officeDocument/2006/relationships" xmlns:p="http://schemas.openxmlformats.org/presentationml/2006/main">
  <p:tag name="NAME" val="Moon"/>
</p:tagLst>
</file>

<file path=ppt/tags/tag469.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70.xml><?xml version="1.0" encoding="utf-8"?>
<p:tagLst xmlns:a="http://schemas.openxmlformats.org/drawingml/2006/main" xmlns:r="http://schemas.openxmlformats.org/officeDocument/2006/relationships" xmlns:p="http://schemas.openxmlformats.org/presentationml/2006/main">
  <p:tag name="NAME" val="Moon"/>
</p:tagLst>
</file>

<file path=ppt/tags/tag471.xml><?xml version="1.0" encoding="utf-8"?>
<p:tagLst xmlns:a="http://schemas.openxmlformats.org/drawingml/2006/main" xmlns:r="http://schemas.openxmlformats.org/officeDocument/2006/relationships" xmlns:p="http://schemas.openxmlformats.org/presentationml/2006/main">
  <p:tag name="NAME" val="Moon"/>
</p:tagLst>
</file>

<file path=ppt/tags/tag472.xml><?xml version="1.0" encoding="utf-8"?>
<p:tagLst xmlns:a="http://schemas.openxmlformats.org/drawingml/2006/main" xmlns:r="http://schemas.openxmlformats.org/officeDocument/2006/relationships" xmlns:p="http://schemas.openxmlformats.org/presentationml/2006/main">
  <p:tag name="NAME" val="Moon"/>
</p:tagLst>
</file>

<file path=ppt/tags/tag473.xml><?xml version="1.0" encoding="utf-8"?>
<p:tagLst xmlns:a="http://schemas.openxmlformats.org/drawingml/2006/main" xmlns:r="http://schemas.openxmlformats.org/officeDocument/2006/relationships" xmlns:p="http://schemas.openxmlformats.org/presentationml/2006/main">
  <p:tag name="ISLEGEND" val="true"/>
</p:tagLst>
</file>

<file path=ppt/tags/tag474.xml><?xml version="1.0" encoding="utf-8"?>
<p:tagLst xmlns:a="http://schemas.openxmlformats.org/drawingml/2006/main" xmlns:r="http://schemas.openxmlformats.org/officeDocument/2006/relationships" xmlns:p="http://schemas.openxmlformats.org/presentationml/2006/main">
  <p:tag name="ISLEGEND" val="true"/>
</p:tagLst>
</file>

<file path=ppt/tags/tag475.xml><?xml version="1.0" encoding="utf-8"?>
<p:tagLst xmlns:a="http://schemas.openxmlformats.org/drawingml/2006/main" xmlns:r="http://schemas.openxmlformats.org/officeDocument/2006/relationships" xmlns:p="http://schemas.openxmlformats.org/presentationml/2006/main">
  <p:tag name="ISLEGEND" val="true"/>
</p:tagLst>
</file>

<file path=ppt/tags/tag476.xml><?xml version="1.0" encoding="utf-8"?>
<p:tagLst xmlns:a="http://schemas.openxmlformats.org/drawingml/2006/main" xmlns:r="http://schemas.openxmlformats.org/officeDocument/2006/relationships" xmlns:p="http://schemas.openxmlformats.org/presentationml/2006/main">
  <p:tag name="ISLEGEND" val="true"/>
</p:tagLst>
</file>

<file path=ppt/tags/tag477.xml><?xml version="1.0" encoding="utf-8"?>
<p:tagLst xmlns:a="http://schemas.openxmlformats.org/drawingml/2006/main" xmlns:r="http://schemas.openxmlformats.org/officeDocument/2006/relationships" xmlns:p="http://schemas.openxmlformats.org/presentationml/2006/main">
  <p:tag name="ISLEGEND" val="true"/>
</p:tagLst>
</file>

<file path=ppt/tags/tag47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8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8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8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88.xml><?xml version="1.0" encoding="utf-8"?>
<p:tagLst xmlns:a="http://schemas.openxmlformats.org/drawingml/2006/main" xmlns:r="http://schemas.openxmlformats.org/officeDocument/2006/relationships" xmlns:p="http://schemas.openxmlformats.org/presentationml/2006/main">
  <p:tag name="ISLEGEND" val="true"/>
</p:tagLst>
</file>

<file path=ppt/tags/tag489.xml><?xml version="1.0" encoding="utf-8"?>
<p:tagLst xmlns:a="http://schemas.openxmlformats.org/drawingml/2006/main" xmlns:r="http://schemas.openxmlformats.org/officeDocument/2006/relationships" xmlns:p="http://schemas.openxmlformats.org/presentationml/2006/main">
  <p:tag name="ISLEGEND" val="true"/>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90.xml><?xml version="1.0" encoding="utf-8"?>
<p:tagLst xmlns:a="http://schemas.openxmlformats.org/drawingml/2006/main" xmlns:r="http://schemas.openxmlformats.org/officeDocument/2006/relationships" xmlns:p="http://schemas.openxmlformats.org/presentationml/2006/main">
  <p:tag name="ISLEGEND" val="true"/>
</p:tagLst>
</file>

<file path=ppt/tags/tag491.xml><?xml version="1.0" encoding="utf-8"?>
<p:tagLst xmlns:a="http://schemas.openxmlformats.org/drawingml/2006/main" xmlns:r="http://schemas.openxmlformats.org/officeDocument/2006/relationships" xmlns:p="http://schemas.openxmlformats.org/presentationml/2006/main">
  <p:tag name="ISLEGEND" val="true"/>
</p:tagLst>
</file>

<file path=ppt/tags/tag492.xml><?xml version="1.0" encoding="utf-8"?>
<p:tagLst xmlns:a="http://schemas.openxmlformats.org/drawingml/2006/main" xmlns:r="http://schemas.openxmlformats.org/officeDocument/2006/relationships" xmlns:p="http://schemas.openxmlformats.org/presentationml/2006/main">
  <p:tag name="ISLEGEND" val="true"/>
</p:tagLst>
</file>

<file path=ppt/tags/tag493.xml><?xml version="1.0" encoding="utf-8"?>
<p:tagLst xmlns:a="http://schemas.openxmlformats.org/drawingml/2006/main" xmlns:r="http://schemas.openxmlformats.org/officeDocument/2006/relationships" xmlns:p="http://schemas.openxmlformats.org/presentationml/2006/main">
  <p:tag name="ISLEGEND" val="true"/>
</p:tagLst>
</file>

<file path=ppt/tags/tag494.xml><?xml version="1.0" encoding="utf-8"?>
<p:tagLst xmlns:a="http://schemas.openxmlformats.org/drawingml/2006/main" xmlns:r="http://schemas.openxmlformats.org/officeDocument/2006/relationships" xmlns:p="http://schemas.openxmlformats.org/presentationml/2006/main">
  <p:tag name="ISLEGEND" val="tru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NAME" val="Logo"/>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NAME" val="Logo"/>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01.xml><?xml version="1.0" encoding="utf-8"?>
<p:tagLst xmlns:a="http://schemas.openxmlformats.org/drawingml/2006/main" xmlns:r="http://schemas.openxmlformats.org/officeDocument/2006/relationships" xmlns:p="http://schemas.openxmlformats.org/presentationml/2006/main">
  <p:tag name="NAME" val="Moon"/>
</p:tagLst>
</file>

<file path=ppt/tags/tag502.xml><?xml version="1.0" encoding="utf-8"?>
<p:tagLst xmlns:a="http://schemas.openxmlformats.org/drawingml/2006/main" xmlns:r="http://schemas.openxmlformats.org/officeDocument/2006/relationships" xmlns:p="http://schemas.openxmlformats.org/presentationml/2006/main">
  <p:tag name="NAME" val="Moon"/>
</p:tagLst>
</file>

<file path=ppt/tags/tag503.xml><?xml version="1.0" encoding="utf-8"?>
<p:tagLst xmlns:a="http://schemas.openxmlformats.org/drawingml/2006/main" xmlns:r="http://schemas.openxmlformats.org/officeDocument/2006/relationships" xmlns:p="http://schemas.openxmlformats.org/presentationml/2006/main">
  <p:tag name="NAME" val="Moon"/>
</p:tagLst>
</file>

<file path=ppt/tags/tag504.xml><?xml version="1.0" encoding="utf-8"?>
<p:tagLst xmlns:a="http://schemas.openxmlformats.org/drawingml/2006/main" xmlns:r="http://schemas.openxmlformats.org/officeDocument/2006/relationships" xmlns:p="http://schemas.openxmlformats.org/presentationml/2006/main">
  <p:tag name="NAME" val="Moon"/>
</p:tagLst>
</file>

<file path=ppt/tags/tag505.xml><?xml version="1.0" encoding="utf-8"?>
<p:tagLst xmlns:a="http://schemas.openxmlformats.org/drawingml/2006/main" xmlns:r="http://schemas.openxmlformats.org/officeDocument/2006/relationships" xmlns:p="http://schemas.openxmlformats.org/presentationml/2006/main">
  <p:tag name="NAME" val="Moon"/>
</p:tagLst>
</file>

<file path=ppt/tags/tag50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0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NAME" val="Logo"/>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NAME" val="Logo"/>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22.xml><?xml version="1.0" encoding="utf-8"?>
<p:tagLst xmlns:a="http://schemas.openxmlformats.org/drawingml/2006/main" xmlns:r="http://schemas.openxmlformats.org/officeDocument/2006/relationships" xmlns:p="http://schemas.openxmlformats.org/presentationml/2006/main">
  <p:tag name="NAME" val="Moon"/>
</p:tagLst>
</file>

<file path=ppt/tags/tag523.xml><?xml version="1.0" encoding="utf-8"?>
<p:tagLst xmlns:a="http://schemas.openxmlformats.org/drawingml/2006/main" xmlns:r="http://schemas.openxmlformats.org/officeDocument/2006/relationships" xmlns:p="http://schemas.openxmlformats.org/presentationml/2006/main">
  <p:tag name="NAME" val="Moon"/>
</p:tagLst>
</file>

<file path=ppt/tags/tag524.xml><?xml version="1.0" encoding="utf-8"?>
<p:tagLst xmlns:a="http://schemas.openxmlformats.org/drawingml/2006/main" xmlns:r="http://schemas.openxmlformats.org/officeDocument/2006/relationships" xmlns:p="http://schemas.openxmlformats.org/presentationml/2006/main">
  <p:tag name="NAME" val="Moon"/>
</p:tagLst>
</file>

<file path=ppt/tags/tag525.xml><?xml version="1.0" encoding="utf-8"?>
<p:tagLst xmlns:a="http://schemas.openxmlformats.org/drawingml/2006/main" xmlns:r="http://schemas.openxmlformats.org/officeDocument/2006/relationships" xmlns:p="http://schemas.openxmlformats.org/presentationml/2006/main">
  <p:tag name="NAME" val="Moon"/>
</p:tagLst>
</file>

<file path=ppt/tags/tag526.xml><?xml version="1.0" encoding="utf-8"?>
<p:tagLst xmlns:a="http://schemas.openxmlformats.org/drawingml/2006/main" xmlns:r="http://schemas.openxmlformats.org/officeDocument/2006/relationships" xmlns:p="http://schemas.openxmlformats.org/presentationml/2006/main">
  <p:tag name="NAME" val="Moon"/>
</p:tagLst>
</file>

<file path=ppt/tags/tag527.xml><?xml version="1.0" encoding="utf-8"?>
<p:tagLst xmlns:a="http://schemas.openxmlformats.org/drawingml/2006/main" xmlns:r="http://schemas.openxmlformats.org/officeDocument/2006/relationships" xmlns:p="http://schemas.openxmlformats.org/presentationml/2006/main">
  <p:tag name="ISLEGEND" val="true"/>
</p:tagLst>
</file>

<file path=ppt/tags/tag528.xml><?xml version="1.0" encoding="utf-8"?>
<p:tagLst xmlns:a="http://schemas.openxmlformats.org/drawingml/2006/main" xmlns:r="http://schemas.openxmlformats.org/officeDocument/2006/relationships" xmlns:p="http://schemas.openxmlformats.org/presentationml/2006/main">
  <p:tag name="ISLEGEND" val="true"/>
</p:tagLst>
</file>

<file path=ppt/tags/tag529.xml><?xml version="1.0" encoding="utf-8"?>
<p:tagLst xmlns:a="http://schemas.openxmlformats.org/drawingml/2006/main" xmlns:r="http://schemas.openxmlformats.org/officeDocument/2006/relationships" xmlns:p="http://schemas.openxmlformats.org/presentationml/2006/main">
  <p:tag name="ISLEGEND" val="true"/>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0.xml><?xml version="1.0" encoding="utf-8"?>
<p:tagLst xmlns:a="http://schemas.openxmlformats.org/drawingml/2006/main" xmlns:r="http://schemas.openxmlformats.org/officeDocument/2006/relationships" xmlns:p="http://schemas.openxmlformats.org/presentationml/2006/main">
  <p:tag name="ISLEGEND" val="true"/>
</p:tagLst>
</file>

<file path=ppt/tags/tag531.xml><?xml version="1.0" encoding="utf-8"?>
<p:tagLst xmlns:a="http://schemas.openxmlformats.org/drawingml/2006/main" xmlns:r="http://schemas.openxmlformats.org/officeDocument/2006/relationships" xmlns:p="http://schemas.openxmlformats.org/presentationml/2006/main">
  <p:tag name="ISLEGEND" val="true"/>
</p:tagLst>
</file>

<file path=ppt/tags/tag53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3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3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4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42.xml><?xml version="1.0" encoding="utf-8"?>
<p:tagLst xmlns:a="http://schemas.openxmlformats.org/drawingml/2006/main" xmlns:r="http://schemas.openxmlformats.org/officeDocument/2006/relationships" xmlns:p="http://schemas.openxmlformats.org/presentationml/2006/main">
  <p:tag name="ISLEGEND" val="true"/>
</p:tagLst>
</file>

<file path=ppt/tags/tag543.xml><?xml version="1.0" encoding="utf-8"?>
<p:tagLst xmlns:a="http://schemas.openxmlformats.org/drawingml/2006/main" xmlns:r="http://schemas.openxmlformats.org/officeDocument/2006/relationships" xmlns:p="http://schemas.openxmlformats.org/presentationml/2006/main">
  <p:tag name="ISLEGEND" val="true"/>
</p:tagLst>
</file>

<file path=ppt/tags/tag544.xml><?xml version="1.0" encoding="utf-8"?>
<p:tagLst xmlns:a="http://schemas.openxmlformats.org/drawingml/2006/main" xmlns:r="http://schemas.openxmlformats.org/officeDocument/2006/relationships" xmlns:p="http://schemas.openxmlformats.org/presentationml/2006/main">
  <p:tag name="ISLEGEND" val="true"/>
</p:tagLst>
</file>

<file path=ppt/tags/tag545.xml><?xml version="1.0" encoding="utf-8"?>
<p:tagLst xmlns:a="http://schemas.openxmlformats.org/drawingml/2006/main" xmlns:r="http://schemas.openxmlformats.org/officeDocument/2006/relationships" xmlns:p="http://schemas.openxmlformats.org/presentationml/2006/main">
  <p:tag name="ISLEGEND" val="true"/>
</p:tagLst>
</file>

<file path=ppt/tags/tag546.xml><?xml version="1.0" encoding="utf-8"?>
<p:tagLst xmlns:a="http://schemas.openxmlformats.org/drawingml/2006/main" xmlns:r="http://schemas.openxmlformats.org/officeDocument/2006/relationships" xmlns:p="http://schemas.openxmlformats.org/presentationml/2006/main">
  <p:tag name="ISLEGEND" val="true"/>
</p:tagLst>
</file>

<file path=ppt/tags/tag547.xml><?xml version="1.0" encoding="utf-8"?>
<p:tagLst xmlns:a="http://schemas.openxmlformats.org/drawingml/2006/main" xmlns:r="http://schemas.openxmlformats.org/officeDocument/2006/relationships" xmlns:p="http://schemas.openxmlformats.org/presentationml/2006/main">
  <p:tag name="ISLEGEND" val="true"/>
</p:tagLst>
</file>

<file path=ppt/tags/tag548.xml><?xml version="1.0" encoding="utf-8"?>
<p:tagLst xmlns:a="http://schemas.openxmlformats.org/drawingml/2006/main" xmlns:r="http://schemas.openxmlformats.org/officeDocument/2006/relationships" xmlns:p="http://schemas.openxmlformats.org/presentationml/2006/main">
  <p:tag name="ISLEGEND" val="tru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50.xml><?xml version="1.0" encoding="utf-8"?>
<p:tagLst xmlns:a="http://schemas.openxmlformats.org/drawingml/2006/main" xmlns:r="http://schemas.openxmlformats.org/officeDocument/2006/relationships" xmlns:p="http://schemas.openxmlformats.org/presentationml/2006/main">
  <p:tag name="NAME" val="Logo"/>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NAME" val="Logo"/>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FAqXp6DlgC4aN6wCOk2rK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ygbUxLs4Royo3nJiF8dcJ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xR_QvYs9KeX0ayPrBNK97g"/>
</p:tagLst>
</file>

<file path=ppt/tags/tag563.xml><?xml version="1.0" encoding="utf-8"?>
<p:tagLst xmlns:a="http://schemas.openxmlformats.org/drawingml/2006/main" xmlns:r="http://schemas.openxmlformats.org/officeDocument/2006/relationships" xmlns:p="http://schemas.openxmlformats.org/presentationml/2006/main">
  <p:tag name="1LEVEL" val="0.4"/>
  <p:tag name="2LEVEL" val="0.2"/>
  <p:tag name="3LEVEL" val="0.1"/>
  <p:tag name="4LEVEL" val="0.05"/>
  <p:tag name="5LEVEL" val="0.03"/>
</p:tagLst>
</file>

<file path=ppt/tags/tag57.xml><?xml version="1.0" encoding="utf-8"?>
<p:tagLst xmlns:a="http://schemas.openxmlformats.org/drawingml/2006/main" xmlns:r="http://schemas.openxmlformats.org/officeDocument/2006/relationships" xmlns:p="http://schemas.openxmlformats.org/presentationml/2006/main">
  <p:tag name="ISLEGEND" val="true"/>
</p:tagLst>
</file>

<file path=ppt/tags/tag58.xml><?xml version="1.0" encoding="utf-8"?>
<p:tagLst xmlns:a="http://schemas.openxmlformats.org/drawingml/2006/main" xmlns:r="http://schemas.openxmlformats.org/officeDocument/2006/relationships" xmlns:p="http://schemas.openxmlformats.org/presentationml/2006/main">
  <p:tag name="ISLEGEND" val="true"/>
</p:tagLst>
</file>

<file path=ppt/tags/tag59.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ISLEGEND" val="true"/>
</p:tagLst>
</file>

<file path=ppt/tags/tag61.xml><?xml version="1.0" encoding="utf-8"?>
<p:tagLst xmlns:a="http://schemas.openxmlformats.org/drawingml/2006/main" xmlns:r="http://schemas.openxmlformats.org/officeDocument/2006/relationships" xmlns:p="http://schemas.openxmlformats.org/presentationml/2006/main">
  <p:tag name="ISLEGEND" val="true"/>
</p:tagLst>
</file>

<file path=ppt/tags/tag62.xml><?xml version="1.0" encoding="utf-8"?>
<p:tagLst xmlns:a="http://schemas.openxmlformats.org/drawingml/2006/main" xmlns:r="http://schemas.openxmlformats.org/officeDocument/2006/relationships" xmlns:p="http://schemas.openxmlformats.org/presentationml/2006/main">
  <p:tag name="ISLEGEND" val="true"/>
</p:tagLst>
</file>

<file path=ppt/tags/tag63.xml><?xml version="1.0" encoding="utf-8"?>
<p:tagLst xmlns:a="http://schemas.openxmlformats.org/drawingml/2006/main" xmlns:r="http://schemas.openxmlformats.org/officeDocument/2006/relationships" xmlns:p="http://schemas.openxmlformats.org/presentationml/2006/main">
  <p:tag name="ISLEGEND" val="tru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NAME" val="Logo"/>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NAME" val="Logo"/>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
</p:tagLst>
</file>

<file path=ppt/tags/tag71.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NAME" val="Moon"/>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ISLEGEND" val="true"/>
</p:tagLst>
</file>

<file path=ppt/tags/tag76.xml><?xml version="1.0" encoding="utf-8"?>
<p:tagLst xmlns:a="http://schemas.openxmlformats.org/drawingml/2006/main" xmlns:r="http://schemas.openxmlformats.org/officeDocument/2006/relationships" xmlns:p="http://schemas.openxmlformats.org/presentationml/2006/main">
  <p:tag name="ISLEGEND" val="true"/>
</p:tagLst>
</file>

<file path=ppt/tags/tag77.xml><?xml version="1.0" encoding="utf-8"?>
<p:tagLst xmlns:a="http://schemas.openxmlformats.org/drawingml/2006/main" xmlns:r="http://schemas.openxmlformats.org/officeDocument/2006/relationships" xmlns:p="http://schemas.openxmlformats.org/presentationml/2006/main">
  <p:tag name="ISLEGEND" val="true"/>
</p:tagLst>
</file>

<file path=ppt/tags/tag78.xml><?xml version="1.0" encoding="utf-8"?>
<p:tagLst xmlns:a="http://schemas.openxmlformats.org/drawingml/2006/main" xmlns:r="http://schemas.openxmlformats.org/officeDocument/2006/relationships" xmlns:p="http://schemas.openxmlformats.org/presentationml/2006/main">
  <p:tag name="ISLEGEND" val="true"/>
</p:tagLst>
</file>

<file path=ppt/tags/tag79.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ags/tag90.xml><?xml version="1.0" encoding="utf-8"?>
<p:tagLst xmlns:a="http://schemas.openxmlformats.org/drawingml/2006/main" xmlns:r="http://schemas.openxmlformats.org/officeDocument/2006/relationships" xmlns:p="http://schemas.openxmlformats.org/presentationml/2006/main">
  <p:tag name="ISLEGEND" val="true"/>
</p:tagLst>
</file>

<file path=ppt/tags/tag91.xml><?xml version="1.0" encoding="utf-8"?>
<p:tagLst xmlns:a="http://schemas.openxmlformats.org/drawingml/2006/main" xmlns:r="http://schemas.openxmlformats.org/officeDocument/2006/relationships" xmlns:p="http://schemas.openxmlformats.org/presentationml/2006/main">
  <p:tag name="ISLEGEND" val="true"/>
</p:tagLst>
</file>

<file path=ppt/tags/tag92.xml><?xml version="1.0" encoding="utf-8"?>
<p:tagLst xmlns:a="http://schemas.openxmlformats.org/drawingml/2006/main" xmlns:r="http://schemas.openxmlformats.org/officeDocument/2006/relationships" xmlns:p="http://schemas.openxmlformats.org/presentationml/2006/main">
  <p:tag name="ISLEGEND" val="true"/>
</p:tagLst>
</file>

<file path=ppt/tags/tag93.xml><?xml version="1.0" encoding="utf-8"?>
<p:tagLst xmlns:a="http://schemas.openxmlformats.org/drawingml/2006/main" xmlns:r="http://schemas.openxmlformats.org/officeDocument/2006/relationships" xmlns:p="http://schemas.openxmlformats.org/presentationml/2006/main">
  <p:tag name="ISLEGEND" val="true"/>
</p:tagLst>
</file>

<file path=ppt/tags/tag94.xml><?xml version="1.0" encoding="utf-8"?>
<p:tagLst xmlns:a="http://schemas.openxmlformats.org/drawingml/2006/main" xmlns:r="http://schemas.openxmlformats.org/officeDocument/2006/relationships" xmlns:p="http://schemas.openxmlformats.org/presentationml/2006/main">
  <p:tag name="ISLEGEND" val="true"/>
</p:tagLst>
</file>

<file path=ppt/tags/tag95.xml><?xml version="1.0" encoding="utf-8"?>
<p:tagLst xmlns:a="http://schemas.openxmlformats.org/drawingml/2006/main" xmlns:r="http://schemas.openxmlformats.org/officeDocument/2006/relationships" xmlns:p="http://schemas.openxmlformats.org/presentationml/2006/main">
  <p:tag name="ISLEGEND" val="true"/>
</p:tagLst>
</file>

<file path=ppt/tags/tag96.xml><?xml version="1.0" encoding="utf-8"?>
<p:tagLst xmlns:a="http://schemas.openxmlformats.org/drawingml/2006/main" xmlns:r="http://schemas.openxmlformats.org/officeDocument/2006/relationships" xmlns:p="http://schemas.openxmlformats.org/presentationml/2006/main">
  <p:tag name="ISLEGEND" val="tru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NAME" val="Logo"/>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10.xml><?xml version="1.0" encoding="utf-8"?>
<a:theme xmlns:a="http://schemas.openxmlformats.org/drawingml/2006/main" name="6_Firm Format - template_Blu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4B204671-C227-4A4F-8EE5-84DEC50B1AB9}" vid="{A577ABEB-7875-4BFB-A24C-E864D0BA61ED}"/>
    </a:ext>
  </a:extLst>
</a:theme>
</file>

<file path=ppt/theme/theme11.xml><?xml version="1.0" encoding="utf-8"?>
<a:theme xmlns:a="http://schemas.openxmlformats.org/drawingml/2006/main" name="7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12.xml><?xml version="1.0" encoding="utf-8"?>
<a:theme xmlns:a="http://schemas.openxmlformats.org/drawingml/2006/main" name="8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CBAAA8DA-AFC5-4F8A-BF34-733F303E9EE7}" vid="{C83A2FBA-1D83-4DE4-A7E3-439E0B148B18}"/>
    </a:ext>
  </a:extLst>
</a:theme>
</file>

<file path=ppt/theme/theme13.xml><?xml version="1.0" encoding="utf-8"?>
<a:theme xmlns:a="http://schemas.openxmlformats.org/drawingml/2006/main" name="10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2F0CD6F7-917C-4598-BC0F-702DD582E203}" vid="{AA2BE14E-449C-452F-A3E9-066CA30FACC3}"/>
    </a:ext>
  </a:extLst>
</a:theme>
</file>

<file path=ppt/theme/theme14.xml><?xml version="1.0" encoding="utf-8"?>
<a:theme xmlns:a="http://schemas.openxmlformats.org/drawingml/2006/main" name="11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15.xml><?xml version="1.0" encoding="utf-8"?>
<a:theme xmlns:a="http://schemas.openxmlformats.org/drawingml/2006/main" name="12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6911770C-1E21-4D56-8A4F-9BF1555CC671}" vid="{721AB7A4-028F-4A2B-8296-1483CD569C47}"/>
    </a:ext>
  </a:extLst>
</a:theme>
</file>

<file path=ppt/theme/theme16.xml><?xml version="1.0" encoding="utf-8"?>
<a:theme xmlns:a="http://schemas.openxmlformats.org/drawingml/2006/main" name="13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C56773C1-6908-4CBF-B5D9-C915CDB687C7}" vid="{2E542057-194C-4F25-B22F-33A34DA172FE}"/>
    </a:ext>
  </a:extLst>
</a:theme>
</file>

<file path=ppt/theme/theme17.xml><?xml version="1.0" encoding="utf-8"?>
<a:theme xmlns:a="http://schemas.openxmlformats.org/drawingml/2006/main" name="1_Firm Format - template">
  <a:themeElements>
    <a:clrScheme name="Custom 4">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defRPr b="0" dirty="0" smtClean="0"/>
        </a:defPPr>
      </a:lstStyle>
    </a:tx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LOP - wide" id="{E85BD650-D826-4F90-9AFD-83C0D210F41C}" vid="{F8F8C855-5522-4EBB-B801-868FC909F5AC}"/>
    </a:ext>
  </a:extLst>
</a:theme>
</file>

<file path=ppt/theme/theme18.xml><?xml version="1.0" encoding="utf-8"?>
<a:theme xmlns:a="http://schemas.openxmlformats.org/drawingml/2006/main" name="14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19.xml><?xml version="1.0" encoding="utf-8"?>
<a:theme xmlns:a="http://schemas.openxmlformats.org/drawingml/2006/main" name="16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C56773C1-6908-4CBF-B5D9-C915CDB687C7}" vid="{2E542057-194C-4F25-B22F-33A34DA172FE}"/>
    </a:ext>
  </a:extLst>
</a:theme>
</file>

<file path=ppt/theme/theme2.xml><?xml version="1.0" encoding="utf-8"?>
<a:theme xmlns:a="http://schemas.openxmlformats.org/drawingml/2006/main" name="1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20.xml><?xml version="1.0" encoding="utf-8"?>
<a:theme xmlns:a="http://schemas.openxmlformats.org/drawingml/2006/main" name="MDIC theme">
  <a:themeElements>
    <a:clrScheme name="MDIC COLORS 2019">
      <a:dk1>
        <a:srgbClr val="000000"/>
      </a:dk1>
      <a:lt1>
        <a:srgbClr val="FFFFFF"/>
      </a:lt1>
      <a:dk2>
        <a:srgbClr val="707071"/>
      </a:dk2>
      <a:lt2>
        <a:srgbClr val="D0D0D0"/>
      </a:lt2>
      <a:accent1>
        <a:srgbClr val="003765"/>
      </a:accent1>
      <a:accent2>
        <a:srgbClr val="F3A260"/>
      </a:accent2>
      <a:accent3>
        <a:srgbClr val="D0D0D0"/>
      </a:accent3>
      <a:accent4>
        <a:srgbClr val="E8C369"/>
      </a:accent4>
      <a:accent5>
        <a:srgbClr val="73C0D3"/>
      </a:accent5>
      <a:accent6>
        <a:srgbClr val="005CA8"/>
      </a:accent6>
      <a:hlink>
        <a:srgbClr val="005CA8"/>
      </a:hlink>
      <a:folHlink>
        <a:srgbClr val="73C0D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temp-basic-lt-16x9-ppt">
  <a:themeElements>
    <a:clrScheme name="Medtronic">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bas_wde_lt_160325" id="{34A03680-B925-48EF-B68A-C4AAEF4FDA13}" vid="{2B6C0512-0678-48E4-AB06-9B1F155A73D3}"/>
    </a:ext>
  </a:extLst>
</a:theme>
</file>

<file path=ppt/theme/theme22.xml><?xml version="1.0" encoding="utf-8"?>
<a:theme xmlns:a="http://schemas.openxmlformats.org/drawingml/2006/main" name="mdt_ppt_adv_wde_lt_160325">
  <a:themeElements>
    <a:clrScheme name="Custom 3">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0098D4"/>
      </a:hlink>
      <a:folHlink>
        <a:srgbClr val="00B7E6"/>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mdt_ppt_adv_wde_lt_160325" id="{B0873419-1C5B-4196-BA6B-77F3D0CFEEE5}" vid="{F9547A9E-AA9F-44F6-9C86-8E3C32AE80D2}"/>
    </a:ext>
  </a:extLst>
</a:theme>
</file>

<file path=ppt/theme/theme23.xml><?xml version="1.0" encoding="utf-8"?>
<a:theme xmlns:a="http://schemas.openxmlformats.org/drawingml/2006/main" name="template_powerpoint_light_4x3_pp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theme>
</file>

<file path=ppt/theme/theme24.xml><?xml version="1.0" encoding="utf-8"?>
<a:theme xmlns:a="http://schemas.openxmlformats.org/drawingml/2006/main" name="Conten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mdt_ppt_adv_wde_lt_160325" id="{B0873419-1C5B-4196-BA6B-77F3D0CFEEE5}" vid="{F9547A9E-AA9F-44F6-9C86-8E3C32AE80D2}"/>
    </a:ext>
  </a:extLst>
</a:theme>
</file>

<file path=ppt/theme/theme25.xml><?xml version="1.0" encoding="utf-8"?>
<a:theme xmlns:a="http://schemas.openxmlformats.org/drawingml/2006/main" name="1_Content">
  <a:themeElements>
    <a:clrScheme name="Custom 8">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0085CA"/>
      </a:hlink>
      <a:folHlink>
        <a:srgbClr val="0085CA"/>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temp-adv-lt-16x9-ppt.potx" id="{263812C6-3CC8-418F-9BE3-8B0A23125C8D}" vid="{863920F2-98DC-4579-8BE5-916746236E2D}"/>
    </a:ext>
  </a:extLst>
</a:theme>
</file>

<file path=ppt/theme/theme26.xml><?xml version="1.0" encoding="utf-8"?>
<a:theme xmlns:a="http://schemas.openxmlformats.org/drawingml/2006/main" name="9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27.xml><?xml version="1.0" encoding="utf-8"?>
<a:theme xmlns:a="http://schemas.openxmlformats.org/drawingml/2006/main" name="11_16x9 ligh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16x9 light" id="{84CB0FB5-584E-425F-8E78-93C738D022BD}" vid="{7D8F30CB-4397-448A-8E96-7798136CCAFA}"/>
    </a:ext>
  </a:extLst>
</a:theme>
</file>

<file path=ppt/theme/theme28.xml><?xml version="1.0" encoding="utf-8"?>
<a:theme xmlns:a="http://schemas.openxmlformats.org/drawingml/2006/main" name="2_Conten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temp-adv-lt-16x9-ppt.potx" id="{263812C6-3CC8-418F-9BE3-8B0A23125C8D}" vid="{863920F2-98DC-4579-8BE5-916746236E2D}"/>
    </a:ext>
  </a:extLst>
</a:theme>
</file>

<file path=ppt/theme/theme29.xml><?xml version="1.0" encoding="utf-8"?>
<a:theme xmlns:a="http://schemas.openxmlformats.org/drawingml/2006/main" name="3_16x9 ligh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16x9 light" id="{84CB0FB5-584E-425F-8E78-93C738D022BD}" vid="{7D8F30CB-4397-448A-8E96-7798136CCAFA}"/>
    </a:ext>
  </a:extLst>
</a:theme>
</file>

<file path=ppt/theme/theme3.xml><?xml version="1.0" encoding="utf-8"?>
<a:theme xmlns:a="http://schemas.openxmlformats.org/drawingml/2006/main" name="2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30.xml><?xml version="1.0" encoding="utf-8"?>
<a:theme xmlns:a="http://schemas.openxmlformats.org/drawingml/2006/main" name="3_Conten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mdt_ppt_adv_wde_dk_160325" id="{2825A09E-6501-4F44-8833-8C8AFBBA4AF2}" vid="{D165348B-B058-4BD2-8BB2-21D93264FC82}"/>
    </a:ext>
  </a:extLst>
</a:theme>
</file>

<file path=ppt/theme/theme31.xml><?xml version="1.0" encoding="utf-8"?>
<a:theme xmlns:a="http://schemas.openxmlformats.org/drawingml/2006/main" name="4_Content">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defRPr sz="1600" dirty="0" err="1"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roun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err="1" smtClean="0">
            <a:cs typeface="Effra"/>
          </a:defRPr>
        </a:defPPr>
      </a:lstStyle>
    </a:txDef>
  </a:objectDefaults>
  <a:extraClrSchemeLst/>
  <a:extLst>
    <a:ext uri="{05A4C25C-085E-4340-85A3-A5531E510DB2}">
      <thm15:themeFamily xmlns:thm15="http://schemas.microsoft.com/office/thememl/2012/main" name="temp-adv-lt-16x9-ppt.potx" id="{263812C6-3CC8-418F-9BE3-8B0A23125C8D}" vid="{863920F2-98DC-4579-8BE5-916746236E2D}"/>
    </a:ext>
  </a:extLst>
</a:theme>
</file>

<file path=ppt/theme/theme32.xml><?xml version="1.0" encoding="utf-8"?>
<a:theme xmlns:a="http://schemas.openxmlformats.org/drawingml/2006/main" name="Advanced">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adv_wde_dk_160325" id="{2825A09E-6501-4F44-8833-8C8AFBBA4AF2}" vid="{AE40561D-47D3-4B0D-9B01-9CE73900A610}"/>
    </a:ext>
  </a:extLst>
</a:theme>
</file>

<file path=ppt/theme/theme33.xml><?xml version="1.0" encoding="utf-8"?>
<a:theme xmlns:a="http://schemas.openxmlformats.org/drawingml/2006/main" name="1_MDIC theme">
  <a:themeElements>
    <a:clrScheme name="MDIC COLORS 2019">
      <a:dk1>
        <a:srgbClr val="000000"/>
      </a:dk1>
      <a:lt1>
        <a:srgbClr val="FFFFFF"/>
      </a:lt1>
      <a:dk2>
        <a:srgbClr val="707071"/>
      </a:dk2>
      <a:lt2>
        <a:srgbClr val="D0D0D0"/>
      </a:lt2>
      <a:accent1>
        <a:srgbClr val="003765"/>
      </a:accent1>
      <a:accent2>
        <a:srgbClr val="F3A260"/>
      </a:accent2>
      <a:accent3>
        <a:srgbClr val="D0D0D0"/>
      </a:accent3>
      <a:accent4>
        <a:srgbClr val="E8C369"/>
      </a:accent4>
      <a:accent5>
        <a:srgbClr val="73C0D3"/>
      </a:accent5>
      <a:accent6>
        <a:srgbClr val="005CA8"/>
      </a:accent6>
      <a:hlink>
        <a:srgbClr val="005CA8"/>
      </a:hlink>
      <a:folHlink>
        <a:srgbClr val="73C0D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5.xml><?xml version="1.0" encoding="utf-8"?>
<a:theme xmlns:a="http://schemas.openxmlformats.org/drawingml/2006/main" name="Firm Format - template">
  <a:themeElements>
    <a:clrScheme name="Custom 4">
      <a:dk1>
        <a:srgbClr val="000000"/>
      </a:dk1>
      <a:lt1>
        <a:srgbClr val="FFFFFF"/>
      </a:lt1>
      <a:dk2>
        <a:srgbClr val="000000"/>
      </a:dk2>
      <a:lt2>
        <a:srgbClr val="FFFFFF"/>
      </a:lt2>
      <a:accent1>
        <a:srgbClr val="1F40E6"/>
      </a:accent1>
      <a:accent2>
        <a:srgbClr val="00ADEF"/>
      </a:accent2>
      <a:accent3>
        <a:srgbClr val="37DEE7"/>
      </a:accent3>
      <a:accent4>
        <a:srgbClr val="002960"/>
      </a:accent4>
      <a:accent5>
        <a:srgbClr val="F27F00"/>
      </a:accent5>
      <a:accent6>
        <a:srgbClr val="808080"/>
      </a:accent6>
      <a:hlink>
        <a:srgbClr val="00ADEF"/>
      </a:hlink>
      <a:folHlink>
        <a:srgbClr val="002960"/>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defRPr b="0" dirty="0" smtClean="0"/>
        </a:defPPr>
      </a:lstStyle>
    </a:tx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LOP - wide" id="{E85BD650-D826-4F90-9AFD-83C0D210F41C}" vid="{F8F8C855-5522-4EBB-B801-868FC909F5AC}"/>
    </a:ext>
  </a:extLst>
</a:theme>
</file>

<file path=ppt/theme/theme6.xml><?xml version="1.0" encoding="utf-8"?>
<a:theme xmlns:a="http://schemas.openxmlformats.org/drawingml/2006/main" name="4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CBAAA8DA-AFC5-4F8A-BF34-733F303E9EE7}" vid="{C83A2FBA-1D83-4DE4-A7E3-439E0B148B18}"/>
    </a:ext>
  </a:extLst>
</a:theme>
</file>

<file path=ppt/theme/theme7.xml><?xml version="1.0" encoding="utf-8"?>
<a:theme xmlns:a="http://schemas.openxmlformats.org/drawingml/2006/main" name="5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 id="{CBAAA8DA-AFC5-4F8A-BF34-733F303E9EE7}" vid="{C83A2FBA-1D83-4DE4-A7E3-439E0B148B18}"/>
    </a:ext>
  </a:extLst>
</a:theme>
</file>

<file path=ppt/theme/theme8.xml><?xml version="1.0" encoding="utf-8"?>
<a:theme xmlns:a="http://schemas.openxmlformats.org/drawingml/2006/main" name="1_Default Design">
  <a:themeElements>
    <a:clrScheme name="Custom 1">
      <a:dk1>
        <a:sysClr val="windowText" lastClr="000000"/>
      </a:dk1>
      <a:lt1>
        <a:sysClr val="window" lastClr="FFFFFF"/>
      </a:lt1>
      <a:dk2>
        <a:srgbClr val="75787B"/>
      </a:dk2>
      <a:lt2>
        <a:srgbClr val="75787B"/>
      </a:lt2>
      <a:accent1>
        <a:srgbClr val="4F2D7F"/>
      </a:accent1>
      <a:accent2>
        <a:srgbClr val="C8BEAF"/>
      </a:accent2>
      <a:accent3>
        <a:srgbClr val="00A7B5"/>
      </a:accent3>
      <a:accent4>
        <a:srgbClr val="FF7D1E"/>
      </a:accent4>
      <a:accent5>
        <a:srgbClr val="9BD732"/>
      </a:accent5>
      <a:accent6>
        <a:srgbClr val="E92841"/>
      </a:accent6>
      <a:hlink>
        <a:srgbClr val="000000"/>
      </a:hlink>
      <a:folHlink>
        <a:srgbClr val="000000"/>
      </a:folHlink>
    </a:clrScheme>
    <a:fontScheme name="Grant Thornton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1F88B143-75BC-4CA1-8A8D-70DC266CEA0B}" vid="{A743B53F-F89B-4026-8C31-95428CA89A34}"/>
    </a:ext>
  </a:extLst>
</a:theme>
</file>

<file path=ppt/theme/theme9.xml><?xml version="1.0" encoding="utf-8"?>
<a:theme xmlns:a="http://schemas.openxmlformats.org/drawingml/2006/main" name="1_Title Divider">
  <a:themeElements>
    <a:clrScheme name="Medtronic Dark">
      <a:dk1>
        <a:srgbClr val="001E46"/>
      </a:dk1>
      <a:lt1>
        <a:srgbClr val="FFFFFF"/>
      </a:lt1>
      <a:dk2>
        <a:srgbClr val="004B87"/>
      </a:dk2>
      <a:lt2>
        <a:srgbClr val="71C5E8"/>
      </a:lt2>
      <a:accent1>
        <a:srgbClr val="0085CA"/>
      </a:accent1>
      <a:accent2>
        <a:srgbClr val="00A9E0"/>
      </a:accent2>
      <a:accent3>
        <a:srgbClr val="B9D9EB"/>
      </a:accent3>
      <a:accent4>
        <a:srgbClr val="5B7F95"/>
      </a:accent4>
      <a:accent5>
        <a:srgbClr val="888B8D"/>
      </a:accent5>
      <a:accent6>
        <a:srgbClr val="B1B3B3"/>
      </a:accent6>
      <a:hlink>
        <a:srgbClr val="77BC1F"/>
      </a:hlink>
      <a:folHlink>
        <a:srgbClr val="00C4B3"/>
      </a:folHlink>
    </a:clrScheme>
    <a:fontScheme name="Medtronic Font Theme">
      <a:majorFont>
        <a:latin typeface="Effra"/>
        <a:ea typeface=""/>
        <a:cs typeface=""/>
      </a:majorFont>
      <a:minorFont>
        <a:latin typeface="Eff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t" anchorCtr="0"/>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cap="sq">
          <a:solidFill>
            <a:schemeClr val="tx1"/>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chorCtr="0">
        <a:noAutofit/>
      </a:bodyPr>
      <a:lstStyle>
        <a:defPPr marL="115888" indent="-115888">
          <a:lnSpc>
            <a:spcPts val="1900"/>
          </a:lnSpc>
          <a:buFont typeface="Wingdings" charset="2"/>
          <a:buChar char="§"/>
          <a:defRPr sz="1600" dirty="0" smtClean="0">
            <a:latin typeface="Effra"/>
            <a:cs typeface="Effra"/>
          </a:defRPr>
        </a:defPPr>
      </a:lstStyle>
    </a:txDef>
  </a:objectDefaults>
  <a:extraClrSchemeLst/>
  <a:extLst>
    <a:ext uri="{05A4C25C-085E-4340-85A3-A5531E510DB2}">
      <thm15:themeFamily xmlns:thm15="http://schemas.microsoft.com/office/thememl/2012/main" name="mdt_ppt_adv_std_lt_160325" id="{E89A6647-A471-4463-9154-17F4AB89246E}" vid="{8EF21726-CC06-4B17-BB22-406177EF3AC7}"/>
    </a:ext>
  </a:extLst>
</a:theme>
</file>

<file path=docProps/app.xml><?xml version="1.0" encoding="utf-8"?>
<Properties xmlns="http://schemas.openxmlformats.org/officeDocument/2006/extended-properties" xmlns:vt="http://schemas.openxmlformats.org/officeDocument/2006/docPropsVTypes">
  <TotalTime>142542</TotalTime>
  <Words>2776</Words>
  <Application>Microsoft Office PowerPoint</Application>
  <PresentationFormat>Widescreen</PresentationFormat>
  <Paragraphs>211</Paragraphs>
  <Slides>10</Slides>
  <Notes>10</Notes>
  <HiddenSlides>0</HiddenSlides>
  <MMClips>0</MMClips>
  <ScaleCrop>false</ScaleCrop>
  <HeadingPairs>
    <vt:vector size="8" baseType="variant">
      <vt:variant>
        <vt:lpstr>Fonts Used</vt:lpstr>
      </vt:variant>
      <vt:variant>
        <vt:i4>16</vt:i4>
      </vt:variant>
      <vt:variant>
        <vt:lpstr>Theme</vt:lpstr>
      </vt:variant>
      <vt:variant>
        <vt:i4>34</vt:i4>
      </vt:variant>
      <vt:variant>
        <vt:lpstr>Embedded OLE Servers</vt:lpstr>
      </vt:variant>
      <vt:variant>
        <vt:i4>1</vt:i4>
      </vt:variant>
      <vt:variant>
        <vt:lpstr>Slide Titles</vt:lpstr>
      </vt:variant>
      <vt:variant>
        <vt:i4>10</vt:i4>
      </vt:variant>
    </vt:vector>
  </HeadingPairs>
  <TitlesOfParts>
    <vt:vector size="61" baseType="lpstr">
      <vt:lpstr>Arial</vt:lpstr>
      <vt:lpstr>Arial Narrow</vt:lpstr>
      <vt:lpstr>Calibri</vt:lpstr>
      <vt:lpstr>Calibri Light</vt:lpstr>
      <vt:lpstr>Effra</vt:lpstr>
      <vt:lpstr>Effra Light</vt:lpstr>
      <vt:lpstr>Georgia</vt:lpstr>
      <vt:lpstr>Helvetic neue</vt:lpstr>
      <vt:lpstr>Helvetica Neue Light</vt:lpstr>
      <vt:lpstr>Helvetica Neue LT Std 45 Light</vt:lpstr>
      <vt:lpstr>Helvetica Neue LT Std 65 Medium</vt:lpstr>
      <vt:lpstr>Lucida Grande</vt:lpstr>
      <vt:lpstr>Museo Sans For Dell</vt:lpstr>
      <vt:lpstr>Theinhardt Pan Light</vt:lpstr>
      <vt:lpstr>Times New Roman</vt:lpstr>
      <vt:lpstr>Wingdings</vt:lpstr>
      <vt:lpstr>Firm Format - template_Blue</vt:lpstr>
      <vt:lpstr>1_Firm Format - template_Blue</vt:lpstr>
      <vt:lpstr>2_Firm Format - template_Blue</vt:lpstr>
      <vt:lpstr>3_Firm Format - template_Blue</vt:lpstr>
      <vt:lpstr>Firm Format - template</vt:lpstr>
      <vt:lpstr>4_Firm Format - template_Blue</vt:lpstr>
      <vt:lpstr>5_Firm Format - template_Blue</vt:lpstr>
      <vt:lpstr>1_Default Design</vt:lpstr>
      <vt:lpstr>1_Title Divider</vt:lpstr>
      <vt:lpstr>6_Firm Format - template_Blue</vt:lpstr>
      <vt:lpstr>7_Firm Format - template_Blue</vt:lpstr>
      <vt:lpstr>8_Firm Format - template_Blue</vt:lpstr>
      <vt:lpstr>10_Firm Format - template_Blue</vt:lpstr>
      <vt:lpstr>11_Firm Format - template_Blue</vt:lpstr>
      <vt:lpstr>12_Firm Format - template_Blue</vt:lpstr>
      <vt:lpstr>13_Firm Format - template_Blue</vt:lpstr>
      <vt:lpstr>1_Firm Format - template</vt:lpstr>
      <vt:lpstr>14_Firm Format - template_Blue</vt:lpstr>
      <vt:lpstr>16_Firm Format - template_Blue</vt:lpstr>
      <vt:lpstr>MDIC theme</vt:lpstr>
      <vt:lpstr>1_temp-basic-lt-16x9-ppt</vt:lpstr>
      <vt:lpstr>mdt_ppt_adv_wde_lt_160325</vt:lpstr>
      <vt:lpstr>template_powerpoint_light_4x3_ppt</vt:lpstr>
      <vt:lpstr>Content</vt:lpstr>
      <vt:lpstr>1_Content</vt:lpstr>
      <vt:lpstr>9_Firm Format - template_Blue</vt:lpstr>
      <vt:lpstr>11_16x9 light</vt:lpstr>
      <vt:lpstr>2_Content</vt:lpstr>
      <vt:lpstr>3_16x9 light</vt:lpstr>
      <vt:lpstr>3_Content</vt:lpstr>
      <vt:lpstr>4_Content</vt:lpstr>
      <vt:lpstr>Advanced</vt:lpstr>
      <vt:lpstr>1_MDIC theme</vt:lpstr>
      <vt:lpstr>2_Office Theme</vt:lpstr>
      <vt:lpstr>think-cell Slide</vt:lpstr>
      <vt:lpstr>Accelerate Sustainable Capability (ASC) Pilot Study</vt:lpstr>
      <vt:lpstr>PowerPoint Presentation</vt:lpstr>
      <vt:lpstr>PowerPoint Presentation</vt:lpstr>
      <vt:lpstr>PowerPoint Presentation</vt:lpstr>
      <vt:lpstr>PowerPoint Presentation</vt:lpstr>
      <vt:lpstr>PowerPoint Presentation</vt:lpstr>
      <vt:lpstr>FDA Perspective</vt:lpstr>
      <vt:lpstr>FDA Leadership Remarks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keywords>Medtronic Controlled</cp:keywords>
  <cp:lastModifiedBy>Leo Rivoal</cp:lastModifiedBy>
  <cp:revision>1873</cp:revision>
  <cp:lastPrinted>2021-04-17T16:46:54Z</cp:lastPrinted>
  <dcterms:created xsi:type="dcterms:W3CDTF">2017-11-02T19:01:17Z</dcterms:created>
  <dcterms:modified xsi:type="dcterms:W3CDTF">2021-05-07T13:43:06Z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b5f7920f-8c65-49ef-8fd9-8e24e6986ac2</vt:lpwstr>
  </property>
  <property fmtid="{D5CDD505-2E9C-101B-9397-08002B2CF9AE}" pid="3" name="Classification">
    <vt:lpwstr>MedtronicControlled</vt:lpwstr>
  </property>
</Properties>
</file>