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2" r:id="rId5"/>
    <p:sldMasterId id="2147483660" r:id="rId6"/>
    <p:sldMasterId id="2147483685" r:id="rId7"/>
    <p:sldMasterId id="2147483699" r:id="rId8"/>
  </p:sldMasterIdLst>
  <p:notesMasterIdLst>
    <p:notesMasterId r:id="rId18"/>
  </p:notesMasterIdLst>
  <p:handoutMasterIdLst>
    <p:handoutMasterId r:id="rId19"/>
  </p:handoutMasterIdLst>
  <p:sldIdLst>
    <p:sldId id="265" r:id="rId9"/>
    <p:sldId id="257" r:id="rId10"/>
    <p:sldId id="261" r:id="rId11"/>
    <p:sldId id="268" r:id="rId12"/>
    <p:sldId id="269" r:id="rId13"/>
    <p:sldId id="271" r:id="rId14"/>
    <p:sldId id="272" r:id="rId15"/>
    <p:sldId id="275" r:id="rId16"/>
    <p:sldId id="27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005C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23" autoAdjust="0"/>
    <p:restoredTop sz="74014" autoAdjust="0"/>
  </p:normalViewPr>
  <p:slideViewPr>
    <p:cSldViewPr snapToGrid="0">
      <p:cViewPr varScale="1">
        <p:scale>
          <a:sx n="55" d="100"/>
          <a:sy n="55" d="100"/>
        </p:scale>
        <p:origin x="972" y="32"/>
      </p:cViewPr>
      <p:guideLst/>
    </p:cSldViewPr>
  </p:slideViewPr>
  <p:notesTextViewPr>
    <p:cViewPr>
      <p:scale>
        <a:sx n="1" d="1"/>
        <a:sy n="1" d="1"/>
      </p:scale>
      <p:origin x="0" y="0"/>
    </p:cViewPr>
  </p:notesTextViewPr>
  <p:notesViewPr>
    <p:cSldViewPr snapToGrid="0">
      <p:cViewPr varScale="1">
        <p:scale>
          <a:sx n="51" d="100"/>
          <a:sy n="51" d="100"/>
        </p:scale>
        <p:origin x="2692" y="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151E2E9-7B4D-41C0-9694-4F3ED454F5D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C1257A6B-3AA1-4C20-913C-994569D6AC3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6F410FB-8776-4B2C-8441-6F638D79B970}" type="datetimeFigureOut">
              <a:rPr lang="en-US" smtClean="0"/>
              <a:t>5/7/2021</a:t>
            </a:fld>
            <a:endParaRPr lang="en-US" dirty="0"/>
          </a:p>
        </p:txBody>
      </p:sp>
      <p:sp>
        <p:nvSpPr>
          <p:cNvPr id="4" name="Footer Placeholder 3">
            <a:extLst>
              <a:ext uri="{FF2B5EF4-FFF2-40B4-BE49-F238E27FC236}">
                <a16:creationId xmlns:a16="http://schemas.microsoft.com/office/drawing/2014/main" id="{766514B9-F908-4C97-ADDC-30F06215884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13CAA14-7663-426C-ACE1-7879316EB54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endParaRPr lang="en-US" dirty="0"/>
          </a:p>
          <a:p>
            <a:endParaRPr lang="en-US" dirty="0"/>
          </a:p>
          <a:p>
            <a:endParaRPr lang="en-US" dirty="0"/>
          </a:p>
          <a:p>
            <a:endParaRPr lang="en-US" dirty="0"/>
          </a:p>
          <a:p>
            <a:endParaRPr lang="en-US" dirty="0"/>
          </a:p>
        </p:txBody>
      </p:sp>
      <p:pic>
        <p:nvPicPr>
          <p:cNvPr id="8" name="Picture 7">
            <a:extLst>
              <a:ext uri="{FF2B5EF4-FFF2-40B4-BE49-F238E27FC236}">
                <a16:creationId xmlns:a16="http://schemas.microsoft.com/office/drawing/2014/main" id="{6BDB0F06-2037-40C1-83A3-511D18DAFB1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323024" y="8685212"/>
            <a:ext cx="1786743" cy="458788"/>
          </a:xfrm>
          <a:prstGeom prst="rect">
            <a:avLst/>
          </a:prstGeom>
        </p:spPr>
      </p:pic>
    </p:spTree>
    <p:extLst>
      <p:ext uri="{BB962C8B-B14F-4D97-AF65-F5344CB8AC3E}">
        <p14:creationId xmlns:p14="http://schemas.microsoft.com/office/powerpoint/2010/main" val="35189736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893A7D-5001-4490-886C-81037677C5BE}" type="datetimeFigureOut">
              <a:rPr lang="en-US" smtClean="0"/>
              <a:t>5/7/2021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F20B7C-51DE-4624-99C1-D514B3129BD4}" type="slidenum">
              <a:rPr lang="en-US" smtClean="0"/>
              <a:t>‹#›</a:t>
            </a:fld>
            <a:endParaRPr lang="en-US" dirty="0"/>
          </a:p>
        </p:txBody>
      </p:sp>
    </p:spTree>
    <p:extLst>
      <p:ext uri="{BB962C8B-B14F-4D97-AF65-F5344CB8AC3E}">
        <p14:creationId xmlns:p14="http://schemas.microsoft.com/office/powerpoint/2010/main" val="2861966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Joe, in your previous role at Covidien, you led an initiative called Quality Begins with Me.  </a:t>
            </a:r>
          </a:p>
          <a:p>
            <a:endParaRPr lang="en-US" dirty="0"/>
          </a:p>
          <a:p>
            <a:r>
              <a:rPr lang="en-US" dirty="0"/>
              <a:t>Can you tell me about it?  </a:t>
            </a:r>
          </a:p>
          <a:p>
            <a:endParaRPr lang="en-US" dirty="0"/>
          </a:p>
          <a:p>
            <a:r>
              <a:rPr lang="en-US" dirty="0"/>
              <a:t>Was there an expected ROI, or was this undertaken on faith?</a:t>
            </a:r>
          </a:p>
        </p:txBody>
      </p:sp>
      <p:sp>
        <p:nvSpPr>
          <p:cNvPr id="4" name="Slide Number Placeholder 3"/>
          <p:cNvSpPr>
            <a:spLocks noGrp="1"/>
          </p:cNvSpPr>
          <p:nvPr>
            <p:ph type="sldNum" sz="quarter" idx="5"/>
          </p:nvPr>
        </p:nvSpPr>
        <p:spPr/>
        <p:txBody>
          <a:bodyPr/>
          <a:lstStyle/>
          <a:p>
            <a:fld id="{37F20B7C-51DE-4624-99C1-D514B3129BD4}" type="slidenum">
              <a:rPr lang="en-US" smtClean="0"/>
              <a:t>4</a:t>
            </a:fld>
            <a:endParaRPr lang="en-US" dirty="0"/>
          </a:p>
        </p:txBody>
      </p:sp>
    </p:spTree>
    <p:extLst>
      <p:ext uri="{BB962C8B-B14F-4D97-AF65-F5344CB8AC3E}">
        <p14:creationId xmlns:p14="http://schemas.microsoft.com/office/powerpoint/2010/main" val="2943783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 It’s always difficult to prioritize Quality over cost, especially when shareholders are clamoring for returns, and the CEO is thinking quarter to quarter.  Site managers are competing against other sites for throughput and profitability.  </a:t>
            </a:r>
          </a:p>
          <a:p>
            <a:endParaRPr lang="en-US" dirty="0"/>
          </a:p>
          <a:p>
            <a:r>
              <a:rPr lang="en-US" dirty="0"/>
              <a:t>How have you made the case for prioritizing quality?</a:t>
            </a:r>
          </a:p>
          <a:p>
            <a:endParaRPr lang="en-US" dirty="0"/>
          </a:p>
          <a:p>
            <a:r>
              <a:rPr lang="en-US" dirty="0"/>
              <a:t>What are some indications that a company is prioritizing quality?</a:t>
            </a:r>
          </a:p>
        </p:txBody>
      </p:sp>
      <p:sp>
        <p:nvSpPr>
          <p:cNvPr id="4" name="Slide Number Placeholder 3"/>
          <p:cNvSpPr>
            <a:spLocks noGrp="1"/>
          </p:cNvSpPr>
          <p:nvPr>
            <p:ph type="sldNum" sz="quarter" idx="5"/>
          </p:nvPr>
        </p:nvSpPr>
        <p:spPr/>
        <p:txBody>
          <a:bodyPr/>
          <a:lstStyle/>
          <a:p>
            <a:fld id="{37F20B7C-51DE-4624-99C1-D514B3129BD4}" type="slidenum">
              <a:rPr lang="en-US" smtClean="0"/>
              <a:t>5</a:t>
            </a:fld>
            <a:endParaRPr lang="en-US" dirty="0"/>
          </a:p>
        </p:txBody>
      </p:sp>
    </p:spTree>
    <p:extLst>
      <p:ext uri="{BB962C8B-B14F-4D97-AF65-F5344CB8AC3E}">
        <p14:creationId xmlns:p14="http://schemas.microsoft.com/office/powerpoint/2010/main" val="255348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Medha, Companies are always focusing on lagging indicators, perhaps because they are easy to measure.  CAPA aging, number of NCR’s, etc.  But it’s hard to drive looking in the rear-view mirror.</a:t>
            </a:r>
          </a:p>
          <a:p>
            <a:endParaRPr lang="en-US" dirty="0"/>
          </a:p>
          <a:p>
            <a:r>
              <a:rPr lang="en-US" dirty="0"/>
              <a:t>What are some of the leading indicators you have favored?</a:t>
            </a:r>
          </a:p>
          <a:p>
            <a:endParaRPr lang="en-US" dirty="0"/>
          </a:p>
          <a:p>
            <a:r>
              <a:rPr lang="en-US" dirty="0"/>
              <a:t>What have you done to move thinking towards leading indicators?</a:t>
            </a:r>
          </a:p>
        </p:txBody>
      </p:sp>
      <p:sp>
        <p:nvSpPr>
          <p:cNvPr id="4" name="Slide Number Placeholder 3"/>
          <p:cNvSpPr>
            <a:spLocks noGrp="1"/>
          </p:cNvSpPr>
          <p:nvPr>
            <p:ph type="sldNum" sz="quarter" idx="5"/>
          </p:nvPr>
        </p:nvSpPr>
        <p:spPr/>
        <p:txBody>
          <a:bodyPr/>
          <a:lstStyle/>
          <a:p>
            <a:fld id="{37F20B7C-51DE-4624-99C1-D514B3129BD4}" type="slidenum">
              <a:rPr lang="en-US" smtClean="0"/>
              <a:t>6</a:t>
            </a:fld>
            <a:endParaRPr lang="en-US" dirty="0"/>
          </a:p>
        </p:txBody>
      </p:sp>
    </p:spTree>
    <p:extLst>
      <p:ext uri="{BB962C8B-B14F-4D97-AF65-F5344CB8AC3E}">
        <p14:creationId xmlns:p14="http://schemas.microsoft.com/office/powerpoint/2010/main" val="2714914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Case for Quality launched, one of the early workstreams focused on competencies, and one of those was the ability to measure the value of quality.</a:t>
            </a:r>
          </a:p>
          <a:p>
            <a:endParaRPr lang="en-US" dirty="0"/>
          </a:p>
          <a:p>
            <a:r>
              <a:rPr lang="en-US" dirty="0"/>
              <a:t>Have you undertaken costing and measuring value of quality in your roles as head of quality?</a:t>
            </a:r>
          </a:p>
          <a:p>
            <a:endParaRPr lang="en-US" dirty="0"/>
          </a:p>
          <a:p>
            <a:r>
              <a:rPr lang="en-US" dirty="0"/>
              <a:t>How have you been able to measure intangibles?</a:t>
            </a:r>
          </a:p>
          <a:p>
            <a:endParaRPr lang="en-US" dirty="0"/>
          </a:p>
          <a:p>
            <a:endParaRPr lang="en-US" dirty="0"/>
          </a:p>
        </p:txBody>
      </p:sp>
      <p:sp>
        <p:nvSpPr>
          <p:cNvPr id="4" name="Slide Number Placeholder 3"/>
          <p:cNvSpPr>
            <a:spLocks noGrp="1"/>
          </p:cNvSpPr>
          <p:nvPr>
            <p:ph type="sldNum" sz="quarter" idx="5"/>
          </p:nvPr>
        </p:nvSpPr>
        <p:spPr/>
        <p:txBody>
          <a:bodyPr/>
          <a:lstStyle/>
          <a:p>
            <a:fld id="{37F20B7C-51DE-4624-99C1-D514B3129BD4}" type="slidenum">
              <a:rPr lang="en-US" smtClean="0"/>
              <a:t>7</a:t>
            </a:fld>
            <a:endParaRPr lang="en-US" dirty="0"/>
          </a:p>
        </p:txBody>
      </p:sp>
    </p:spTree>
    <p:extLst>
      <p:ext uri="{BB962C8B-B14F-4D97-AF65-F5344CB8AC3E}">
        <p14:creationId xmlns:p14="http://schemas.microsoft.com/office/powerpoint/2010/main" val="1040757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7F20B7C-51DE-4624-99C1-D514B3129BD4}" type="slidenum">
              <a:rPr lang="en-US" smtClean="0"/>
              <a:t>8</a:t>
            </a:fld>
            <a:endParaRPr lang="en-US" dirty="0"/>
          </a:p>
        </p:txBody>
      </p:sp>
    </p:spTree>
    <p:extLst>
      <p:ext uri="{BB962C8B-B14F-4D97-AF65-F5344CB8AC3E}">
        <p14:creationId xmlns:p14="http://schemas.microsoft.com/office/powerpoint/2010/main" val="3580623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7F20B7C-51DE-4624-99C1-D514B3129BD4}" type="slidenum">
              <a:rPr lang="en-US" smtClean="0"/>
              <a:t>9</a:t>
            </a:fld>
            <a:endParaRPr lang="en-US" dirty="0"/>
          </a:p>
        </p:txBody>
      </p:sp>
    </p:spTree>
    <p:extLst>
      <p:ext uri="{BB962C8B-B14F-4D97-AF65-F5344CB8AC3E}">
        <p14:creationId xmlns:p14="http://schemas.microsoft.com/office/powerpoint/2010/main" val="3565593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1A460-83ED-4460-95FE-966AE7BFC2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22F035-65B6-4574-8A02-0114E4476A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ABF18D5-1504-4B17-A9A9-651A2677F36E}"/>
              </a:ext>
            </a:extLst>
          </p:cNvPr>
          <p:cNvSpPr>
            <a:spLocks noGrp="1"/>
          </p:cNvSpPr>
          <p:nvPr>
            <p:ph type="dt" sz="half" idx="10"/>
          </p:nvPr>
        </p:nvSpPr>
        <p:spPr/>
        <p:txBody>
          <a:bodyPr/>
          <a:lstStyle/>
          <a:p>
            <a:fld id="{19DD43D7-0331-49BC-8734-31CBACEE3212}" type="datetimeFigureOut">
              <a:rPr lang="en-US" smtClean="0"/>
              <a:t>5/7/2021</a:t>
            </a:fld>
            <a:endParaRPr lang="en-US" dirty="0"/>
          </a:p>
        </p:txBody>
      </p:sp>
      <p:sp>
        <p:nvSpPr>
          <p:cNvPr id="5" name="Footer Placeholder 4">
            <a:extLst>
              <a:ext uri="{FF2B5EF4-FFF2-40B4-BE49-F238E27FC236}">
                <a16:creationId xmlns:a16="http://schemas.microsoft.com/office/drawing/2014/main" id="{C4F3F917-ABEC-46A8-BBEF-1BDB78DBD69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63EA9D1-669B-47E6-ACD3-878F2E8A2120}"/>
              </a:ext>
            </a:extLst>
          </p:cNvPr>
          <p:cNvSpPr>
            <a:spLocks noGrp="1"/>
          </p:cNvSpPr>
          <p:nvPr>
            <p:ph type="sldNum" sz="quarter" idx="12"/>
          </p:nvPr>
        </p:nvSpPr>
        <p:spPr/>
        <p:txBody>
          <a:bodyPr/>
          <a:lstStyle/>
          <a:p>
            <a:fld id="{25A448CD-2FB6-401A-921B-3A09C67B52B9}" type="slidenum">
              <a:rPr lang="en-US" smtClean="0"/>
              <a:t>‹#›</a:t>
            </a:fld>
            <a:endParaRPr lang="en-US" dirty="0"/>
          </a:p>
        </p:txBody>
      </p:sp>
    </p:spTree>
    <p:extLst>
      <p:ext uri="{BB962C8B-B14F-4D97-AF65-F5344CB8AC3E}">
        <p14:creationId xmlns:p14="http://schemas.microsoft.com/office/powerpoint/2010/main" val="1195532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E8692-431B-45D5-92AB-B0D61A07001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117765C-05DA-4A8E-B0D7-695DC75EE2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02BD2C-CFD5-496F-A10D-39885A79D0DD}"/>
              </a:ext>
            </a:extLst>
          </p:cNvPr>
          <p:cNvSpPr>
            <a:spLocks noGrp="1"/>
          </p:cNvSpPr>
          <p:nvPr>
            <p:ph type="dt" sz="half" idx="10"/>
          </p:nvPr>
        </p:nvSpPr>
        <p:spPr/>
        <p:txBody>
          <a:bodyPr/>
          <a:lstStyle/>
          <a:p>
            <a:fld id="{19DD43D7-0331-49BC-8734-31CBACEE3212}" type="datetimeFigureOut">
              <a:rPr lang="en-US" smtClean="0"/>
              <a:t>5/7/2021</a:t>
            </a:fld>
            <a:endParaRPr lang="en-US" dirty="0"/>
          </a:p>
        </p:txBody>
      </p:sp>
      <p:sp>
        <p:nvSpPr>
          <p:cNvPr id="5" name="Footer Placeholder 4">
            <a:extLst>
              <a:ext uri="{FF2B5EF4-FFF2-40B4-BE49-F238E27FC236}">
                <a16:creationId xmlns:a16="http://schemas.microsoft.com/office/drawing/2014/main" id="{C776491F-C4AF-4CDB-98FF-E6E5A706FB6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2B6851-FBD6-49D2-BA0C-3D3D6EA2F631}"/>
              </a:ext>
            </a:extLst>
          </p:cNvPr>
          <p:cNvSpPr>
            <a:spLocks noGrp="1"/>
          </p:cNvSpPr>
          <p:nvPr>
            <p:ph type="sldNum" sz="quarter" idx="12"/>
          </p:nvPr>
        </p:nvSpPr>
        <p:spPr/>
        <p:txBody>
          <a:bodyPr/>
          <a:lstStyle/>
          <a:p>
            <a:fld id="{25A448CD-2FB6-401A-921B-3A09C67B52B9}" type="slidenum">
              <a:rPr lang="en-US" smtClean="0"/>
              <a:t>‹#›</a:t>
            </a:fld>
            <a:endParaRPr lang="en-US" dirty="0"/>
          </a:p>
        </p:txBody>
      </p:sp>
      <p:pic>
        <p:nvPicPr>
          <p:cNvPr id="11" name="Picture 10">
            <a:extLst>
              <a:ext uri="{FF2B5EF4-FFF2-40B4-BE49-F238E27FC236}">
                <a16:creationId xmlns:a16="http://schemas.microsoft.com/office/drawing/2014/main" id="{A4FFFE1B-FC27-4576-BBFF-0A1F60C0024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333384" y="5989484"/>
            <a:ext cx="1675135" cy="731991"/>
          </a:xfrm>
          <a:prstGeom prst="rect">
            <a:avLst/>
          </a:prstGeom>
        </p:spPr>
      </p:pic>
    </p:spTree>
    <p:extLst>
      <p:ext uri="{BB962C8B-B14F-4D97-AF65-F5344CB8AC3E}">
        <p14:creationId xmlns:p14="http://schemas.microsoft.com/office/powerpoint/2010/main" val="3314037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C20611-C7B1-4B38-9AB8-4C6EE157B8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1057C2-D686-425A-8A7F-BBED9E0E2FF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C24E6B-1A32-42BF-BAA9-0264E560E35B}"/>
              </a:ext>
            </a:extLst>
          </p:cNvPr>
          <p:cNvSpPr>
            <a:spLocks noGrp="1"/>
          </p:cNvSpPr>
          <p:nvPr>
            <p:ph type="dt" sz="half" idx="10"/>
          </p:nvPr>
        </p:nvSpPr>
        <p:spPr/>
        <p:txBody>
          <a:bodyPr/>
          <a:lstStyle/>
          <a:p>
            <a:fld id="{19DD43D7-0331-49BC-8734-31CBACEE3212}" type="datetimeFigureOut">
              <a:rPr lang="en-US" smtClean="0"/>
              <a:t>5/7/2021</a:t>
            </a:fld>
            <a:endParaRPr lang="en-US" dirty="0"/>
          </a:p>
        </p:txBody>
      </p:sp>
      <p:sp>
        <p:nvSpPr>
          <p:cNvPr id="5" name="Footer Placeholder 4">
            <a:extLst>
              <a:ext uri="{FF2B5EF4-FFF2-40B4-BE49-F238E27FC236}">
                <a16:creationId xmlns:a16="http://schemas.microsoft.com/office/drawing/2014/main" id="{DED92D8A-F4B3-4361-9003-CEBDD12CAB7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5DA7445-CE1F-47CE-B8BF-F3D8268CC6EF}"/>
              </a:ext>
            </a:extLst>
          </p:cNvPr>
          <p:cNvSpPr>
            <a:spLocks noGrp="1"/>
          </p:cNvSpPr>
          <p:nvPr>
            <p:ph type="sldNum" sz="quarter" idx="12"/>
          </p:nvPr>
        </p:nvSpPr>
        <p:spPr/>
        <p:txBody>
          <a:bodyPr/>
          <a:lstStyle/>
          <a:p>
            <a:fld id="{25A448CD-2FB6-401A-921B-3A09C67B52B9}" type="slidenum">
              <a:rPr lang="en-US" smtClean="0"/>
              <a:t>‹#›</a:t>
            </a:fld>
            <a:endParaRPr lang="en-US" dirty="0"/>
          </a:p>
        </p:txBody>
      </p:sp>
      <p:pic>
        <p:nvPicPr>
          <p:cNvPr id="11" name="Picture 10">
            <a:extLst>
              <a:ext uri="{FF2B5EF4-FFF2-40B4-BE49-F238E27FC236}">
                <a16:creationId xmlns:a16="http://schemas.microsoft.com/office/drawing/2014/main" id="{89E801ED-5C2F-407A-B5BF-986EE65928EB}"/>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333384" y="5989484"/>
            <a:ext cx="1675135" cy="731991"/>
          </a:xfrm>
          <a:prstGeom prst="rect">
            <a:avLst/>
          </a:prstGeom>
        </p:spPr>
      </p:pic>
    </p:spTree>
    <p:extLst>
      <p:ext uri="{BB962C8B-B14F-4D97-AF65-F5344CB8AC3E}">
        <p14:creationId xmlns:p14="http://schemas.microsoft.com/office/powerpoint/2010/main" val="5488629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0A66B-7EA1-4617-ADE9-DED96BC239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DDA4857-899D-4908-93E9-BBAA8C6B51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703589-81E4-4D3F-9E43-1AADD8C87A62}"/>
              </a:ext>
            </a:extLst>
          </p:cNvPr>
          <p:cNvSpPr>
            <a:spLocks noGrp="1"/>
          </p:cNvSpPr>
          <p:nvPr>
            <p:ph type="dt" sz="half" idx="10"/>
          </p:nvPr>
        </p:nvSpPr>
        <p:spPr/>
        <p:txBody>
          <a:bodyPr/>
          <a:lstStyle/>
          <a:p>
            <a:fld id="{21E93525-651C-4027-8152-E3114D89AC07}" type="datetimeFigureOut">
              <a:rPr lang="en-US" smtClean="0"/>
              <a:t>5/7/2021</a:t>
            </a:fld>
            <a:endParaRPr lang="en-US" dirty="0"/>
          </a:p>
        </p:txBody>
      </p:sp>
      <p:sp>
        <p:nvSpPr>
          <p:cNvPr id="5" name="Footer Placeholder 4">
            <a:extLst>
              <a:ext uri="{FF2B5EF4-FFF2-40B4-BE49-F238E27FC236}">
                <a16:creationId xmlns:a16="http://schemas.microsoft.com/office/drawing/2014/main" id="{4FEA1C37-E6FF-4D41-BBFA-E589F332053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1E532D8-FFDC-43C0-BDEC-0C73B16B02ED}"/>
              </a:ext>
            </a:extLst>
          </p:cNvPr>
          <p:cNvSpPr>
            <a:spLocks noGrp="1"/>
          </p:cNvSpPr>
          <p:nvPr>
            <p:ph type="sldNum" sz="quarter" idx="12"/>
          </p:nvPr>
        </p:nvSpPr>
        <p:spPr/>
        <p:txBody>
          <a:bodyPr/>
          <a:lstStyle/>
          <a:p>
            <a:fld id="{52015D63-9015-4EB2-87F1-4B8AD8724869}" type="slidenum">
              <a:rPr lang="en-US" smtClean="0"/>
              <a:t>‹#›</a:t>
            </a:fld>
            <a:endParaRPr lang="en-US" dirty="0"/>
          </a:p>
        </p:txBody>
      </p:sp>
    </p:spTree>
    <p:extLst>
      <p:ext uri="{BB962C8B-B14F-4D97-AF65-F5344CB8AC3E}">
        <p14:creationId xmlns:p14="http://schemas.microsoft.com/office/powerpoint/2010/main" val="35852900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CD67E-33BE-4678-857F-9929E45D51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724509-0885-4599-9099-0ECF13613C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75EF39-C84D-4E89-8E37-5EC7F7F46C45}"/>
              </a:ext>
            </a:extLst>
          </p:cNvPr>
          <p:cNvSpPr>
            <a:spLocks noGrp="1"/>
          </p:cNvSpPr>
          <p:nvPr>
            <p:ph type="dt" sz="half" idx="10"/>
          </p:nvPr>
        </p:nvSpPr>
        <p:spPr/>
        <p:txBody>
          <a:bodyPr/>
          <a:lstStyle/>
          <a:p>
            <a:fld id="{21E93525-651C-4027-8152-E3114D89AC07}" type="datetimeFigureOut">
              <a:rPr lang="en-US" smtClean="0"/>
              <a:t>5/7/2021</a:t>
            </a:fld>
            <a:endParaRPr lang="en-US" dirty="0"/>
          </a:p>
        </p:txBody>
      </p:sp>
      <p:sp>
        <p:nvSpPr>
          <p:cNvPr id="5" name="Footer Placeholder 4">
            <a:extLst>
              <a:ext uri="{FF2B5EF4-FFF2-40B4-BE49-F238E27FC236}">
                <a16:creationId xmlns:a16="http://schemas.microsoft.com/office/drawing/2014/main" id="{9E28580F-31AA-4B09-9A4E-B88A45C5E4A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FECE6E8-3DA7-4094-90BD-9128A9BE86F8}"/>
              </a:ext>
            </a:extLst>
          </p:cNvPr>
          <p:cNvSpPr>
            <a:spLocks noGrp="1"/>
          </p:cNvSpPr>
          <p:nvPr>
            <p:ph type="sldNum" sz="quarter" idx="12"/>
          </p:nvPr>
        </p:nvSpPr>
        <p:spPr/>
        <p:txBody>
          <a:bodyPr/>
          <a:lstStyle/>
          <a:p>
            <a:fld id="{52015D63-9015-4EB2-87F1-4B8AD8724869}" type="slidenum">
              <a:rPr lang="en-US" smtClean="0"/>
              <a:t>‹#›</a:t>
            </a:fld>
            <a:endParaRPr lang="en-US" dirty="0"/>
          </a:p>
        </p:txBody>
      </p:sp>
    </p:spTree>
    <p:extLst>
      <p:ext uri="{BB962C8B-B14F-4D97-AF65-F5344CB8AC3E}">
        <p14:creationId xmlns:p14="http://schemas.microsoft.com/office/powerpoint/2010/main" val="158373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963DF-5814-4B92-BE1C-812ED1BBA2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E4F04C5-08EA-4787-AE98-27E9B92E76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7A5FAC-ACEA-41A3-960F-B89E9846A318}"/>
              </a:ext>
            </a:extLst>
          </p:cNvPr>
          <p:cNvSpPr>
            <a:spLocks noGrp="1"/>
          </p:cNvSpPr>
          <p:nvPr>
            <p:ph type="dt" sz="half" idx="10"/>
          </p:nvPr>
        </p:nvSpPr>
        <p:spPr/>
        <p:txBody>
          <a:bodyPr/>
          <a:lstStyle/>
          <a:p>
            <a:fld id="{21E93525-651C-4027-8152-E3114D89AC07}" type="datetimeFigureOut">
              <a:rPr lang="en-US" smtClean="0"/>
              <a:t>5/7/2021</a:t>
            </a:fld>
            <a:endParaRPr lang="en-US" dirty="0"/>
          </a:p>
        </p:txBody>
      </p:sp>
      <p:sp>
        <p:nvSpPr>
          <p:cNvPr id="5" name="Footer Placeholder 4">
            <a:extLst>
              <a:ext uri="{FF2B5EF4-FFF2-40B4-BE49-F238E27FC236}">
                <a16:creationId xmlns:a16="http://schemas.microsoft.com/office/drawing/2014/main" id="{26E98824-B5F2-4437-832A-9DBCF0B0E91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237CC3-CC80-41F2-8A01-EFC9A3EA512C}"/>
              </a:ext>
            </a:extLst>
          </p:cNvPr>
          <p:cNvSpPr>
            <a:spLocks noGrp="1"/>
          </p:cNvSpPr>
          <p:nvPr>
            <p:ph type="sldNum" sz="quarter" idx="12"/>
          </p:nvPr>
        </p:nvSpPr>
        <p:spPr/>
        <p:txBody>
          <a:bodyPr/>
          <a:lstStyle/>
          <a:p>
            <a:fld id="{52015D63-9015-4EB2-87F1-4B8AD8724869}" type="slidenum">
              <a:rPr lang="en-US" smtClean="0"/>
              <a:t>‹#›</a:t>
            </a:fld>
            <a:endParaRPr lang="en-US" dirty="0"/>
          </a:p>
        </p:txBody>
      </p:sp>
    </p:spTree>
    <p:extLst>
      <p:ext uri="{BB962C8B-B14F-4D97-AF65-F5344CB8AC3E}">
        <p14:creationId xmlns:p14="http://schemas.microsoft.com/office/powerpoint/2010/main" val="36066148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A16C9-0FFB-493F-846E-167F7BC4B5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CC0C99-147A-437C-8B82-D7297710647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DDF190-9623-46EB-A160-E9A422635C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7FBC14-1414-4284-9A0E-95FCCDDA98AF}"/>
              </a:ext>
            </a:extLst>
          </p:cNvPr>
          <p:cNvSpPr>
            <a:spLocks noGrp="1"/>
          </p:cNvSpPr>
          <p:nvPr>
            <p:ph type="dt" sz="half" idx="10"/>
          </p:nvPr>
        </p:nvSpPr>
        <p:spPr/>
        <p:txBody>
          <a:bodyPr/>
          <a:lstStyle/>
          <a:p>
            <a:fld id="{21E93525-651C-4027-8152-E3114D89AC07}" type="datetimeFigureOut">
              <a:rPr lang="en-US" smtClean="0"/>
              <a:t>5/7/2021</a:t>
            </a:fld>
            <a:endParaRPr lang="en-US" dirty="0"/>
          </a:p>
        </p:txBody>
      </p:sp>
      <p:sp>
        <p:nvSpPr>
          <p:cNvPr id="6" name="Footer Placeholder 5">
            <a:extLst>
              <a:ext uri="{FF2B5EF4-FFF2-40B4-BE49-F238E27FC236}">
                <a16:creationId xmlns:a16="http://schemas.microsoft.com/office/drawing/2014/main" id="{15CB9E16-6817-4510-BF3B-7589DBF9CE7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2CE4CE5-7B2C-4B9E-881F-B43A078C435B}"/>
              </a:ext>
            </a:extLst>
          </p:cNvPr>
          <p:cNvSpPr>
            <a:spLocks noGrp="1"/>
          </p:cNvSpPr>
          <p:nvPr>
            <p:ph type="sldNum" sz="quarter" idx="12"/>
          </p:nvPr>
        </p:nvSpPr>
        <p:spPr/>
        <p:txBody>
          <a:bodyPr/>
          <a:lstStyle/>
          <a:p>
            <a:fld id="{52015D63-9015-4EB2-87F1-4B8AD8724869}" type="slidenum">
              <a:rPr lang="en-US" smtClean="0"/>
              <a:t>‹#›</a:t>
            </a:fld>
            <a:endParaRPr lang="en-US" dirty="0"/>
          </a:p>
        </p:txBody>
      </p:sp>
    </p:spTree>
    <p:extLst>
      <p:ext uri="{BB962C8B-B14F-4D97-AF65-F5344CB8AC3E}">
        <p14:creationId xmlns:p14="http://schemas.microsoft.com/office/powerpoint/2010/main" val="3623413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7914D-1048-4598-8807-A1F1AD1DCE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B2B728-A9A4-40EE-97C9-0D51A0B466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9904BAF-01E0-4803-B920-41D2E5C6B9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8189637-A301-4328-96CC-229282C205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FD3404-34DA-4EBC-B518-005BB6693A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0B65C3-3AB9-493E-B212-7F844724FE6E}"/>
              </a:ext>
            </a:extLst>
          </p:cNvPr>
          <p:cNvSpPr>
            <a:spLocks noGrp="1"/>
          </p:cNvSpPr>
          <p:nvPr>
            <p:ph type="dt" sz="half" idx="10"/>
          </p:nvPr>
        </p:nvSpPr>
        <p:spPr/>
        <p:txBody>
          <a:bodyPr/>
          <a:lstStyle/>
          <a:p>
            <a:fld id="{21E93525-651C-4027-8152-E3114D89AC07}" type="datetimeFigureOut">
              <a:rPr lang="en-US" smtClean="0"/>
              <a:t>5/7/2021</a:t>
            </a:fld>
            <a:endParaRPr lang="en-US" dirty="0"/>
          </a:p>
        </p:txBody>
      </p:sp>
      <p:sp>
        <p:nvSpPr>
          <p:cNvPr id="8" name="Footer Placeholder 7">
            <a:extLst>
              <a:ext uri="{FF2B5EF4-FFF2-40B4-BE49-F238E27FC236}">
                <a16:creationId xmlns:a16="http://schemas.microsoft.com/office/drawing/2014/main" id="{599DA7A1-6ACD-4A4B-8B56-9E486B174D5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E562B32-B9CC-464E-A80D-E54200C016DD}"/>
              </a:ext>
            </a:extLst>
          </p:cNvPr>
          <p:cNvSpPr>
            <a:spLocks noGrp="1"/>
          </p:cNvSpPr>
          <p:nvPr>
            <p:ph type="sldNum" sz="quarter" idx="12"/>
          </p:nvPr>
        </p:nvSpPr>
        <p:spPr/>
        <p:txBody>
          <a:bodyPr/>
          <a:lstStyle/>
          <a:p>
            <a:fld id="{52015D63-9015-4EB2-87F1-4B8AD8724869}" type="slidenum">
              <a:rPr lang="en-US" smtClean="0"/>
              <a:t>‹#›</a:t>
            </a:fld>
            <a:endParaRPr lang="en-US" dirty="0"/>
          </a:p>
        </p:txBody>
      </p:sp>
    </p:spTree>
    <p:extLst>
      <p:ext uri="{BB962C8B-B14F-4D97-AF65-F5344CB8AC3E}">
        <p14:creationId xmlns:p14="http://schemas.microsoft.com/office/powerpoint/2010/main" val="27518766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37548-3D2D-482A-B36B-20F206E078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71E8B2-BE1F-419A-9807-C888F76E5BF0}"/>
              </a:ext>
            </a:extLst>
          </p:cNvPr>
          <p:cNvSpPr>
            <a:spLocks noGrp="1"/>
          </p:cNvSpPr>
          <p:nvPr>
            <p:ph type="dt" sz="half" idx="10"/>
          </p:nvPr>
        </p:nvSpPr>
        <p:spPr/>
        <p:txBody>
          <a:bodyPr/>
          <a:lstStyle/>
          <a:p>
            <a:fld id="{21E93525-651C-4027-8152-E3114D89AC07}" type="datetimeFigureOut">
              <a:rPr lang="en-US" smtClean="0"/>
              <a:t>5/7/2021</a:t>
            </a:fld>
            <a:endParaRPr lang="en-US" dirty="0"/>
          </a:p>
        </p:txBody>
      </p:sp>
      <p:sp>
        <p:nvSpPr>
          <p:cNvPr id="4" name="Footer Placeholder 3">
            <a:extLst>
              <a:ext uri="{FF2B5EF4-FFF2-40B4-BE49-F238E27FC236}">
                <a16:creationId xmlns:a16="http://schemas.microsoft.com/office/drawing/2014/main" id="{CA969569-92A1-4B5D-9CA3-398C4138079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B07F141-B37D-4F15-A780-FCD0DE51CF9A}"/>
              </a:ext>
            </a:extLst>
          </p:cNvPr>
          <p:cNvSpPr>
            <a:spLocks noGrp="1"/>
          </p:cNvSpPr>
          <p:nvPr>
            <p:ph type="sldNum" sz="quarter" idx="12"/>
          </p:nvPr>
        </p:nvSpPr>
        <p:spPr/>
        <p:txBody>
          <a:bodyPr/>
          <a:lstStyle/>
          <a:p>
            <a:fld id="{52015D63-9015-4EB2-87F1-4B8AD8724869}" type="slidenum">
              <a:rPr lang="en-US" smtClean="0"/>
              <a:t>‹#›</a:t>
            </a:fld>
            <a:endParaRPr lang="en-US" dirty="0"/>
          </a:p>
        </p:txBody>
      </p:sp>
    </p:spTree>
    <p:extLst>
      <p:ext uri="{BB962C8B-B14F-4D97-AF65-F5344CB8AC3E}">
        <p14:creationId xmlns:p14="http://schemas.microsoft.com/office/powerpoint/2010/main" val="25327869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B5A179-DCDA-4B81-B403-5E25954DBF68}"/>
              </a:ext>
            </a:extLst>
          </p:cNvPr>
          <p:cNvSpPr>
            <a:spLocks noGrp="1"/>
          </p:cNvSpPr>
          <p:nvPr>
            <p:ph type="dt" sz="half" idx="10"/>
          </p:nvPr>
        </p:nvSpPr>
        <p:spPr/>
        <p:txBody>
          <a:bodyPr/>
          <a:lstStyle/>
          <a:p>
            <a:fld id="{21E93525-651C-4027-8152-E3114D89AC07}" type="datetimeFigureOut">
              <a:rPr lang="en-US" smtClean="0"/>
              <a:t>5/7/2021</a:t>
            </a:fld>
            <a:endParaRPr lang="en-US" dirty="0"/>
          </a:p>
        </p:txBody>
      </p:sp>
      <p:sp>
        <p:nvSpPr>
          <p:cNvPr id="3" name="Footer Placeholder 2">
            <a:extLst>
              <a:ext uri="{FF2B5EF4-FFF2-40B4-BE49-F238E27FC236}">
                <a16:creationId xmlns:a16="http://schemas.microsoft.com/office/drawing/2014/main" id="{52A356C8-FD51-43F6-8CF5-0EF5152BBAF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70F43AA-F723-4FB8-9309-D58C31A65CE4}"/>
              </a:ext>
            </a:extLst>
          </p:cNvPr>
          <p:cNvSpPr>
            <a:spLocks noGrp="1"/>
          </p:cNvSpPr>
          <p:nvPr>
            <p:ph type="sldNum" sz="quarter" idx="12"/>
          </p:nvPr>
        </p:nvSpPr>
        <p:spPr/>
        <p:txBody>
          <a:bodyPr/>
          <a:lstStyle/>
          <a:p>
            <a:fld id="{52015D63-9015-4EB2-87F1-4B8AD8724869}" type="slidenum">
              <a:rPr lang="en-US" smtClean="0"/>
              <a:t>‹#›</a:t>
            </a:fld>
            <a:endParaRPr lang="en-US" dirty="0"/>
          </a:p>
        </p:txBody>
      </p:sp>
    </p:spTree>
    <p:extLst>
      <p:ext uri="{BB962C8B-B14F-4D97-AF65-F5344CB8AC3E}">
        <p14:creationId xmlns:p14="http://schemas.microsoft.com/office/powerpoint/2010/main" val="8810675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A00E6-0ABB-4EA3-9C61-9C9C138C7E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F139B3-0253-42A1-AF40-3985C9B9C1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19F4D3-D821-44C4-94FE-64664F3F5A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19E677-3281-4023-B2FE-C58BE06A0E04}"/>
              </a:ext>
            </a:extLst>
          </p:cNvPr>
          <p:cNvSpPr>
            <a:spLocks noGrp="1"/>
          </p:cNvSpPr>
          <p:nvPr>
            <p:ph type="dt" sz="half" idx="10"/>
          </p:nvPr>
        </p:nvSpPr>
        <p:spPr/>
        <p:txBody>
          <a:bodyPr/>
          <a:lstStyle/>
          <a:p>
            <a:fld id="{21E93525-651C-4027-8152-E3114D89AC07}" type="datetimeFigureOut">
              <a:rPr lang="en-US" smtClean="0"/>
              <a:t>5/7/2021</a:t>
            </a:fld>
            <a:endParaRPr lang="en-US" dirty="0"/>
          </a:p>
        </p:txBody>
      </p:sp>
      <p:sp>
        <p:nvSpPr>
          <p:cNvPr id="6" name="Footer Placeholder 5">
            <a:extLst>
              <a:ext uri="{FF2B5EF4-FFF2-40B4-BE49-F238E27FC236}">
                <a16:creationId xmlns:a16="http://schemas.microsoft.com/office/drawing/2014/main" id="{FE7415D3-40F6-4E77-B7C7-85B8F8466F3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F97D488-8E13-45ED-83FE-E8DD4139A3EA}"/>
              </a:ext>
            </a:extLst>
          </p:cNvPr>
          <p:cNvSpPr>
            <a:spLocks noGrp="1"/>
          </p:cNvSpPr>
          <p:nvPr>
            <p:ph type="sldNum" sz="quarter" idx="12"/>
          </p:nvPr>
        </p:nvSpPr>
        <p:spPr/>
        <p:txBody>
          <a:bodyPr/>
          <a:lstStyle/>
          <a:p>
            <a:fld id="{52015D63-9015-4EB2-87F1-4B8AD8724869}" type="slidenum">
              <a:rPr lang="en-US" smtClean="0"/>
              <a:t>‹#›</a:t>
            </a:fld>
            <a:endParaRPr lang="en-US" dirty="0"/>
          </a:p>
        </p:txBody>
      </p:sp>
    </p:spTree>
    <p:extLst>
      <p:ext uri="{BB962C8B-B14F-4D97-AF65-F5344CB8AC3E}">
        <p14:creationId xmlns:p14="http://schemas.microsoft.com/office/powerpoint/2010/main" val="1542856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7097A-8DBC-4C3A-9B61-767CD51715A9}"/>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9FDA5DD-2E90-4F31-A467-A71F3F27B95E}"/>
              </a:ext>
            </a:extLst>
          </p:cNvPr>
          <p:cNvSpPr>
            <a:spLocks noGrp="1"/>
          </p:cNvSpPr>
          <p:nvPr>
            <p:ph idx="1"/>
          </p:nvPr>
        </p:nvSpPr>
        <p:spPr>
          <a:xfrm>
            <a:off x="838200" y="1825625"/>
            <a:ext cx="10515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C901ED8E-6607-40E0-B372-0CF8CFCE4DE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D5E2D60-F8BF-425F-8A99-F155E8B78DFD}"/>
              </a:ext>
            </a:extLst>
          </p:cNvPr>
          <p:cNvSpPr>
            <a:spLocks noGrp="1"/>
          </p:cNvSpPr>
          <p:nvPr>
            <p:ph type="sldNum" sz="quarter" idx="12"/>
          </p:nvPr>
        </p:nvSpPr>
        <p:spPr/>
        <p:txBody>
          <a:bodyPr/>
          <a:lstStyle/>
          <a:p>
            <a:fld id="{25A448CD-2FB6-401A-921B-3A09C67B52B9}" type="slidenum">
              <a:rPr lang="en-US" smtClean="0"/>
              <a:t>‹#›</a:t>
            </a:fld>
            <a:endParaRPr lang="en-US" dirty="0"/>
          </a:p>
        </p:txBody>
      </p:sp>
      <p:pic>
        <p:nvPicPr>
          <p:cNvPr id="11" name="Picture 10">
            <a:extLst>
              <a:ext uri="{FF2B5EF4-FFF2-40B4-BE49-F238E27FC236}">
                <a16:creationId xmlns:a16="http://schemas.microsoft.com/office/drawing/2014/main" id="{7BB377E0-21AD-4C61-8ABC-5CA2E04864A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333384" y="5989484"/>
            <a:ext cx="1675135" cy="731991"/>
          </a:xfrm>
          <a:prstGeom prst="rect">
            <a:avLst/>
          </a:prstGeom>
        </p:spPr>
      </p:pic>
    </p:spTree>
    <p:extLst>
      <p:ext uri="{BB962C8B-B14F-4D97-AF65-F5344CB8AC3E}">
        <p14:creationId xmlns:p14="http://schemas.microsoft.com/office/powerpoint/2010/main" val="26546072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AB92A-31CC-4D27-B2FE-BBA5553331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CFA016-C98D-410C-BC16-F86A8F1977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B7BCF7C-EEB5-466C-83B6-A0201D9490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D2AD24-3D48-4F8E-B3A7-DD03549002B9}"/>
              </a:ext>
            </a:extLst>
          </p:cNvPr>
          <p:cNvSpPr>
            <a:spLocks noGrp="1"/>
          </p:cNvSpPr>
          <p:nvPr>
            <p:ph type="dt" sz="half" idx="10"/>
          </p:nvPr>
        </p:nvSpPr>
        <p:spPr/>
        <p:txBody>
          <a:bodyPr/>
          <a:lstStyle/>
          <a:p>
            <a:fld id="{21E93525-651C-4027-8152-E3114D89AC07}" type="datetimeFigureOut">
              <a:rPr lang="en-US" smtClean="0"/>
              <a:t>5/7/2021</a:t>
            </a:fld>
            <a:endParaRPr lang="en-US" dirty="0"/>
          </a:p>
        </p:txBody>
      </p:sp>
      <p:sp>
        <p:nvSpPr>
          <p:cNvPr id="6" name="Footer Placeholder 5">
            <a:extLst>
              <a:ext uri="{FF2B5EF4-FFF2-40B4-BE49-F238E27FC236}">
                <a16:creationId xmlns:a16="http://schemas.microsoft.com/office/drawing/2014/main" id="{B78723D2-A3EE-4D5B-B540-AC956699F51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BC8E52F-9BFA-4400-BDF6-8FC139EC415F}"/>
              </a:ext>
            </a:extLst>
          </p:cNvPr>
          <p:cNvSpPr>
            <a:spLocks noGrp="1"/>
          </p:cNvSpPr>
          <p:nvPr>
            <p:ph type="sldNum" sz="quarter" idx="12"/>
          </p:nvPr>
        </p:nvSpPr>
        <p:spPr/>
        <p:txBody>
          <a:bodyPr/>
          <a:lstStyle/>
          <a:p>
            <a:fld id="{52015D63-9015-4EB2-87F1-4B8AD8724869}" type="slidenum">
              <a:rPr lang="en-US" smtClean="0"/>
              <a:t>‹#›</a:t>
            </a:fld>
            <a:endParaRPr lang="en-US" dirty="0"/>
          </a:p>
        </p:txBody>
      </p:sp>
    </p:spTree>
    <p:extLst>
      <p:ext uri="{BB962C8B-B14F-4D97-AF65-F5344CB8AC3E}">
        <p14:creationId xmlns:p14="http://schemas.microsoft.com/office/powerpoint/2010/main" val="9613234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457E6-431F-4AF7-9616-82F6512D5C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693855-D60B-4308-AA4D-C540548DBE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DCC05D-4B66-44D3-876C-106886B55C00}"/>
              </a:ext>
            </a:extLst>
          </p:cNvPr>
          <p:cNvSpPr>
            <a:spLocks noGrp="1"/>
          </p:cNvSpPr>
          <p:nvPr>
            <p:ph type="dt" sz="half" idx="10"/>
          </p:nvPr>
        </p:nvSpPr>
        <p:spPr/>
        <p:txBody>
          <a:bodyPr/>
          <a:lstStyle/>
          <a:p>
            <a:fld id="{21E93525-651C-4027-8152-E3114D89AC07}" type="datetimeFigureOut">
              <a:rPr lang="en-US" smtClean="0"/>
              <a:t>5/7/2021</a:t>
            </a:fld>
            <a:endParaRPr lang="en-US" dirty="0"/>
          </a:p>
        </p:txBody>
      </p:sp>
      <p:sp>
        <p:nvSpPr>
          <p:cNvPr id="5" name="Footer Placeholder 4">
            <a:extLst>
              <a:ext uri="{FF2B5EF4-FFF2-40B4-BE49-F238E27FC236}">
                <a16:creationId xmlns:a16="http://schemas.microsoft.com/office/drawing/2014/main" id="{58935249-82A9-4D0B-80DE-D8F42F86D28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CA9E89F-59D3-4875-A0DA-3FCF92886EB2}"/>
              </a:ext>
            </a:extLst>
          </p:cNvPr>
          <p:cNvSpPr>
            <a:spLocks noGrp="1"/>
          </p:cNvSpPr>
          <p:nvPr>
            <p:ph type="sldNum" sz="quarter" idx="12"/>
          </p:nvPr>
        </p:nvSpPr>
        <p:spPr/>
        <p:txBody>
          <a:bodyPr/>
          <a:lstStyle/>
          <a:p>
            <a:fld id="{52015D63-9015-4EB2-87F1-4B8AD8724869}" type="slidenum">
              <a:rPr lang="en-US" smtClean="0"/>
              <a:t>‹#›</a:t>
            </a:fld>
            <a:endParaRPr lang="en-US" dirty="0"/>
          </a:p>
        </p:txBody>
      </p:sp>
    </p:spTree>
    <p:extLst>
      <p:ext uri="{BB962C8B-B14F-4D97-AF65-F5344CB8AC3E}">
        <p14:creationId xmlns:p14="http://schemas.microsoft.com/office/powerpoint/2010/main" val="10462759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B6EDC0-9507-47F2-BD4B-03F49B0FC2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93382B-3BC0-4D6B-B772-AA6555CDD25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0DEEAE-0A91-4BF3-AB13-BB3B18D4D46F}"/>
              </a:ext>
            </a:extLst>
          </p:cNvPr>
          <p:cNvSpPr>
            <a:spLocks noGrp="1"/>
          </p:cNvSpPr>
          <p:nvPr>
            <p:ph type="dt" sz="half" idx="10"/>
          </p:nvPr>
        </p:nvSpPr>
        <p:spPr/>
        <p:txBody>
          <a:bodyPr/>
          <a:lstStyle/>
          <a:p>
            <a:fld id="{21E93525-651C-4027-8152-E3114D89AC07}" type="datetimeFigureOut">
              <a:rPr lang="en-US" smtClean="0"/>
              <a:t>5/7/2021</a:t>
            </a:fld>
            <a:endParaRPr lang="en-US" dirty="0"/>
          </a:p>
        </p:txBody>
      </p:sp>
      <p:sp>
        <p:nvSpPr>
          <p:cNvPr id="5" name="Footer Placeholder 4">
            <a:extLst>
              <a:ext uri="{FF2B5EF4-FFF2-40B4-BE49-F238E27FC236}">
                <a16:creationId xmlns:a16="http://schemas.microsoft.com/office/drawing/2014/main" id="{F458038E-E918-48ED-B00D-BC70792B22F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6C1263F-0B6F-4BCF-B7D1-0D1A6AAE4F5E}"/>
              </a:ext>
            </a:extLst>
          </p:cNvPr>
          <p:cNvSpPr>
            <a:spLocks noGrp="1"/>
          </p:cNvSpPr>
          <p:nvPr>
            <p:ph type="sldNum" sz="quarter" idx="12"/>
          </p:nvPr>
        </p:nvSpPr>
        <p:spPr/>
        <p:txBody>
          <a:bodyPr/>
          <a:lstStyle/>
          <a:p>
            <a:fld id="{52015D63-9015-4EB2-87F1-4B8AD8724869}" type="slidenum">
              <a:rPr lang="en-US" smtClean="0"/>
              <a:t>‹#›</a:t>
            </a:fld>
            <a:endParaRPr lang="en-US" dirty="0"/>
          </a:p>
        </p:txBody>
      </p:sp>
    </p:spTree>
    <p:extLst>
      <p:ext uri="{BB962C8B-B14F-4D97-AF65-F5344CB8AC3E}">
        <p14:creationId xmlns:p14="http://schemas.microsoft.com/office/powerpoint/2010/main" val="16573675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3C226-0662-4FFB-8E2E-347C25F953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4D2D68-D587-4FBD-8DB4-730852955154}"/>
              </a:ext>
            </a:extLst>
          </p:cNvPr>
          <p:cNvSpPr>
            <a:spLocks noGrp="1"/>
          </p:cNvSpPr>
          <p:nvPr>
            <p:ph type="dt" sz="half" idx="10"/>
          </p:nvPr>
        </p:nvSpPr>
        <p:spPr/>
        <p:txBody>
          <a:bodyPr/>
          <a:lstStyle/>
          <a:p>
            <a:fld id="{21E93525-651C-4027-8152-E3114D89AC07}" type="datetimeFigureOut">
              <a:rPr lang="en-US" smtClean="0"/>
              <a:t>5/7/2021</a:t>
            </a:fld>
            <a:endParaRPr lang="en-US" dirty="0"/>
          </a:p>
        </p:txBody>
      </p:sp>
      <p:sp>
        <p:nvSpPr>
          <p:cNvPr id="4" name="Footer Placeholder 3">
            <a:extLst>
              <a:ext uri="{FF2B5EF4-FFF2-40B4-BE49-F238E27FC236}">
                <a16:creationId xmlns:a16="http://schemas.microsoft.com/office/drawing/2014/main" id="{3A0951EC-E599-460C-8611-9ACC65F8EFE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1F0AEB8-9211-4E04-8580-55741986A408}"/>
              </a:ext>
            </a:extLst>
          </p:cNvPr>
          <p:cNvSpPr>
            <a:spLocks noGrp="1"/>
          </p:cNvSpPr>
          <p:nvPr>
            <p:ph type="sldNum" sz="quarter" idx="12"/>
          </p:nvPr>
        </p:nvSpPr>
        <p:spPr/>
        <p:txBody>
          <a:bodyPr/>
          <a:lstStyle/>
          <a:p>
            <a:fld id="{52015D63-9015-4EB2-87F1-4B8AD8724869}" type="slidenum">
              <a:rPr lang="en-US" smtClean="0"/>
              <a:t>‹#›</a:t>
            </a:fld>
            <a:endParaRPr lang="en-US" dirty="0"/>
          </a:p>
        </p:txBody>
      </p:sp>
    </p:spTree>
    <p:extLst>
      <p:ext uri="{BB962C8B-B14F-4D97-AF65-F5344CB8AC3E}">
        <p14:creationId xmlns:p14="http://schemas.microsoft.com/office/powerpoint/2010/main" val="11967615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12999-AA23-4307-AD72-86D4F49408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D00C33-4B1F-45F5-BB16-DDE98737F2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64A3989-97D0-445F-9354-1920ECBA5F39}"/>
              </a:ext>
            </a:extLst>
          </p:cNvPr>
          <p:cNvSpPr>
            <a:spLocks noGrp="1"/>
          </p:cNvSpPr>
          <p:nvPr>
            <p:ph type="dt" sz="half" idx="10"/>
          </p:nvPr>
        </p:nvSpPr>
        <p:spPr/>
        <p:txBody>
          <a:bodyPr/>
          <a:lstStyle/>
          <a:p>
            <a:fld id="{C3223404-F94C-4528-822A-D3E580D47FC9}" type="datetimeFigureOut">
              <a:rPr lang="en-US" smtClean="0"/>
              <a:t>5/7/2021</a:t>
            </a:fld>
            <a:endParaRPr lang="en-US" dirty="0"/>
          </a:p>
        </p:txBody>
      </p:sp>
      <p:sp>
        <p:nvSpPr>
          <p:cNvPr id="5" name="Footer Placeholder 4">
            <a:extLst>
              <a:ext uri="{FF2B5EF4-FFF2-40B4-BE49-F238E27FC236}">
                <a16:creationId xmlns:a16="http://schemas.microsoft.com/office/drawing/2014/main" id="{1BCE58D0-76C2-4DCF-B024-720A54B802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D604568-7FDE-411F-AA45-25A5C3D5EBC1}"/>
              </a:ext>
            </a:extLst>
          </p:cNvPr>
          <p:cNvSpPr>
            <a:spLocks noGrp="1"/>
          </p:cNvSpPr>
          <p:nvPr>
            <p:ph type="sldNum" sz="quarter" idx="12"/>
          </p:nvPr>
        </p:nvSpPr>
        <p:spPr/>
        <p:txBody>
          <a:bodyPr/>
          <a:lstStyle/>
          <a:p>
            <a:fld id="{8FB4582C-AFF7-4837-A283-AA596FEE7FE4}" type="slidenum">
              <a:rPr lang="en-US" smtClean="0"/>
              <a:t>‹#›</a:t>
            </a:fld>
            <a:endParaRPr lang="en-US" dirty="0"/>
          </a:p>
        </p:txBody>
      </p:sp>
    </p:spTree>
    <p:extLst>
      <p:ext uri="{BB962C8B-B14F-4D97-AF65-F5344CB8AC3E}">
        <p14:creationId xmlns:p14="http://schemas.microsoft.com/office/powerpoint/2010/main" val="40448093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A6727-532C-462A-897D-E68C09DA0F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A27C4D-7924-487A-9DBE-90A7E88548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BE4D64-7BAA-4822-B41C-A157008EAB5B}"/>
              </a:ext>
            </a:extLst>
          </p:cNvPr>
          <p:cNvSpPr>
            <a:spLocks noGrp="1"/>
          </p:cNvSpPr>
          <p:nvPr>
            <p:ph type="dt" sz="half" idx="10"/>
          </p:nvPr>
        </p:nvSpPr>
        <p:spPr/>
        <p:txBody>
          <a:bodyPr/>
          <a:lstStyle/>
          <a:p>
            <a:fld id="{C3223404-F94C-4528-822A-D3E580D47FC9}" type="datetimeFigureOut">
              <a:rPr lang="en-US" smtClean="0"/>
              <a:t>5/7/2021</a:t>
            </a:fld>
            <a:endParaRPr lang="en-US" dirty="0"/>
          </a:p>
        </p:txBody>
      </p:sp>
      <p:sp>
        <p:nvSpPr>
          <p:cNvPr id="5" name="Footer Placeholder 4">
            <a:extLst>
              <a:ext uri="{FF2B5EF4-FFF2-40B4-BE49-F238E27FC236}">
                <a16:creationId xmlns:a16="http://schemas.microsoft.com/office/drawing/2014/main" id="{C61BCA71-49AC-45E3-9DCF-5410C59222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36EA244-D527-4BAD-BC9F-1C030BC2E3E3}"/>
              </a:ext>
            </a:extLst>
          </p:cNvPr>
          <p:cNvSpPr>
            <a:spLocks noGrp="1"/>
          </p:cNvSpPr>
          <p:nvPr>
            <p:ph type="sldNum" sz="quarter" idx="12"/>
          </p:nvPr>
        </p:nvSpPr>
        <p:spPr/>
        <p:txBody>
          <a:bodyPr/>
          <a:lstStyle/>
          <a:p>
            <a:fld id="{8FB4582C-AFF7-4837-A283-AA596FEE7FE4}" type="slidenum">
              <a:rPr lang="en-US" smtClean="0"/>
              <a:t>‹#›</a:t>
            </a:fld>
            <a:endParaRPr lang="en-US" dirty="0"/>
          </a:p>
        </p:txBody>
      </p:sp>
    </p:spTree>
    <p:extLst>
      <p:ext uri="{BB962C8B-B14F-4D97-AF65-F5344CB8AC3E}">
        <p14:creationId xmlns:p14="http://schemas.microsoft.com/office/powerpoint/2010/main" val="14311595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5F8B2-369A-4571-A6FA-8C1B9FF7DE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834A52F-71A1-4028-9223-521500B673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5FC732-70FD-460E-8DAD-5C5AC2F045EC}"/>
              </a:ext>
            </a:extLst>
          </p:cNvPr>
          <p:cNvSpPr>
            <a:spLocks noGrp="1"/>
          </p:cNvSpPr>
          <p:nvPr>
            <p:ph type="dt" sz="half" idx="10"/>
          </p:nvPr>
        </p:nvSpPr>
        <p:spPr/>
        <p:txBody>
          <a:bodyPr/>
          <a:lstStyle/>
          <a:p>
            <a:fld id="{C3223404-F94C-4528-822A-D3E580D47FC9}" type="datetimeFigureOut">
              <a:rPr lang="en-US" smtClean="0"/>
              <a:t>5/7/2021</a:t>
            </a:fld>
            <a:endParaRPr lang="en-US" dirty="0"/>
          </a:p>
        </p:txBody>
      </p:sp>
      <p:sp>
        <p:nvSpPr>
          <p:cNvPr id="5" name="Footer Placeholder 4">
            <a:extLst>
              <a:ext uri="{FF2B5EF4-FFF2-40B4-BE49-F238E27FC236}">
                <a16:creationId xmlns:a16="http://schemas.microsoft.com/office/drawing/2014/main" id="{F6DA61EC-0295-4619-BB68-7EE88EEE56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445AF6E-3A43-464E-B1B2-82A24AAD3453}"/>
              </a:ext>
            </a:extLst>
          </p:cNvPr>
          <p:cNvSpPr>
            <a:spLocks noGrp="1"/>
          </p:cNvSpPr>
          <p:nvPr>
            <p:ph type="sldNum" sz="quarter" idx="12"/>
          </p:nvPr>
        </p:nvSpPr>
        <p:spPr/>
        <p:txBody>
          <a:bodyPr/>
          <a:lstStyle/>
          <a:p>
            <a:fld id="{8FB4582C-AFF7-4837-A283-AA596FEE7FE4}" type="slidenum">
              <a:rPr lang="en-US" smtClean="0"/>
              <a:t>‹#›</a:t>
            </a:fld>
            <a:endParaRPr lang="en-US" dirty="0"/>
          </a:p>
        </p:txBody>
      </p:sp>
    </p:spTree>
    <p:extLst>
      <p:ext uri="{BB962C8B-B14F-4D97-AF65-F5344CB8AC3E}">
        <p14:creationId xmlns:p14="http://schemas.microsoft.com/office/powerpoint/2010/main" val="18982766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DA892-C576-4163-8A66-3F56A3752C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F86D15-9E52-4BC8-9CD1-1B51F3793F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0FB961-F76F-4713-87F8-D709FAB547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6E4ACD-23E3-4582-A964-7E0FB2E5637C}"/>
              </a:ext>
            </a:extLst>
          </p:cNvPr>
          <p:cNvSpPr>
            <a:spLocks noGrp="1"/>
          </p:cNvSpPr>
          <p:nvPr>
            <p:ph type="dt" sz="half" idx="10"/>
          </p:nvPr>
        </p:nvSpPr>
        <p:spPr/>
        <p:txBody>
          <a:bodyPr/>
          <a:lstStyle/>
          <a:p>
            <a:fld id="{C3223404-F94C-4528-822A-D3E580D47FC9}" type="datetimeFigureOut">
              <a:rPr lang="en-US" smtClean="0"/>
              <a:t>5/7/2021</a:t>
            </a:fld>
            <a:endParaRPr lang="en-US" dirty="0"/>
          </a:p>
        </p:txBody>
      </p:sp>
      <p:sp>
        <p:nvSpPr>
          <p:cNvPr id="6" name="Footer Placeholder 5">
            <a:extLst>
              <a:ext uri="{FF2B5EF4-FFF2-40B4-BE49-F238E27FC236}">
                <a16:creationId xmlns:a16="http://schemas.microsoft.com/office/drawing/2014/main" id="{4AAACE91-9305-4641-AD64-8D5FDC97555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8C06AB5-C897-4FC8-B80B-C3EDD7EFA362}"/>
              </a:ext>
            </a:extLst>
          </p:cNvPr>
          <p:cNvSpPr>
            <a:spLocks noGrp="1"/>
          </p:cNvSpPr>
          <p:nvPr>
            <p:ph type="sldNum" sz="quarter" idx="12"/>
          </p:nvPr>
        </p:nvSpPr>
        <p:spPr/>
        <p:txBody>
          <a:bodyPr/>
          <a:lstStyle/>
          <a:p>
            <a:fld id="{8FB4582C-AFF7-4837-A283-AA596FEE7FE4}" type="slidenum">
              <a:rPr lang="en-US" smtClean="0"/>
              <a:t>‹#›</a:t>
            </a:fld>
            <a:endParaRPr lang="en-US" dirty="0"/>
          </a:p>
        </p:txBody>
      </p:sp>
    </p:spTree>
    <p:extLst>
      <p:ext uri="{BB962C8B-B14F-4D97-AF65-F5344CB8AC3E}">
        <p14:creationId xmlns:p14="http://schemas.microsoft.com/office/powerpoint/2010/main" val="29811986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D7312-B522-4C48-8D0D-A79D171B5F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6EC760D-FB2C-49E4-982B-ADFB360268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59D072-059F-4811-B475-4094938309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23BA2C1-1730-4B7D-803C-503232093B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BBECC3-27CD-4D8F-825B-060D5AA918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8680CB-19E1-4E3B-813B-863457BE3D95}"/>
              </a:ext>
            </a:extLst>
          </p:cNvPr>
          <p:cNvSpPr>
            <a:spLocks noGrp="1"/>
          </p:cNvSpPr>
          <p:nvPr>
            <p:ph type="dt" sz="half" idx="10"/>
          </p:nvPr>
        </p:nvSpPr>
        <p:spPr/>
        <p:txBody>
          <a:bodyPr/>
          <a:lstStyle/>
          <a:p>
            <a:fld id="{C3223404-F94C-4528-822A-D3E580D47FC9}" type="datetimeFigureOut">
              <a:rPr lang="en-US" smtClean="0"/>
              <a:t>5/7/2021</a:t>
            </a:fld>
            <a:endParaRPr lang="en-US" dirty="0"/>
          </a:p>
        </p:txBody>
      </p:sp>
      <p:sp>
        <p:nvSpPr>
          <p:cNvPr id="8" name="Footer Placeholder 7">
            <a:extLst>
              <a:ext uri="{FF2B5EF4-FFF2-40B4-BE49-F238E27FC236}">
                <a16:creationId xmlns:a16="http://schemas.microsoft.com/office/drawing/2014/main" id="{59C76BFF-D495-49F4-A2E7-4AF1ECAD8B5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6D14DD0-0598-490B-BAE5-5FFF32EB5226}"/>
              </a:ext>
            </a:extLst>
          </p:cNvPr>
          <p:cNvSpPr>
            <a:spLocks noGrp="1"/>
          </p:cNvSpPr>
          <p:nvPr>
            <p:ph type="sldNum" sz="quarter" idx="12"/>
          </p:nvPr>
        </p:nvSpPr>
        <p:spPr/>
        <p:txBody>
          <a:bodyPr/>
          <a:lstStyle/>
          <a:p>
            <a:fld id="{8FB4582C-AFF7-4837-A283-AA596FEE7FE4}" type="slidenum">
              <a:rPr lang="en-US" smtClean="0"/>
              <a:t>‹#›</a:t>
            </a:fld>
            <a:endParaRPr lang="en-US" dirty="0"/>
          </a:p>
        </p:txBody>
      </p:sp>
    </p:spTree>
    <p:extLst>
      <p:ext uri="{BB962C8B-B14F-4D97-AF65-F5344CB8AC3E}">
        <p14:creationId xmlns:p14="http://schemas.microsoft.com/office/powerpoint/2010/main" val="2497061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9DB1A-4858-4F2F-8A73-2B1F5D6FF6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2C05FD-D91A-4DD9-A3D2-208427C47BA2}"/>
              </a:ext>
            </a:extLst>
          </p:cNvPr>
          <p:cNvSpPr>
            <a:spLocks noGrp="1"/>
          </p:cNvSpPr>
          <p:nvPr>
            <p:ph type="dt" sz="half" idx="10"/>
          </p:nvPr>
        </p:nvSpPr>
        <p:spPr/>
        <p:txBody>
          <a:bodyPr/>
          <a:lstStyle/>
          <a:p>
            <a:fld id="{C3223404-F94C-4528-822A-D3E580D47FC9}" type="datetimeFigureOut">
              <a:rPr lang="en-US" smtClean="0"/>
              <a:t>5/7/2021</a:t>
            </a:fld>
            <a:endParaRPr lang="en-US" dirty="0"/>
          </a:p>
        </p:txBody>
      </p:sp>
      <p:sp>
        <p:nvSpPr>
          <p:cNvPr id="4" name="Footer Placeholder 3">
            <a:extLst>
              <a:ext uri="{FF2B5EF4-FFF2-40B4-BE49-F238E27FC236}">
                <a16:creationId xmlns:a16="http://schemas.microsoft.com/office/drawing/2014/main" id="{1B4166DC-D375-48BB-99C2-8130838ABC1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E752E64-D772-4013-95BD-FBA9EE9F0F2A}"/>
              </a:ext>
            </a:extLst>
          </p:cNvPr>
          <p:cNvSpPr>
            <a:spLocks noGrp="1"/>
          </p:cNvSpPr>
          <p:nvPr>
            <p:ph type="sldNum" sz="quarter" idx="12"/>
          </p:nvPr>
        </p:nvSpPr>
        <p:spPr/>
        <p:txBody>
          <a:bodyPr/>
          <a:lstStyle/>
          <a:p>
            <a:fld id="{8FB4582C-AFF7-4837-A283-AA596FEE7FE4}" type="slidenum">
              <a:rPr lang="en-US" smtClean="0"/>
              <a:t>‹#›</a:t>
            </a:fld>
            <a:endParaRPr lang="en-US" dirty="0"/>
          </a:p>
        </p:txBody>
      </p:sp>
    </p:spTree>
    <p:extLst>
      <p:ext uri="{BB962C8B-B14F-4D97-AF65-F5344CB8AC3E}">
        <p14:creationId xmlns:p14="http://schemas.microsoft.com/office/powerpoint/2010/main" val="2477895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6DAFE-E41C-4975-9E6F-93C2CCBAEC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4C0CD4D-D890-4650-92E4-A2F905A491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87062E-DDEF-404E-AF29-9AF38EA37D80}"/>
              </a:ext>
            </a:extLst>
          </p:cNvPr>
          <p:cNvSpPr>
            <a:spLocks noGrp="1"/>
          </p:cNvSpPr>
          <p:nvPr>
            <p:ph type="dt" sz="half" idx="10"/>
          </p:nvPr>
        </p:nvSpPr>
        <p:spPr/>
        <p:txBody>
          <a:bodyPr/>
          <a:lstStyle/>
          <a:p>
            <a:fld id="{19DD43D7-0331-49BC-8734-31CBACEE3212}" type="datetimeFigureOut">
              <a:rPr lang="en-US" smtClean="0"/>
              <a:t>5/7/2021</a:t>
            </a:fld>
            <a:endParaRPr lang="en-US" dirty="0"/>
          </a:p>
        </p:txBody>
      </p:sp>
      <p:sp>
        <p:nvSpPr>
          <p:cNvPr id="5" name="Footer Placeholder 4">
            <a:extLst>
              <a:ext uri="{FF2B5EF4-FFF2-40B4-BE49-F238E27FC236}">
                <a16:creationId xmlns:a16="http://schemas.microsoft.com/office/drawing/2014/main" id="{7FBE3B50-9281-48C3-AC37-4200BEE48A3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94670C0-35E3-4C11-9098-06A7F5287D1B}"/>
              </a:ext>
            </a:extLst>
          </p:cNvPr>
          <p:cNvSpPr>
            <a:spLocks noGrp="1"/>
          </p:cNvSpPr>
          <p:nvPr>
            <p:ph type="sldNum" sz="quarter" idx="12"/>
          </p:nvPr>
        </p:nvSpPr>
        <p:spPr/>
        <p:txBody>
          <a:bodyPr/>
          <a:lstStyle/>
          <a:p>
            <a:fld id="{25A448CD-2FB6-401A-921B-3A09C67B52B9}" type="slidenum">
              <a:rPr lang="en-US" smtClean="0"/>
              <a:t>‹#›</a:t>
            </a:fld>
            <a:endParaRPr lang="en-US" dirty="0"/>
          </a:p>
        </p:txBody>
      </p:sp>
    </p:spTree>
    <p:extLst>
      <p:ext uri="{BB962C8B-B14F-4D97-AF65-F5344CB8AC3E}">
        <p14:creationId xmlns:p14="http://schemas.microsoft.com/office/powerpoint/2010/main" val="28462659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0FD386-35FD-4B8E-8697-6FF205F187C6}"/>
              </a:ext>
            </a:extLst>
          </p:cNvPr>
          <p:cNvSpPr>
            <a:spLocks noGrp="1"/>
          </p:cNvSpPr>
          <p:nvPr>
            <p:ph type="dt" sz="half" idx="10"/>
          </p:nvPr>
        </p:nvSpPr>
        <p:spPr/>
        <p:txBody>
          <a:bodyPr/>
          <a:lstStyle/>
          <a:p>
            <a:fld id="{C3223404-F94C-4528-822A-D3E580D47FC9}" type="datetimeFigureOut">
              <a:rPr lang="en-US" smtClean="0"/>
              <a:t>5/7/2021</a:t>
            </a:fld>
            <a:endParaRPr lang="en-US" dirty="0"/>
          </a:p>
        </p:txBody>
      </p:sp>
      <p:sp>
        <p:nvSpPr>
          <p:cNvPr id="3" name="Footer Placeholder 2">
            <a:extLst>
              <a:ext uri="{FF2B5EF4-FFF2-40B4-BE49-F238E27FC236}">
                <a16:creationId xmlns:a16="http://schemas.microsoft.com/office/drawing/2014/main" id="{7F4C7457-3850-4E05-8584-5F73535E7BF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21FD846-0EBE-4268-B32A-3B765477E7E7}"/>
              </a:ext>
            </a:extLst>
          </p:cNvPr>
          <p:cNvSpPr>
            <a:spLocks noGrp="1"/>
          </p:cNvSpPr>
          <p:nvPr>
            <p:ph type="sldNum" sz="quarter" idx="12"/>
          </p:nvPr>
        </p:nvSpPr>
        <p:spPr/>
        <p:txBody>
          <a:bodyPr/>
          <a:lstStyle/>
          <a:p>
            <a:fld id="{8FB4582C-AFF7-4837-A283-AA596FEE7FE4}" type="slidenum">
              <a:rPr lang="en-US" smtClean="0"/>
              <a:t>‹#›</a:t>
            </a:fld>
            <a:endParaRPr lang="en-US" dirty="0"/>
          </a:p>
        </p:txBody>
      </p:sp>
    </p:spTree>
    <p:extLst>
      <p:ext uri="{BB962C8B-B14F-4D97-AF65-F5344CB8AC3E}">
        <p14:creationId xmlns:p14="http://schemas.microsoft.com/office/powerpoint/2010/main" val="2093296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9111A-7CD8-4D79-8A13-1159D50897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9763A7-A63D-477A-A462-FA951D0DD6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DAFC267-1C9D-41AE-BAFB-D0EE40DAD7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CF622A-7085-4BB7-8383-E640D27828D7}"/>
              </a:ext>
            </a:extLst>
          </p:cNvPr>
          <p:cNvSpPr>
            <a:spLocks noGrp="1"/>
          </p:cNvSpPr>
          <p:nvPr>
            <p:ph type="dt" sz="half" idx="10"/>
          </p:nvPr>
        </p:nvSpPr>
        <p:spPr/>
        <p:txBody>
          <a:bodyPr/>
          <a:lstStyle/>
          <a:p>
            <a:fld id="{C3223404-F94C-4528-822A-D3E580D47FC9}" type="datetimeFigureOut">
              <a:rPr lang="en-US" smtClean="0"/>
              <a:t>5/7/2021</a:t>
            </a:fld>
            <a:endParaRPr lang="en-US" dirty="0"/>
          </a:p>
        </p:txBody>
      </p:sp>
      <p:sp>
        <p:nvSpPr>
          <p:cNvPr id="6" name="Footer Placeholder 5">
            <a:extLst>
              <a:ext uri="{FF2B5EF4-FFF2-40B4-BE49-F238E27FC236}">
                <a16:creationId xmlns:a16="http://schemas.microsoft.com/office/drawing/2014/main" id="{02731499-82A7-4FF0-9282-1E7A55A1D3A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CB67786-B208-4EC7-8232-DC6D5F21C6D6}"/>
              </a:ext>
            </a:extLst>
          </p:cNvPr>
          <p:cNvSpPr>
            <a:spLocks noGrp="1"/>
          </p:cNvSpPr>
          <p:nvPr>
            <p:ph type="sldNum" sz="quarter" idx="12"/>
          </p:nvPr>
        </p:nvSpPr>
        <p:spPr/>
        <p:txBody>
          <a:bodyPr/>
          <a:lstStyle/>
          <a:p>
            <a:fld id="{8FB4582C-AFF7-4837-A283-AA596FEE7FE4}" type="slidenum">
              <a:rPr lang="en-US" smtClean="0"/>
              <a:t>‹#›</a:t>
            </a:fld>
            <a:endParaRPr lang="en-US" dirty="0"/>
          </a:p>
        </p:txBody>
      </p:sp>
    </p:spTree>
    <p:extLst>
      <p:ext uri="{BB962C8B-B14F-4D97-AF65-F5344CB8AC3E}">
        <p14:creationId xmlns:p14="http://schemas.microsoft.com/office/powerpoint/2010/main" val="13116631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CDA99-2C12-4D9D-B4DA-64F9D3B528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0D7992-3840-49BF-8447-87A1470635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7783FC7-5AA9-4E18-B1C8-B34965B8D0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54BE09-4E5D-4579-8210-619AB7941FBB}"/>
              </a:ext>
            </a:extLst>
          </p:cNvPr>
          <p:cNvSpPr>
            <a:spLocks noGrp="1"/>
          </p:cNvSpPr>
          <p:nvPr>
            <p:ph type="dt" sz="half" idx="10"/>
          </p:nvPr>
        </p:nvSpPr>
        <p:spPr/>
        <p:txBody>
          <a:bodyPr/>
          <a:lstStyle/>
          <a:p>
            <a:fld id="{C3223404-F94C-4528-822A-D3E580D47FC9}" type="datetimeFigureOut">
              <a:rPr lang="en-US" smtClean="0"/>
              <a:t>5/7/2021</a:t>
            </a:fld>
            <a:endParaRPr lang="en-US" dirty="0"/>
          </a:p>
        </p:txBody>
      </p:sp>
      <p:sp>
        <p:nvSpPr>
          <p:cNvPr id="6" name="Footer Placeholder 5">
            <a:extLst>
              <a:ext uri="{FF2B5EF4-FFF2-40B4-BE49-F238E27FC236}">
                <a16:creationId xmlns:a16="http://schemas.microsoft.com/office/drawing/2014/main" id="{8D1BB7CE-5364-4B5A-9434-763995BBF57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6220E6A-2877-4838-859A-936BA14F626D}"/>
              </a:ext>
            </a:extLst>
          </p:cNvPr>
          <p:cNvSpPr>
            <a:spLocks noGrp="1"/>
          </p:cNvSpPr>
          <p:nvPr>
            <p:ph type="sldNum" sz="quarter" idx="12"/>
          </p:nvPr>
        </p:nvSpPr>
        <p:spPr/>
        <p:txBody>
          <a:bodyPr/>
          <a:lstStyle/>
          <a:p>
            <a:fld id="{8FB4582C-AFF7-4837-A283-AA596FEE7FE4}" type="slidenum">
              <a:rPr lang="en-US" smtClean="0"/>
              <a:t>‹#›</a:t>
            </a:fld>
            <a:endParaRPr lang="en-US" dirty="0"/>
          </a:p>
        </p:txBody>
      </p:sp>
    </p:spTree>
    <p:extLst>
      <p:ext uri="{BB962C8B-B14F-4D97-AF65-F5344CB8AC3E}">
        <p14:creationId xmlns:p14="http://schemas.microsoft.com/office/powerpoint/2010/main" val="28546214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C0C26-76AB-402B-AE19-813647365F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23E44A-4659-4BEF-993C-D2F97C61A9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0560E7-74E4-4604-A46B-86A29B0BCF7A}"/>
              </a:ext>
            </a:extLst>
          </p:cNvPr>
          <p:cNvSpPr>
            <a:spLocks noGrp="1"/>
          </p:cNvSpPr>
          <p:nvPr>
            <p:ph type="dt" sz="half" idx="10"/>
          </p:nvPr>
        </p:nvSpPr>
        <p:spPr/>
        <p:txBody>
          <a:bodyPr/>
          <a:lstStyle/>
          <a:p>
            <a:fld id="{C3223404-F94C-4528-822A-D3E580D47FC9}" type="datetimeFigureOut">
              <a:rPr lang="en-US" smtClean="0"/>
              <a:t>5/7/2021</a:t>
            </a:fld>
            <a:endParaRPr lang="en-US" dirty="0"/>
          </a:p>
        </p:txBody>
      </p:sp>
      <p:sp>
        <p:nvSpPr>
          <p:cNvPr id="5" name="Footer Placeholder 4">
            <a:extLst>
              <a:ext uri="{FF2B5EF4-FFF2-40B4-BE49-F238E27FC236}">
                <a16:creationId xmlns:a16="http://schemas.microsoft.com/office/drawing/2014/main" id="{64378DC4-284C-411E-9212-4C3CA8466EC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5897EAC-636E-4D99-AC24-3155187E22BE}"/>
              </a:ext>
            </a:extLst>
          </p:cNvPr>
          <p:cNvSpPr>
            <a:spLocks noGrp="1"/>
          </p:cNvSpPr>
          <p:nvPr>
            <p:ph type="sldNum" sz="quarter" idx="12"/>
          </p:nvPr>
        </p:nvSpPr>
        <p:spPr/>
        <p:txBody>
          <a:bodyPr/>
          <a:lstStyle/>
          <a:p>
            <a:fld id="{8FB4582C-AFF7-4837-A283-AA596FEE7FE4}" type="slidenum">
              <a:rPr lang="en-US" smtClean="0"/>
              <a:t>‹#›</a:t>
            </a:fld>
            <a:endParaRPr lang="en-US" dirty="0"/>
          </a:p>
        </p:txBody>
      </p:sp>
    </p:spTree>
    <p:extLst>
      <p:ext uri="{BB962C8B-B14F-4D97-AF65-F5344CB8AC3E}">
        <p14:creationId xmlns:p14="http://schemas.microsoft.com/office/powerpoint/2010/main" val="176310660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A64285-0FCF-4BC3-9AC7-1C6DDC25FF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638B53-8855-4B04-8E9D-B72180691E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21C13A-8415-4295-AD2E-1D38B22ECBCC}"/>
              </a:ext>
            </a:extLst>
          </p:cNvPr>
          <p:cNvSpPr>
            <a:spLocks noGrp="1"/>
          </p:cNvSpPr>
          <p:nvPr>
            <p:ph type="dt" sz="half" idx="10"/>
          </p:nvPr>
        </p:nvSpPr>
        <p:spPr/>
        <p:txBody>
          <a:bodyPr/>
          <a:lstStyle/>
          <a:p>
            <a:fld id="{C3223404-F94C-4528-822A-D3E580D47FC9}" type="datetimeFigureOut">
              <a:rPr lang="en-US" smtClean="0"/>
              <a:t>5/7/2021</a:t>
            </a:fld>
            <a:endParaRPr lang="en-US" dirty="0"/>
          </a:p>
        </p:txBody>
      </p:sp>
      <p:sp>
        <p:nvSpPr>
          <p:cNvPr id="5" name="Footer Placeholder 4">
            <a:extLst>
              <a:ext uri="{FF2B5EF4-FFF2-40B4-BE49-F238E27FC236}">
                <a16:creationId xmlns:a16="http://schemas.microsoft.com/office/drawing/2014/main" id="{1F616BA6-2014-4CD6-BC55-B55492AAC2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BAC9999-D50D-4EE6-BE86-07EDA43FD6AA}"/>
              </a:ext>
            </a:extLst>
          </p:cNvPr>
          <p:cNvSpPr>
            <a:spLocks noGrp="1"/>
          </p:cNvSpPr>
          <p:nvPr>
            <p:ph type="sldNum" sz="quarter" idx="12"/>
          </p:nvPr>
        </p:nvSpPr>
        <p:spPr/>
        <p:txBody>
          <a:bodyPr/>
          <a:lstStyle/>
          <a:p>
            <a:fld id="{8FB4582C-AFF7-4837-A283-AA596FEE7FE4}" type="slidenum">
              <a:rPr lang="en-US" smtClean="0"/>
              <a:t>‹#›</a:t>
            </a:fld>
            <a:endParaRPr lang="en-US" dirty="0"/>
          </a:p>
        </p:txBody>
      </p:sp>
    </p:spTree>
    <p:extLst>
      <p:ext uri="{BB962C8B-B14F-4D97-AF65-F5344CB8AC3E}">
        <p14:creationId xmlns:p14="http://schemas.microsoft.com/office/powerpoint/2010/main" val="41401687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7E635D8F-DB15-B145-82F4-DD592BC6D7B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10430" y="5059898"/>
            <a:ext cx="2697820" cy="1178879"/>
          </a:xfrm>
          <a:prstGeom prst="rect">
            <a:avLst/>
          </a:prstGeom>
        </p:spPr>
      </p:pic>
      <p:sp>
        <p:nvSpPr>
          <p:cNvPr id="16" name="Text Placeholder 17">
            <a:extLst>
              <a:ext uri="{FF2B5EF4-FFF2-40B4-BE49-F238E27FC236}">
                <a16:creationId xmlns:a16="http://schemas.microsoft.com/office/drawing/2014/main" id="{E1562908-4545-584B-91A6-3C9BE8AE7214}"/>
              </a:ext>
            </a:extLst>
          </p:cNvPr>
          <p:cNvSpPr>
            <a:spLocks noGrp="1"/>
          </p:cNvSpPr>
          <p:nvPr>
            <p:ph type="body" sz="quarter" idx="14" hasCustomPrompt="1"/>
          </p:nvPr>
        </p:nvSpPr>
        <p:spPr>
          <a:xfrm>
            <a:off x="423125" y="3495022"/>
            <a:ext cx="11385168" cy="924713"/>
          </a:xfrm>
          <a:prstGeom prst="rect">
            <a:avLst/>
          </a:prstGeom>
        </p:spPr>
        <p:txBody>
          <a:bodyPr lIns="0">
            <a:normAutofit/>
          </a:bodyPr>
          <a:lstStyle>
            <a:lvl1pPr marL="0" indent="0" algn="l">
              <a:buNone/>
              <a:defRPr sz="3200" b="1">
                <a:solidFill>
                  <a:schemeClr val="accent5"/>
                </a:solidFill>
              </a:defRPr>
            </a:lvl1pPr>
          </a:lstStyle>
          <a:p>
            <a:pPr lvl="0"/>
            <a:r>
              <a:rPr lang="en-US" dirty="0"/>
              <a:t>Presenter Name(s)</a:t>
            </a:r>
          </a:p>
        </p:txBody>
      </p:sp>
      <p:sp>
        <p:nvSpPr>
          <p:cNvPr id="22" name="Text Placeholder 17">
            <a:extLst>
              <a:ext uri="{FF2B5EF4-FFF2-40B4-BE49-F238E27FC236}">
                <a16:creationId xmlns:a16="http://schemas.microsoft.com/office/drawing/2014/main" id="{24691CE8-AFBA-C94A-B13E-7A7BA4932033}"/>
              </a:ext>
            </a:extLst>
          </p:cNvPr>
          <p:cNvSpPr>
            <a:spLocks noGrp="1"/>
          </p:cNvSpPr>
          <p:nvPr>
            <p:ph type="body" sz="quarter" idx="15" hasCustomPrompt="1"/>
          </p:nvPr>
        </p:nvSpPr>
        <p:spPr>
          <a:xfrm>
            <a:off x="423125" y="4422831"/>
            <a:ext cx="11385168" cy="487132"/>
          </a:xfrm>
          <a:prstGeom prst="rect">
            <a:avLst/>
          </a:prstGeom>
        </p:spPr>
        <p:txBody>
          <a:bodyPr lIns="0" tIns="0" rIns="0" bIns="0">
            <a:normAutofit/>
          </a:bodyPr>
          <a:lstStyle>
            <a:lvl1pPr marL="0" indent="0" algn="l">
              <a:buNone/>
              <a:defRPr sz="2133" b="0" spc="-40" baseline="0">
                <a:solidFill>
                  <a:schemeClr val="tx2"/>
                </a:solidFill>
              </a:defRPr>
            </a:lvl1pPr>
          </a:lstStyle>
          <a:p>
            <a:pPr lvl="0"/>
            <a:r>
              <a:rPr lang="en-US" dirty="0"/>
              <a:t>DATE (Month DD, YYYY)</a:t>
            </a:r>
          </a:p>
        </p:txBody>
      </p:sp>
      <p:grpSp>
        <p:nvGrpSpPr>
          <p:cNvPr id="23" name="Group 22">
            <a:extLst>
              <a:ext uri="{FF2B5EF4-FFF2-40B4-BE49-F238E27FC236}">
                <a16:creationId xmlns:a16="http://schemas.microsoft.com/office/drawing/2014/main" id="{996C2E48-4A12-AC4A-9C08-6E63590BCA83}"/>
              </a:ext>
            </a:extLst>
          </p:cNvPr>
          <p:cNvGrpSpPr/>
          <p:nvPr userDrawn="1"/>
        </p:nvGrpSpPr>
        <p:grpSpPr>
          <a:xfrm>
            <a:off x="-18457" y="4"/>
            <a:ext cx="12210457" cy="3513129"/>
            <a:chOff x="-13843" y="0"/>
            <a:chExt cx="9157843" cy="2634846"/>
          </a:xfrm>
        </p:grpSpPr>
        <p:sp>
          <p:nvSpPr>
            <p:cNvPr id="24" name="Rectangle 4">
              <a:extLst>
                <a:ext uri="{FF2B5EF4-FFF2-40B4-BE49-F238E27FC236}">
                  <a16:creationId xmlns:a16="http://schemas.microsoft.com/office/drawing/2014/main" id="{7121C7EE-76E3-5544-A1F4-F7897190FEE9}"/>
                </a:ext>
              </a:extLst>
            </p:cNvPr>
            <p:cNvSpPr/>
            <p:nvPr userDrawn="1"/>
          </p:nvSpPr>
          <p:spPr>
            <a:xfrm>
              <a:off x="-6970" y="0"/>
              <a:ext cx="9144096" cy="1573029"/>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25" name="Rectangle 4">
              <a:extLst>
                <a:ext uri="{FF2B5EF4-FFF2-40B4-BE49-F238E27FC236}">
                  <a16:creationId xmlns:a16="http://schemas.microsoft.com/office/drawing/2014/main" id="{60D2EAB3-F1AE-544E-BA76-457426AA1478}"/>
                </a:ext>
              </a:extLst>
            </p:cNvPr>
            <p:cNvSpPr/>
            <p:nvPr userDrawn="1"/>
          </p:nvSpPr>
          <p:spPr>
            <a:xfrm flipH="1">
              <a:off x="2194" y="0"/>
              <a:ext cx="9141805" cy="1399995"/>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rgbClr val="73C0D3">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26" name="Rectangle 4">
              <a:extLst>
                <a:ext uri="{FF2B5EF4-FFF2-40B4-BE49-F238E27FC236}">
                  <a16:creationId xmlns:a16="http://schemas.microsoft.com/office/drawing/2014/main" id="{58585E10-677E-5E43-B79E-31384590CDE3}"/>
                </a:ext>
              </a:extLst>
            </p:cNvPr>
            <p:cNvSpPr/>
            <p:nvPr userDrawn="1"/>
          </p:nvSpPr>
          <p:spPr>
            <a:xfrm>
              <a:off x="3127364" y="0"/>
              <a:ext cx="6016636" cy="1311119"/>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Lst>
              <a:ahLst/>
              <a:cxnLst>
                <a:cxn ang="0">
                  <a:pos x="connsiteX0" y="connsiteY0"/>
                </a:cxn>
                <a:cxn ang="0">
                  <a:pos x="connsiteX1" y="connsiteY1"/>
                </a:cxn>
                <a:cxn ang="0">
                  <a:pos x="connsiteX2" y="connsiteY2"/>
                </a:cxn>
                <a:cxn ang="0">
                  <a:pos x="connsiteX3" y="connsiteY3"/>
                </a:cxn>
              </a:cxnLst>
              <a:rect l="l" t="t" r="r" b="b"/>
              <a:pathLst>
                <a:path w="4445636" h="817247">
                  <a:moveTo>
                    <a:pt x="0" y="0"/>
                  </a:moveTo>
                  <a:lnTo>
                    <a:pt x="4445636" y="0"/>
                  </a:lnTo>
                  <a:lnTo>
                    <a:pt x="4445636" y="817247"/>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28" name="Straight Connector 27">
              <a:extLst>
                <a:ext uri="{FF2B5EF4-FFF2-40B4-BE49-F238E27FC236}">
                  <a16:creationId xmlns:a16="http://schemas.microsoft.com/office/drawing/2014/main" id="{B4EBBB98-B9D4-1442-BF16-1754187A96B2}"/>
                </a:ext>
              </a:extLst>
            </p:cNvPr>
            <p:cNvCxnSpPr/>
            <p:nvPr userDrawn="1"/>
          </p:nvCxnSpPr>
          <p:spPr>
            <a:xfrm flipH="1" flipV="1">
              <a:off x="77804" y="448336"/>
              <a:ext cx="7193157" cy="2076398"/>
            </a:xfrm>
            <a:prstGeom prst="line">
              <a:avLst/>
            </a:prstGeom>
            <a:ln w="25400" cap="flat">
              <a:solidFill>
                <a:srgbClr val="D0D0D0">
                  <a:alpha val="30000"/>
                </a:srgbClr>
              </a:solidFill>
              <a:headEnd type="ova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93507F0A-37EA-8545-9E84-DFA9C30900A5}"/>
                </a:ext>
              </a:extLst>
            </p:cNvPr>
            <p:cNvCxnSpPr/>
            <p:nvPr userDrawn="1"/>
          </p:nvCxnSpPr>
          <p:spPr>
            <a:xfrm flipH="1" flipV="1">
              <a:off x="-13843" y="448336"/>
              <a:ext cx="6240026" cy="2186510"/>
            </a:xfrm>
            <a:prstGeom prst="line">
              <a:avLst/>
            </a:prstGeom>
            <a:ln w="25400" cap="flat">
              <a:solidFill>
                <a:srgbClr val="D0D0D0">
                  <a:alpha val="30000"/>
                </a:srgbClr>
              </a:solidFill>
              <a:headEnd type="oval"/>
            </a:ln>
          </p:spPr>
          <p:style>
            <a:lnRef idx="1">
              <a:schemeClr val="accent1"/>
            </a:lnRef>
            <a:fillRef idx="0">
              <a:schemeClr val="accent1"/>
            </a:fillRef>
            <a:effectRef idx="0">
              <a:schemeClr val="accent1"/>
            </a:effectRef>
            <a:fontRef idx="minor">
              <a:schemeClr val="tx1"/>
            </a:fontRef>
          </p:style>
        </p:cxnSp>
      </p:grpSp>
      <p:sp>
        <p:nvSpPr>
          <p:cNvPr id="30" name="Rectangle 4">
            <a:extLst>
              <a:ext uri="{FF2B5EF4-FFF2-40B4-BE49-F238E27FC236}">
                <a16:creationId xmlns:a16="http://schemas.microsoft.com/office/drawing/2014/main" id="{FE1411D8-6EE9-6540-A0A6-99FD56B2FF2D}"/>
              </a:ext>
            </a:extLst>
          </p:cNvPr>
          <p:cNvSpPr/>
          <p:nvPr userDrawn="1"/>
        </p:nvSpPr>
        <p:spPr>
          <a:xfrm flipV="1">
            <a:off x="-11596" y="5796154"/>
            <a:ext cx="12200571" cy="1067945"/>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6783 w 4445636"/>
              <a:gd name="connsiteY3" fmla="*/ 181998 h 817247"/>
              <a:gd name="connsiteX4" fmla="*/ 0 w 4445636"/>
              <a:gd name="connsiteY4" fmla="*/ 0 h 817247"/>
              <a:gd name="connsiteX0" fmla="*/ 12569 w 4458205"/>
              <a:gd name="connsiteY0" fmla="*/ 0 h 817247"/>
              <a:gd name="connsiteX1" fmla="*/ 4458205 w 4458205"/>
              <a:gd name="connsiteY1" fmla="*/ 0 h 817247"/>
              <a:gd name="connsiteX2" fmla="*/ 4458205 w 4458205"/>
              <a:gd name="connsiteY2" fmla="*/ 817247 h 817247"/>
              <a:gd name="connsiteX3" fmla="*/ 0 w 4458205"/>
              <a:gd name="connsiteY3" fmla="*/ 173172 h 817247"/>
              <a:gd name="connsiteX4" fmla="*/ 12569 w 4458205"/>
              <a:gd name="connsiteY4" fmla="*/ 0 h 817247"/>
              <a:gd name="connsiteX0" fmla="*/ 0 w 4469826"/>
              <a:gd name="connsiteY0" fmla="*/ 0 h 826074"/>
              <a:gd name="connsiteX1" fmla="*/ 4469826 w 4469826"/>
              <a:gd name="connsiteY1" fmla="*/ 8827 h 826074"/>
              <a:gd name="connsiteX2" fmla="*/ 4469826 w 4469826"/>
              <a:gd name="connsiteY2" fmla="*/ 826074 h 826074"/>
              <a:gd name="connsiteX3" fmla="*/ 11621 w 4469826"/>
              <a:gd name="connsiteY3" fmla="*/ 181999 h 826074"/>
              <a:gd name="connsiteX4" fmla="*/ 0 w 4469826"/>
              <a:gd name="connsiteY4" fmla="*/ 0 h 826074"/>
              <a:gd name="connsiteX0" fmla="*/ 0 w 4469826"/>
              <a:gd name="connsiteY0" fmla="*/ 0 h 720152"/>
              <a:gd name="connsiteX1" fmla="*/ 4469826 w 4469826"/>
              <a:gd name="connsiteY1" fmla="*/ 8827 h 720152"/>
              <a:gd name="connsiteX2" fmla="*/ 4469826 w 4469826"/>
              <a:gd name="connsiteY2" fmla="*/ 720152 h 720152"/>
              <a:gd name="connsiteX3" fmla="*/ 11621 w 4469826"/>
              <a:gd name="connsiteY3" fmla="*/ 181999 h 720152"/>
              <a:gd name="connsiteX4" fmla="*/ 0 w 4469826"/>
              <a:gd name="connsiteY4" fmla="*/ 0 h 720152"/>
              <a:gd name="connsiteX0" fmla="*/ 1394 w 4458205"/>
              <a:gd name="connsiteY0" fmla="*/ 0 h 739147"/>
              <a:gd name="connsiteX1" fmla="*/ 4458205 w 4458205"/>
              <a:gd name="connsiteY1" fmla="*/ 27822 h 739147"/>
              <a:gd name="connsiteX2" fmla="*/ 4458205 w 4458205"/>
              <a:gd name="connsiteY2" fmla="*/ 739147 h 739147"/>
              <a:gd name="connsiteX3" fmla="*/ 0 w 4458205"/>
              <a:gd name="connsiteY3" fmla="*/ 200994 h 739147"/>
              <a:gd name="connsiteX4" fmla="*/ 1394 w 4458205"/>
              <a:gd name="connsiteY4" fmla="*/ 0 h 739147"/>
              <a:gd name="connsiteX0" fmla="*/ 22 w 4456833"/>
              <a:gd name="connsiteY0" fmla="*/ 0 h 739147"/>
              <a:gd name="connsiteX1" fmla="*/ 4456833 w 4456833"/>
              <a:gd name="connsiteY1" fmla="*/ 27822 h 739147"/>
              <a:gd name="connsiteX2" fmla="*/ 4456833 w 4456833"/>
              <a:gd name="connsiteY2" fmla="*/ 739147 h 739147"/>
              <a:gd name="connsiteX3" fmla="*/ 6437 w 4456833"/>
              <a:gd name="connsiteY3" fmla="*/ 191496 h 739147"/>
              <a:gd name="connsiteX4" fmla="*/ 22 w 4456833"/>
              <a:gd name="connsiteY4" fmla="*/ 0 h 739147"/>
              <a:gd name="connsiteX0" fmla="*/ 3997 w 4450396"/>
              <a:gd name="connsiteY0" fmla="*/ 0 h 739147"/>
              <a:gd name="connsiteX1" fmla="*/ 4450396 w 4450396"/>
              <a:gd name="connsiteY1" fmla="*/ 27822 h 739147"/>
              <a:gd name="connsiteX2" fmla="*/ 4450396 w 4450396"/>
              <a:gd name="connsiteY2" fmla="*/ 739147 h 739147"/>
              <a:gd name="connsiteX3" fmla="*/ 0 w 4450396"/>
              <a:gd name="connsiteY3" fmla="*/ 191496 h 739147"/>
              <a:gd name="connsiteX4" fmla="*/ 3997 w 4450396"/>
              <a:gd name="connsiteY4" fmla="*/ 0 h 739147"/>
              <a:gd name="connsiteX0" fmla="*/ 92498 w 4450396"/>
              <a:gd name="connsiteY0" fmla="*/ 105148 h 711325"/>
              <a:gd name="connsiteX1" fmla="*/ 4450396 w 4450396"/>
              <a:gd name="connsiteY1" fmla="*/ 0 h 711325"/>
              <a:gd name="connsiteX2" fmla="*/ 4450396 w 4450396"/>
              <a:gd name="connsiteY2" fmla="*/ 711325 h 711325"/>
              <a:gd name="connsiteX3" fmla="*/ 0 w 4450396"/>
              <a:gd name="connsiteY3" fmla="*/ 163674 h 711325"/>
              <a:gd name="connsiteX4" fmla="*/ 92498 w 4450396"/>
              <a:gd name="connsiteY4" fmla="*/ 105148 h 711325"/>
              <a:gd name="connsiteX0" fmla="*/ 21 w 4456832"/>
              <a:gd name="connsiteY0" fmla="*/ 5420 h 711325"/>
              <a:gd name="connsiteX1" fmla="*/ 4456832 w 4456832"/>
              <a:gd name="connsiteY1" fmla="*/ 0 h 711325"/>
              <a:gd name="connsiteX2" fmla="*/ 4456832 w 4456832"/>
              <a:gd name="connsiteY2" fmla="*/ 711325 h 711325"/>
              <a:gd name="connsiteX3" fmla="*/ 6436 w 4456832"/>
              <a:gd name="connsiteY3" fmla="*/ 163674 h 711325"/>
              <a:gd name="connsiteX4" fmla="*/ 21 w 4456832"/>
              <a:gd name="connsiteY4" fmla="*/ 5420 h 711325"/>
              <a:gd name="connsiteX0" fmla="*/ 0 w 4456811"/>
              <a:gd name="connsiteY0" fmla="*/ 5420 h 711325"/>
              <a:gd name="connsiteX1" fmla="*/ 4456811 w 4456811"/>
              <a:gd name="connsiteY1" fmla="*/ 0 h 711325"/>
              <a:gd name="connsiteX2" fmla="*/ 4456811 w 4456811"/>
              <a:gd name="connsiteY2" fmla="*/ 711325 h 711325"/>
              <a:gd name="connsiteX3" fmla="*/ 6415 w 4456811"/>
              <a:gd name="connsiteY3" fmla="*/ 163674 h 711325"/>
              <a:gd name="connsiteX4" fmla="*/ 0 w 4456811"/>
              <a:gd name="connsiteY4" fmla="*/ 5420 h 711325"/>
              <a:gd name="connsiteX0" fmla="*/ 0 w 4454208"/>
              <a:gd name="connsiteY0" fmla="*/ 5420 h 711325"/>
              <a:gd name="connsiteX1" fmla="*/ 4454208 w 4454208"/>
              <a:gd name="connsiteY1" fmla="*/ 0 h 711325"/>
              <a:gd name="connsiteX2" fmla="*/ 4454208 w 4454208"/>
              <a:gd name="connsiteY2" fmla="*/ 711325 h 711325"/>
              <a:gd name="connsiteX3" fmla="*/ 3812 w 4454208"/>
              <a:gd name="connsiteY3" fmla="*/ 163674 h 711325"/>
              <a:gd name="connsiteX4" fmla="*/ 0 w 4454208"/>
              <a:gd name="connsiteY4" fmla="*/ 5420 h 711325"/>
              <a:gd name="connsiteX0" fmla="*/ 0 w 4454208"/>
              <a:gd name="connsiteY0" fmla="*/ 5420 h 711325"/>
              <a:gd name="connsiteX1" fmla="*/ 4454208 w 4454208"/>
              <a:gd name="connsiteY1" fmla="*/ 0 h 711325"/>
              <a:gd name="connsiteX2" fmla="*/ 4454208 w 4454208"/>
              <a:gd name="connsiteY2" fmla="*/ 711325 h 711325"/>
              <a:gd name="connsiteX3" fmla="*/ 1209 w 4454208"/>
              <a:gd name="connsiteY3" fmla="*/ 158926 h 711325"/>
              <a:gd name="connsiteX4" fmla="*/ 0 w 4454208"/>
              <a:gd name="connsiteY4" fmla="*/ 5420 h 711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4208" h="711325">
                <a:moveTo>
                  <a:pt x="0" y="5420"/>
                </a:moveTo>
                <a:lnTo>
                  <a:pt x="4454208" y="0"/>
                </a:lnTo>
                <a:lnTo>
                  <a:pt x="4454208" y="711325"/>
                </a:lnTo>
                <a:lnTo>
                  <a:pt x="1209" y="158926"/>
                </a:lnTo>
                <a:cubicBezTo>
                  <a:pt x="1674" y="91928"/>
                  <a:pt x="3207" y="84547"/>
                  <a:pt x="0" y="5420"/>
                </a:cubicBezTo>
                <a:close/>
              </a:path>
            </a:pathLst>
          </a:custGeom>
          <a:solidFill>
            <a:schemeClr val="accent3">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31" name="Title Placeholder 1">
            <a:extLst>
              <a:ext uri="{FF2B5EF4-FFF2-40B4-BE49-F238E27FC236}">
                <a16:creationId xmlns:a16="http://schemas.microsoft.com/office/drawing/2014/main" id="{48A7D14F-7079-8A4D-9BA7-7AF6C20D53BE}"/>
              </a:ext>
            </a:extLst>
          </p:cNvPr>
          <p:cNvSpPr>
            <a:spLocks noGrp="1"/>
          </p:cNvSpPr>
          <p:nvPr>
            <p:ph type="title" hasCustomPrompt="1"/>
          </p:nvPr>
        </p:nvSpPr>
        <p:spPr>
          <a:xfrm>
            <a:off x="423125" y="1992991"/>
            <a:ext cx="11395467" cy="1428267"/>
          </a:xfrm>
          <a:prstGeom prst="rect">
            <a:avLst/>
          </a:prstGeom>
        </p:spPr>
        <p:txBody>
          <a:bodyPr vert="horz" lIns="0" tIns="0" rIns="0" bIns="0" rtlCol="0" anchor="ctr">
            <a:noAutofit/>
          </a:bodyPr>
          <a:lstStyle>
            <a:lvl1pPr>
              <a:defRPr sz="5867">
                <a:solidFill>
                  <a:schemeClr val="accent6"/>
                </a:solidFill>
              </a:defRPr>
            </a:lvl1pPr>
          </a:lstStyle>
          <a:p>
            <a:r>
              <a:rPr lang="en-US" dirty="0"/>
              <a:t>Presentation Title - First line</a:t>
            </a:r>
            <a:br>
              <a:rPr lang="en-US" dirty="0"/>
            </a:br>
            <a:r>
              <a:rPr lang="en-US" dirty="0"/>
              <a:t>Title - Second Line</a:t>
            </a:r>
          </a:p>
        </p:txBody>
      </p:sp>
    </p:spTree>
    <p:extLst>
      <p:ext uri="{BB962C8B-B14F-4D97-AF65-F5344CB8AC3E}">
        <p14:creationId xmlns:p14="http://schemas.microsoft.com/office/powerpoint/2010/main" val="714533275"/>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Welcome Pag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9FF413F-7E5D-844F-BD7A-F8F05041158F}"/>
              </a:ext>
            </a:extLst>
          </p:cNvPr>
          <p:cNvSpPr/>
          <p:nvPr userDrawn="1"/>
        </p:nvSpPr>
        <p:spPr>
          <a:xfrm>
            <a:off x="12217" y="0"/>
            <a:ext cx="12192000" cy="686409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0" name="Text Placeholder 12">
            <a:extLst>
              <a:ext uri="{FF2B5EF4-FFF2-40B4-BE49-F238E27FC236}">
                <a16:creationId xmlns:a16="http://schemas.microsoft.com/office/drawing/2014/main" id="{AD2FDC4D-6BA1-F049-B34B-F3813AFF5AE0}"/>
              </a:ext>
            </a:extLst>
          </p:cNvPr>
          <p:cNvSpPr>
            <a:spLocks noGrp="1"/>
          </p:cNvSpPr>
          <p:nvPr>
            <p:ph type="body" sz="quarter" idx="11" hasCustomPrompt="1"/>
          </p:nvPr>
        </p:nvSpPr>
        <p:spPr>
          <a:xfrm>
            <a:off x="1272597" y="3992549"/>
            <a:ext cx="9646187" cy="1295401"/>
          </a:xfrm>
          <a:prstGeom prst="rect">
            <a:avLst/>
          </a:prstGeom>
        </p:spPr>
        <p:txBody>
          <a:bodyPr>
            <a:normAutofit/>
          </a:bodyPr>
          <a:lstStyle>
            <a:lvl1pPr marL="0" indent="0" algn="ctr">
              <a:buNone/>
              <a:defRPr sz="4800">
                <a:solidFill>
                  <a:schemeClr val="bg1"/>
                </a:solidFill>
              </a:defRPr>
            </a:lvl1pPr>
            <a:lvl2pPr marL="609585" indent="0">
              <a:buNone/>
              <a:defRPr/>
            </a:lvl2pPr>
            <a:lvl3pPr marL="1219170" indent="0">
              <a:buNone/>
              <a:defRPr/>
            </a:lvl3pPr>
            <a:lvl4pPr marL="1828754" indent="0">
              <a:buNone/>
              <a:defRPr/>
            </a:lvl4pPr>
            <a:lvl5pPr marL="2438339" indent="0">
              <a:buNone/>
              <a:defRPr/>
            </a:lvl5pPr>
          </a:lstStyle>
          <a:p>
            <a:pPr lvl="0"/>
            <a:r>
              <a:rPr lang="en-US" dirty="0"/>
              <a:t>Subtitle or Presenter Name</a:t>
            </a:r>
          </a:p>
        </p:txBody>
      </p:sp>
      <p:grpSp>
        <p:nvGrpSpPr>
          <p:cNvPr id="21" name="Group 20">
            <a:extLst>
              <a:ext uri="{FF2B5EF4-FFF2-40B4-BE49-F238E27FC236}">
                <a16:creationId xmlns:a16="http://schemas.microsoft.com/office/drawing/2014/main" id="{23C452F6-3120-6A40-BB6F-5C2A7D5839F7}"/>
              </a:ext>
            </a:extLst>
          </p:cNvPr>
          <p:cNvGrpSpPr/>
          <p:nvPr userDrawn="1"/>
        </p:nvGrpSpPr>
        <p:grpSpPr>
          <a:xfrm>
            <a:off x="-18457" y="4"/>
            <a:ext cx="12210457" cy="3513129"/>
            <a:chOff x="-13843" y="0"/>
            <a:chExt cx="9157843" cy="2634846"/>
          </a:xfrm>
        </p:grpSpPr>
        <p:sp>
          <p:nvSpPr>
            <p:cNvPr id="22" name="Rectangle 4">
              <a:extLst>
                <a:ext uri="{FF2B5EF4-FFF2-40B4-BE49-F238E27FC236}">
                  <a16:creationId xmlns:a16="http://schemas.microsoft.com/office/drawing/2014/main" id="{331A7F50-FEF0-944F-B528-EAEA00A87E30}"/>
                </a:ext>
              </a:extLst>
            </p:cNvPr>
            <p:cNvSpPr/>
            <p:nvPr userDrawn="1"/>
          </p:nvSpPr>
          <p:spPr>
            <a:xfrm>
              <a:off x="-6970" y="0"/>
              <a:ext cx="9144096" cy="1573029"/>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23" name="Rectangle 4">
              <a:extLst>
                <a:ext uri="{FF2B5EF4-FFF2-40B4-BE49-F238E27FC236}">
                  <a16:creationId xmlns:a16="http://schemas.microsoft.com/office/drawing/2014/main" id="{E6A3D17E-0C7F-E447-B529-DF8C745A9511}"/>
                </a:ext>
              </a:extLst>
            </p:cNvPr>
            <p:cNvSpPr/>
            <p:nvPr userDrawn="1"/>
          </p:nvSpPr>
          <p:spPr>
            <a:xfrm flipH="1">
              <a:off x="2194" y="0"/>
              <a:ext cx="9141805" cy="1399995"/>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rgbClr val="73C0D3">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24" name="Rectangle 4">
              <a:extLst>
                <a:ext uri="{FF2B5EF4-FFF2-40B4-BE49-F238E27FC236}">
                  <a16:creationId xmlns:a16="http://schemas.microsoft.com/office/drawing/2014/main" id="{0C5E8179-B891-D44F-A14F-CE1A4982BF2B}"/>
                </a:ext>
              </a:extLst>
            </p:cNvPr>
            <p:cNvSpPr/>
            <p:nvPr userDrawn="1"/>
          </p:nvSpPr>
          <p:spPr>
            <a:xfrm>
              <a:off x="3127364" y="0"/>
              <a:ext cx="6016636" cy="1311119"/>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Lst>
              <a:ahLst/>
              <a:cxnLst>
                <a:cxn ang="0">
                  <a:pos x="connsiteX0" y="connsiteY0"/>
                </a:cxn>
                <a:cxn ang="0">
                  <a:pos x="connsiteX1" y="connsiteY1"/>
                </a:cxn>
                <a:cxn ang="0">
                  <a:pos x="connsiteX2" y="connsiteY2"/>
                </a:cxn>
                <a:cxn ang="0">
                  <a:pos x="connsiteX3" y="connsiteY3"/>
                </a:cxn>
              </a:cxnLst>
              <a:rect l="l" t="t" r="r" b="b"/>
              <a:pathLst>
                <a:path w="4445636" h="817247">
                  <a:moveTo>
                    <a:pt x="0" y="0"/>
                  </a:moveTo>
                  <a:lnTo>
                    <a:pt x="4445636" y="0"/>
                  </a:lnTo>
                  <a:lnTo>
                    <a:pt x="4445636" y="817247"/>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25" name="Straight Connector 24">
              <a:extLst>
                <a:ext uri="{FF2B5EF4-FFF2-40B4-BE49-F238E27FC236}">
                  <a16:creationId xmlns:a16="http://schemas.microsoft.com/office/drawing/2014/main" id="{E4EB482D-F19B-0E45-A6A0-5FEFA68E526C}"/>
                </a:ext>
              </a:extLst>
            </p:cNvPr>
            <p:cNvCxnSpPr>
              <a:cxnSpLocks/>
            </p:cNvCxnSpPr>
            <p:nvPr userDrawn="1"/>
          </p:nvCxnSpPr>
          <p:spPr>
            <a:xfrm flipH="1" flipV="1">
              <a:off x="0" y="448336"/>
              <a:ext cx="7270962" cy="2076399"/>
            </a:xfrm>
            <a:prstGeom prst="line">
              <a:avLst/>
            </a:prstGeom>
            <a:ln w="25400" cap="flat">
              <a:solidFill>
                <a:srgbClr val="D0D0D0">
                  <a:alpha val="30000"/>
                </a:srgbClr>
              </a:solidFill>
              <a:headEnd type="ova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15CE5081-8D92-3E42-A855-A3A21A888958}"/>
                </a:ext>
              </a:extLst>
            </p:cNvPr>
            <p:cNvCxnSpPr/>
            <p:nvPr userDrawn="1"/>
          </p:nvCxnSpPr>
          <p:spPr>
            <a:xfrm flipH="1" flipV="1">
              <a:off x="-13843" y="448336"/>
              <a:ext cx="6240026" cy="2186510"/>
            </a:xfrm>
            <a:prstGeom prst="line">
              <a:avLst/>
            </a:prstGeom>
            <a:ln w="25400" cap="flat">
              <a:solidFill>
                <a:srgbClr val="D0D0D0">
                  <a:alpha val="30000"/>
                </a:srgbClr>
              </a:solidFill>
              <a:headEnd type="oval"/>
            </a:ln>
          </p:spPr>
          <p:style>
            <a:lnRef idx="1">
              <a:schemeClr val="accent1"/>
            </a:lnRef>
            <a:fillRef idx="0">
              <a:schemeClr val="accent1"/>
            </a:fillRef>
            <a:effectRef idx="0">
              <a:schemeClr val="accent1"/>
            </a:effectRef>
            <a:fontRef idx="minor">
              <a:schemeClr val="tx1"/>
            </a:fontRef>
          </p:style>
        </p:cxnSp>
      </p:grpSp>
      <p:sp>
        <p:nvSpPr>
          <p:cNvPr id="27" name="Rectangle 4">
            <a:extLst>
              <a:ext uri="{FF2B5EF4-FFF2-40B4-BE49-F238E27FC236}">
                <a16:creationId xmlns:a16="http://schemas.microsoft.com/office/drawing/2014/main" id="{D7F0FB5C-D175-2D47-8590-7537D1182BAD}"/>
              </a:ext>
            </a:extLst>
          </p:cNvPr>
          <p:cNvSpPr/>
          <p:nvPr userDrawn="1"/>
        </p:nvSpPr>
        <p:spPr>
          <a:xfrm flipV="1">
            <a:off x="0" y="4956097"/>
            <a:ext cx="12192000" cy="1892615"/>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28" name="Rectangle 4">
            <a:extLst>
              <a:ext uri="{FF2B5EF4-FFF2-40B4-BE49-F238E27FC236}">
                <a16:creationId xmlns:a16="http://schemas.microsoft.com/office/drawing/2014/main" id="{CD52C927-DC3E-494F-BAFA-254DD245D8A5}"/>
              </a:ext>
            </a:extLst>
          </p:cNvPr>
          <p:cNvSpPr/>
          <p:nvPr userDrawn="1"/>
        </p:nvSpPr>
        <p:spPr>
          <a:xfrm flipH="1" flipV="1">
            <a:off x="0" y="4897295"/>
            <a:ext cx="12192000" cy="1951423"/>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29" name="Rectangle 4">
            <a:extLst>
              <a:ext uri="{FF2B5EF4-FFF2-40B4-BE49-F238E27FC236}">
                <a16:creationId xmlns:a16="http://schemas.microsoft.com/office/drawing/2014/main" id="{8E0D13E9-6FDD-AB45-8FFF-9F5293EDC92D}"/>
              </a:ext>
            </a:extLst>
          </p:cNvPr>
          <p:cNvSpPr/>
          <p:nvPr userDrawn="1"/>
        </p:nvSpPr>
        <p:spPr>
          <a:xfrm flipV="1">
            <a:off x="4229759" y="5028898"/>
            <a:ext cx="7962247" cy="1819820"/>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Lst>
            <a:ahLst/>
            <a:cxnLst>
              <a:cxn ang="0">
                <a:pos x="connsiteX0" y="connsiteY0"/>
              </a:cxn>
              <a:cxn ang="0">
                <a:pos x="connsiteX1" y="connsiteY1"/>
              </a:cxn>
              <a:cxn ang="0">
                <a:pos x="connsiteX2" y="connsiteY2"/>
              </a:cxn>
              <a:cxn ang="0">
                <a:pos x="connsiteX3" y="connsiteY3"/>
              </a:cxn>
            </a:cxnLst>
            <a:rect l="l" t="t" r="r" b="b"/>
            <a:pathLst>
              <a:path w="4445636" h="817247">
                <a:moveTo>
                  <a:pt x="0" y="0"/>
                </a:moveTo>
                <a:lnTo>
                  <a:pt x="4445636" y="0"/>
                </a:lnTo>
                <a:lnTo>
                  <a:pt x="4445636" y="817247"/>
                </a:lnTo>
                <a:lnTo>
                  <a:pt x="0" y="0"/>
                </a:lnTo>
                <a:close/>
              </a:path>
            </a:pathLst>
          </a:custGeom>
          <a:solidFill>
            <a:srgbClr val="73C0D3">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30" name="Content Placeholder 10">
            <a:extLst>
              <a:ext uri="{FF2B5EF4-FFF2-40B4-BE49-F238E27FC236}">
                <a16:creationId xmlns:a16="http://schemas.microsoft.com/office/drawing/2014/main" id="{3121FBD1-1846-F14E-BE81-2CAD69431C6F}"/>
              </a:ext>
            </a:extLst>
          </p:cNvPr>
          <p:cNvSpPr>
            <a:spLocks noGrp="1"/>
          </p:cNvSpPr>
          <p:nvPr>
            <p:ph sz="quarter" idx="10" hasCustomPrompt="1"/>
          </p:nvPr>
        </p:nvSpPr>
        <p:spPr>
          <a:xfrm>
            <a:off x="1273221" y="2050453"/>
            <a:ext cx="9645569" cy="1869300"/>
          </a:xfrm>
          <a:prstGeom prst="rect">
            <a:avLst/>
          </a:prstGeom>
        </p:spPr>
        <p:txBody>
          <a:bodyPr>
            <a:normAutofit/>
          </a:bodyPr>
          <a:lstStyle>
            <a:lvl1pPr marL="0" indent="0" algn="ctr">
              <a:buNone/>
              <a:defRPr sz="12800" b="1">
                <a:solidFill>
                  <a:schemeClr val="bg1"/>
                </a:solidFill>
              </a:defRPr>
            </a:lvl1pPr>
            <a:lvl2pPr marL="609585" indent="0">
              <a:buNone/>
              <a:defRPr>
                <a:solidFill>
                  <a:schemeClr val="bg1"/>
                </a:solidFill>
              </a:defRPr>
            </a:lvl2pPr>
            <a:lvl3pPr marL="1219170" indent="0">
              <a:buNone/>
              <a:defRPr>
                <a:solidFill>
                  <a:schemeClr val="bg1"/>
                </a:solidFill>
              </a:defRPr>
            </a:lvl3pPr>
            <a:lvl4pPr marL="1828754" indent="0">
              <a:buNone/>
              <a:defRPr>
                <a:solidFill>
                  <a:schemeClr val="bg1"/>
                </a:solidFill>
              </a:defRPr>
            </a:lvl4pPr>
            <a:lvl5pPr marL="2438339" indent="0">
              <a:buNone/>
              <a:defRPr>
                <a:solidFill>
                  <a:schemeClr val="bg1"/>
                </a:solidFill>
              </a:defRPr>
            </a:lvl5pPr>
          </a:lstStyle>
          <a:p>
            <a:pPr lvl="0"/>
            <a:r>
              <a:rPr lang="en-US" dirty="0"/>
              <a:t>Welcome</a:t>
            </a:r>
          </a:p>
        </p:txBody>
      </p:sp>
    </p:spTree>
    <p:extLst>
      <p:ext uri="{BB962C8B-B14F-4D97-AF65-F5344CB8AC3E}">
        <p14:creationId xmlns:p14="http://schemas.microsoft.com/office/powerpoint/2010/main" val="27736428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Two columns with Subheadings">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B798CD71-169E-6C46-961D-25CEC41E4CDC}"/>
              </a:ext>
            </a:extLst>
          </p:cNvPr>
          <p:cNvSpPr>
            <a:spLocks noGrp="1"/>
          </p:cNvSpPr>
          <p:nvPr>
            <p:ph type="body" idx="1" hasCustomPrompt="1"/>
          </p:nvPr>
        </p:nvSpPr>
        <p:spPr>
          <a:xfrm>
            <a:off x="848812" y="2425374"/>
            <a:ext cx="10475539" cy="654703"/>
          </a:xfrm>
          <a:prstGeom prst="rect">
            <a:avLst/>
          </a:prstGeom>
        </p:spPr>
        <p:txBody>
          <a:bodyPr lIns="0" tIns="0" rIns="0" bIns="0" anchor="b">
            <a:normAutofit/>
          </a:bodyPr>
          <a:lstStyle>
            <a:lvl1pPr marL="0" indent="0">
              <a:buNone/>
              <a:defRPr sz="3733" b="1">
                <a:solidFill>
                  <a:schemeClr val="accent5"/>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Subheading Goes Here</a:t>
            </a:r>
          </a:p>
        </p:txBody>
      </p:sp>
      <p:sp>
        <p:nvSpPr>
          <p:cNvPr id="15" name="Content Placeholder 3">
            <a:extLst>
              <a:ext uri="{FF2B5EF4-FFF2-40B4-BE49-F238E27FC236}">
                <a16:creationId xmlns:a16="http://schemas.microsoft.com/office/drawing/2014/main" id="{A90A8DDC-2CAA-6042-A76B-224884017495}"/>
              </a:ext>
            </a:extLst>
          </p:cNvPr>
          <p:cNvSpPr>
            <a:spLocks noGrp="1"/>
          </p:cNvSpPr>
          <p:nvPr>
            <p:ph sz="half" idx="2"/>
          </p:nvPr>
        </p:nvSpPr>
        <p:spPr>
          <a:xfrm>
            <a:off x="848817" y="3080077"/>
            <a:ext cx="10504988" cy="2587417"/>
          </a:xfrm>
          <a:prstGeom prst="rect">
            <a:avLst/>
          </a:prstGeom>
        </p:spPr>
        <p:txBody>
          <a:bodyPr lIns="0" tIns="0" rIns="0" bIns="0"/>
          <a:lstStyle>
            <a:lvl1pPr marL="0" indent="0">
              <a:buNone/>
              <a:defRPr sz="3200" b="0">
                <a:solidFill>
                  <a:schemeClr val="tx1"/>
                </a:solidFill>
              </a:defRPr>
            </a:lvl1pPr>
            <a:lvl2pPr>
              <a:defRPr b="0">
                <a:solidFill>
                  <a:schemeClr val="tx1"/>
                </a:solidFill>
              </a:defRPr>
            </a:lvl2pPr>
            <a:lvl3pPr>
              <a:defRPr b="0">
                <a:solidFill>
                  <a:schemeClr val="tx1"/>
                </a:solidFill>
              </a:defRPr>
            </a:lvl3pPr>
            <a:lvl4pPr>
              <a:defRPr>
                <a:solidFill>
                  <a:schemeClr val="tx1"/>
                </a:solidFill>
              </a:defRPr>
            </a:lvl4pPr>
            <a:lvl5pPr>
              <a:defRPr>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a:extLst>
              <a:ext uri="{FF2B5EF4-FFF2-40B4-BE49-F238E27FC236}">
                <a16:creationId xmlns:a16="http://schemas.microsoft.com/office/drawing/2014/main" id="{7C0E03C6-5137-084D-9637-5A8ADB4D3EF9}"/>
              </a:ext>
            </a:extLst>
          </p:cNvPr>
          <p:cNvPicPr>
            <a:picLocks noChangeAspect="1"/>
          </p:cNvPicPr>
          <p:nvPr userDrawn="1"/>
        </p:nvPicPr>
        <p:blipFill>
          <a:blip r:embed="rId2"/>
          <a:stretch>
            <a:fillRect/>
          </a:stretch>
        </p:blipFill>
        <p:spPr>
          <a:xfrm>
            <a:off x="609606" y="5868989"/>
            <a:ext cx="1966396" cy="851801"/>
          </a:xfrm>
          <a:prstGeom prst="rect">
            <a:avLst/>
          </a:prstGeom>
        </p:spPr>
      </p:pic>
      <p:sp>
        <p:nvSpPr>
          <p:cNvPr id="22" name="Flowchart: Off-page Connector 9">
            <a:extLst>
              <a:ext uri="{FF2B5EF4-FFF2-40B4-BE49-F238E27FC236}">
                <a16:creationId xmlns:a16="http://schemas.microsoft.com/office/drawing/2014/main" id="{5A2F4B3C-D31B-994F-917B-0CF81AE27FDF}"/>
              </a:ext>
            </a:extLst>
          </p:cNvPr>
          <p:cNvSpPr/>
          <p:nvPr userDrawn="1"/>
        </p:nvSpPr>
        <p:spPr>
          <a:xfrm>
            <a:off x="11324351" y="6158561"/>
            <a:ext cx="516099" cy="272655"/>
          </a:xfrm>
          <a:prstGeom prst="flowChartOffpageConnector">
            <a:avLst/>
          </a:prstGeom>
          <a:solidFill>
            <a:srgbClr val="003865">
              <a:alpha val="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D54E57D-AA25-48FE-BAD8-96F3F656CFE4}" type="slidenum">
              <a:rPr lang="en-US" sz="1467" b="1" smtClean="0">
                <a:solidFill>
                  <a:srgbClr val="005CA8"/>
                </a:solidFill>
                <a:latin typeface="+mj-lt"/>
                <a:ea typeface="Open Sans" pitchFamily="34" charset="0"/>
                <a:cs typeface="Arial" pitchFamily="34" charset="0"/>
              </a:rPr>
              <a:pPr algn="ctr"/>
              <a:t>‹#›</a:t>
            </a:fld>
            <a:endParaRPr lang="en-US" sz="900" b="1" dirty="0">
              <a:solidFill>
                <a:srgbClr val="005CA8"/>
              </a:solidFill>
              <a:latin typeface="+mj-lt"/>
              <a:ea typeface="Open Sans" pitchFamily="34" charset="0"/>
              <a:cs typeface="Arial" pitchFamily="34" charset="0"/>
            </a:endParaRPr>
          </a:p>
        </p:txBody>
      </p:sp>
      <p:grpSp>
        <p:nvGrpSpPr>
          <p:cNvPr id="23" name="Group 22">
            <a:extLst>
              <a:ext uri="{FF2B5EF4-FFF2-40B4-BE49-F238E27FC236}">
                <a16:creationId xmlns:a16="http://schemas.microsoft.com/office/drawing/2014/main" id="{08AF18F9-64E5-6E4F-ADBF-75A676B1102C}"/>
              </a:ext>
            </a:extLst>
          </p:cNvPr>
          <p:cNvGrpSpPr/>
          <p:nvPr userDrawn="1"/>
        </p:nvGrpSpPr>
        <p:grpSpPr>
          <a:xfrm>
            <a:off x="-1" y="-1"/>
            <a:ext cx="12192001" cy="1546524"/>
            <a:chOff x="-1" y="-1"/>
            <a:chExt cx="9144001" cy="1159893"/>
          </a:xfrm>
        </p:grpSpPr>
        <p:cxnSp>
          <p:nvCxnSpPr>
            <p:cNvPr id="24" name="Straight Connector 23">
              <a:extLst>
                <a:ext uri="{FF2B5EF4-FFF2-40B4-BE49-F238E27FC236}">
                  <a16:creationId xmlns:a16="http://schemas.microsoft.com/office/drawing/2014/main" id="{E4DDBE4D-21C5-E048-9E97-C386D2DF9DB4}"/>
                </a:ext>
              </a:extLst>
            </p:cNvPr>
            <p:cNvCxnSpPr>
              <a:cxnSpLocks/>
              <a:endCxn id="26" idx="3"/>
            </p:cNvCxnSpPr>
            <p:nvPr userDrawn="1"/>
          </p:nvCxnSpPr>
          <p:spPr>
            <a:xfrm flipH="1" flipV="1">
              <a:off x="0" y="290022"/>
              <a:ext cx="8493263" cy="869870"/>
            </a:xfrm>
            <a:prstGeom prst="line">
              <a:avLst/>
            </a:prstGeom>
            <a:ln w="25400" cap="flat">
              <a:solidFill>
                <a:srgbClr val="D0D0D0">
                  <a:alpha val="30000"/>
                </a:srgbClr>
              </a:solidFill>
              <a:headEnd type="oval"/>
            </a:ln>
          </p:spPr>
          <p:style>
            <a:lnRef idx="1">
              <a:schemeClr val="accent1"/>
            </a:lnRef>
            <a:fillRef idx="0">
              <a:schemeClr val="accent1"/>
            </a:fillRef>
            <a:effectRef idx="0">
              <a:schemeClr val="accent1"/>
            </a:effectRef>
            <a:fontRef idx="minor">
              <a:schemeClr val="tx1"/>
            </a:fontRef>
          </p:style>
        </p:cxnSp>
        <p:sp>
          <p:nvSpPr>
            <p:cNvPr id="25" name="Rectangle 4">
              <a:extLst>
                <a:ext uri="{FF2B5EF4-FFF2-40B4-BE49-F238E27FC236}">
                  <a16:creationId xmlns:a16="http://schemas.microsoft.com/office/drawing/2014/main" id="{65B8EFDE-20FB-444A-B21F-3A517893A994}"/>
                </a:ext>
              </a:extLst>
            </p:cNvPr>
            <p:cNvSpPr/>
            <p:nvPr userDrawn="1"/>
          </p:nvSpPr>
          <p:spPr>
            <a:xfrm flipH="1">
              <a:off x="-1" y="0"/>
              <a:ext cx="9143998" cy="640472"/>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rgbClr val="73C0D3">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26" name="Rectangle 4">
              <a:extLst>
                <a:ext uri="{FF2B5EF4-FFF2-40B4-BE49-F238E27FC236}">
                  <a16:creationId xmlns:a16="http://schemas.microsoft.com/office/drawing/2014/main" id="{D649DBAB-C367-B94A-B748-7050156B8626}"/>
                </a:ext>
              </a:extLst>
            </p:cNvPr>
            <p:cNvSpPr/>
            <p:nvPr userDrawn="1"/>
          </p:nvSpPr>
          <p:spPr>
            <a:xfrm>
              <a:off x="0" y="-1"/>
              <a:ext cx="9144000" cy="1008773"/>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grpSp>
      <p:sp>
        <p:nvSpPr>
          <p:cNvPr id="27" name="Title 1">
            <a:extLst>
              <a:ext uri="{FF2B5EF4-FFF2-40B4-BE49-F238E27FC236}">
                <a16:creationId xmlns:a16="http://schemas.microsoft.com/office/drawing/2014/main" id="{59648766-AC01-224F-B850-690C20FA0E13}"/>
              </a:ext>
            </a:extLst>
          </p:cNvPr>
          <p:cNvSpPr>
            <a:spLocks noGrp="1"/>
          </p:cNvSpPr>
          <p:nvPr>
            <p:ph type="title" hasCustomPrompt="1"/>
          </p:nvPr>
        </p:nvSpPr>
        <p:spPr>
          <a:xfrm>
            <a:off x="838200" y="1240663"/>
            <a:ext cx="10515600" cy="1184716"/>
          </a:xfrm>
          <a:prstGeom prst="rect">
            <a:avLst/>
          </a:prstGeom>
        </p:spPr>
        <p:txBody>
          <a:bodyPr lIns="0" tIns="0" rIns="0" bIns="0" anchor="t" anchorCtr="0">
            <a:normAutofit/>
          </a:bodyPr>
          <a:lstStyle>
            <a:lvl1pPr>
              <a:defRPr sz="4800" b="1">
                <a:solidFill>
                  <a:schemeClr val="accent6"/>
                </a:solidFill>
                <a:latin typeface="+mn-lt"/>
              </a:defRPr>
            </a:lvl1pPr>
          </a:lstStyle>
          <a:p>
            <a:r>
              <a:rPr lang="en-US" dirty="0"/>
              <a:t>Main Heading Goes Here</a:t>
            </a:r>
          </a:p>
        </p:txBody>
      </p:sp>
    </p:spTree>
    <p:extLst>
      <p:ext uri="{BB962C8B-B14F-4D97-AF65-F5344CB8AC3E}">
        <p14:creationId xmlns:p14="http://schemas.microsoft.com/office/powerpoint/2010/main" val="8778573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Heading with picture only">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7D4C3611-BEB4-2D45-8C2C-1CD908CC239A}"/>
              </a:ext>
            </a:extLst>
          </p:cNvPr>
          <p:cNvGrpSpPr/>
          <p:nvPr userDrawn="1"/>
        </p:nvGrpSpPr>
        <p:grpSpPr>
          <a:xfrm>
            <a:off x="-1" y="-1"/>
            <a:ext cx="12192001" cy="1546524"/>
            <a:chOff x="-1" y="-1"/>
            <a:chExt cx="9144001" cy="1159893"/>
          </a:xfrm>
        </p:grpSpPr>
        <p:sp>
          <p:nvSpPr>
            <p:cNvPr id="20" name="Rectangle 4">
              <a:extLst>
                <a:ext uri="{FF2B5EF4-FFF2-40B4-BE49-F238E27FC236}">
                  <a16:creationId xmlns:a16="http://schemas.microsoft.com/office/drawing/2014/main" id="{D5B85C5C-F169-9A45-8C03-EDDF7BADAFCE}"/>
                </a:ext>
              </a:extLst>
            </p:cNvPr>
            <p:cNvSpPr/>
            <p:nvPr userDrawn="1"/>
          </p:nvSpPr>
          <p:spPr>
            <a:xfrm flipH="1">
              <a:off x="-1" y="0"/>
              <a:ext cx="9143998" cy="640472"/>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rgbClr val="73C0D3">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21" name="Straight Connector 20">
              <a:extLst>
                <a:ext uri="{FF2B5EF4-FFF2-40B4-BE49-F238E27FC236}">
                  <a16:creationId xmlns:a16="http://schemas.microsoft.com/office/drawing/2014/main" id="{322BB90F-A0E0-234E-98CE-2967A95E7C21}"/>
                </a:ext>
              </a:extLst>
            </p:cNvPr>
            <p:cNvCxnSpPr>
              <a:cxnSpLocks/>
              <a:endCxn id="22" idx="3"/>
            </p:cNvCxnSpPr>
            <p:nvPr userDrawn="1"/>
          </p:nvCxnSpPr>
          <p:spPr>
            <a:xfrm flipH="1" flipV="1">
              <a:off x="0" y="290022"/>
              <a:ext cx="8493263" cy="869870"/>
            </a:xfrm>
            <a:prstGeom prst="line">
              <a:avLst/>
            </a:prstGeom>
            <a:ln w="25400" cap="flat">
              <a:solidFill>
                <a:srgbClr val="D0D0D0">
                  <a:alpha val="30000"/>
                </a:srgbClr>
              </a:solidFill>
              <a:headEnd type="oval"/>
            </a:ln>
          </p:spPr>
          <p:style>
            <a:lnRef idx="1">
              <a:schemeClr val="accent1"/>
            </a:lnRef>
            <a:fillRef idx="0">
              <a:schemeClr val="accent1"/>
            </a:fillRef>
            <a:effectRef idx="0">
              <a:schemeClr val="accent1"/>
            </a:effectRef>
            <a:fontRef idx="minor">
              <a:schemeClr val="tx1"/>
            </a:fontRef>
          </p:style>
        </p:cxnSp>
        <p:sp>
          <p:nvSpPr>
            <p:cNvPr id="22" name="Rectangle 4">
              <a:extLst>
                <a:ext uri="{FF2B5EF4-FFF2-40B4-BE49-F238E27FC236}">
                  <a16:creationId xmlns:a16="http://schemas.microsoft.com/office/drawing/2014/main" id="{E9D3BAB0-7AC4-DB44-A3FA-74CCAAB33E15}"/>
                </a:ext>
              </a:extLst>
            </p:cNvPr>
            <p:cNvSpPr/>
            <p:nvPr userDrawn="1"/>
          </p:nvSpPr>
          <p:spPr>
            <a:xfrm>
              <a:off x="0" y="-1"/>
              <a:ext cx="9144000" cy="1008773"/>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grpSp>
      <p:sp>
        <p:nvSpPr>
          <p:cNvPr id="23" name="Picture Placeholder 2">
            <a:extLst>
              <a:ext uri="{FF2B5EF4-FFF2-40B4-BE49-F238E27FC236}">
                <a16:creationId xmlns:a16="http://schemas.microsoft.com/office/drawing/2014/main" id="{B5D3C332-B095-C449-95A5-F60EA9B5DF2F}"/>
              </a:ext>
            </a:extLst>
          </p:cNvPr>
          <p:cNvSpPr>
            <a:spLocks noGrp="1" noChangeAspect="1"/>
          </p:cNvSpPr>
          <p:nvPr>
            <p:ph type="pic" idx="1"/>
          </p:nvPr>
        </p:nvSpPr>
        <p:spPr>
          <a:xfrm>
            <a:off x="838205" y="2222799"/>
            <a:ext cx="10486151" cy="3444693"/>
          </a:xfrm>
          <a:prstGeom prst="rect">
            <a:avLst/>
          </a:prstGeom>
        </p:spPr>
        <p:txBody>
          <a:bodyPr lIns="0" tIns="0" rIns="0" bIns="0" anchor="t">
            <a:normAutofit/>
          </a:bodyPr>
          <a:lstStyle>
            <a:lvl1pPr marL="0" indent="0">
              <a:buNone/>
              <a:defRPr sz="3733" b="0">
                <a:solidFill>
                  <a:schemeClr val="tx2"/>
                </a:solidFill>
                <a:latin typeface="+mn-lt"/>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a:t>Click icon to add picture</a:t>
            </a:r>
          </a:p>
        </p:txBody>
      </p:sp>
      <p:sp>
        <p:nvSpPr>
          <p:cNvPr id="24" name="Title 1">
            <a:extLst>
              <a:ext uri="{FF2B5EF4-FFF2-40B4-BE49-F238E27FC236}">
                <a16:creationId xmlns:a16="http://schemas.microsoft.com/office/drawing/2014/main" id="{9AFAFD80-DBF5-F14D-9786-2A3B35174386}"/>
              </a:ext>
            </a:extLst>
          </p:cNvPr>
          <p:cNvSpPr>
            <a:spLocks noGrp="1"/>
          </p:cNvSpPr>
          <p:nvPr>
            <p:ph type="title" hasCustomPrompt="1"/>
          </p:nvPr>
        </p:nvSpPr>
        <p:spPr>
          <a:xfrm>
            <a:off x="838200" y="1240662"/>
            <a:ext cx="10515600" cy="982137"/>
          </a:xfrm>
          <a:prstGeom prst="rect">
            <a:avLst/>
          </a:prstGeom>
        </p:spPr>
        <p:txBody>
          <a:bodyPr lIns="0" tIns="0" rIns="0" bIns="0" anchor="t" anchorCtr="0">
            <a:normAutofit/>
          </a:bodyPr>
          <a:lstStyle>
            <a:lvl1pPr>
              <a:defRPr sz="4800" b="1">
                <a:solidFill>
                  <a:schemeClr val="accent6"/>
                </a:solidFill>
                <a:latin typeface="+mn-lt"/>
              </a:defRPr>
            </a:lvl1pPr>
          </a:lstStyle>
          <a:p>
            <a:r>
              <a:rPr lang="en-US" dirty="0"/>
              <a:t>Main Heading Goes Here</a:t>
            </a:r>
          </a:p>
        </p:txBody>
      </p:sp>
      <p:pic>
        <p:nvPicPr>
          <p:cNvPr id="25" name="Picture 24">
            <a:extLst>
              <a:ext uri="{FF2B5EF4-FFF2-40B4-BE49-F238E27FC236}">
                <a16:creationId xmlns:a16="http://schemas.microsoft.com/office/drawing/2014/main" id="{7EE95112-FC47-4441-94DD-855A8431B804}"/>
              </a:ext>
            </a:extLst>
          </p:cNvPr>
          <p:cNvPicPr>
            <a:picLocks noChangeAspect="1"/>
          </p:cNvPicPr>
          <p:nvPr userDrawn="1"/>
        </p:nvPicPr>
        <p:blipFill>
          <a:blip r:embed="rId2"/>
          <a:stretch>
            <a:fillRect/>
          </a:stretch>
        </p:blipFill>
        <p:spPr>
          <a:xfrm>
            <a:off x="609606" y="5868989"/>
            <a:ext cx="1966396" cy="851801"/>
          </a:xfrm>
          <a:prstGeom prst="rect">
            <a:avLst/>
          </a:prstGeom>
        </p:spPr>
      </p:pic>
      <p:sp>
        <p:nvSpPr>
          <p:cNvPr id="26" name="Flowchart: Off-page Connector 9">
            <a:extLst>
              <a:ext uri="{FF2B5EF4-FFF2-40B4-BE49-F238E27FC236}">
                <a16:creationId xmlns:a16="http://schemas.microsoft.com/office/drawing/2014/main" id="{1AB9D9B7-0EB1-334C-A953-03122372D0C8}"/>
              </a:ext>
            </a:extLst>
          </p:cNvPr>
          <p:cNvSpPr/>
          <p:nvPr userDrawn="1"/>
        </p:nvSpPr>
        <p:spPr>
          <a:xfrm>
            <a:off x="11324351" y="6158561"/>
            <a:ext cx="516099" cy="272655"/>
          </a:xfrm>
          <a:prstGeom prst="flowChartOffpageConnector">
            <a:avLst/>
          </a:prstGeom>
          <a:solidFill>
            <a:srgbClr val="003865">
              <a:alpha val="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D54E57D-AA25-48FE-BAD8-96F3F656CFE4}" type="slidenum">
              <a:rPr lang="en-US" sz="1467" b="1" smtClean="0">
                <a:solidFill>
                  <a:srgbClr val="005CA8"/>
                </a:solidFill>
                <a:latin typeface="+mj-lt"/>
                <a:ea typeface="Open Sans" pitchFamily="34" charset="0"/>
                <a:cs typeface="Arial" pitchFamily="34" charset="0"/>
              </a:rPr>
              <a:pPr algn="ctr"/>
              <a:t>‹#›</a:t>
            </a:fld>
            <a:endParaRPr lang="en-US" sz="900" b="1" dirty="0">
              <a:solidFill>
                <a:srgbClr val="005CA8"/>
              </a:solidFill>
              <a:latin typeface="+mj-lt"/>
              <a:ea typeface="Open Sans" pitchFamily="34" charset="0"/>
              <a:cs typeface="Arial" pitchFamily="34" charset="0"/>
            </a:endParaRPr>
          </a:p>
        </p:txBody>
      </p:sp>
    </p:spTree>
    <p:extLst>
      <p:ext uri="{BB962C8B-B14F-4D97-AF65-F5344CB8AC3E}">
        <p14:creationId xmlns:p14="http://schemas.microsoft.com/office/powerpoint/2010/main" val="414580869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ection Divider - Med Blue">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94AB73EF-1BED-A045-8476-942A20C0D47B}"/>
              </a:ext>
            </a:extLst>
          </p:cNvPr>
          <p:cNvSpPr/>
          <p:nvPr userDrawn="1"/>
        </p:nvSpPr>
        <p:spPr>
          <a:xfrm>
            <a:off x="-1" y="1"/>
            <a:ext cx="12192000" cy="686409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29" name="Group 28">
            <a:extLst>
              <a:ext uri="{FF2B5EF4-FFF2-40B4-BE49-F238E27FC236}">
                <a16:creationId xmlns:a16="http://schemas.microsoft.com/office/drawing/2014/main" id="{706123AB-E4EB-954E-8F40-7CA487E96FC9}"/>
              </a:ext>
            </a:extLst>
          </p:cNvPr>
          <p:cNvGrpSpPr/>
          <p:nvPr userDrawn="1"/>
        </p:nvGrpSpPr>
        <p:grpSpPr>
          <a:xfrm>
            <a:off x="-18457" y="4"/>
            <a:ext cx="12210457" cy="3513129"/>
            <a:chOff x="-13843" y="0"/>
            <a:chExt cx="9157843" cy="2634846"/>
          </a:xfrm>
        </p:grpSpPr>
        <p:sp>
          <p:nvSpPr>
            <p:cNvPr id="30" name="Rectangle 4">
              <a:extLst>
                <a:ext uri="{FF2B5EF4-FFF2-40B4-BE49-F238E27FC236}">
                  <a16:creationId xmlns:a16="http://schemas.microsoft.com/office/drawing/2014/main" id="{A52323DB-699E-E340-8EB4-934B87927BA6}"/>
                </a:ext>
              </a:extLst>
            </p:cNvPr>
            <p:cNvSpPr/>
            <p:nvPr userDrawn="1"/>
          </p:nvSpPr>
          <p:spPr>
            <a:xfrm>
              <a:off x="-6970" y="0"/>
              <a:ext cx="9144096" cy="1573029"/>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31" name="Rectangle 4">
              <a:extLst>
                <a:ext uri="{FF2B5EF4-FFF2-40B4-BE49-F238E27FC236}">
                  <a16:creationId xmlns:a16="http://schemas.microsoft.com/office/drawing/2014/main" id="{AA2202C8-4F24-7346-95C2-5F1C53DF64E2}"/>
                </a:ext>
              </a:extLst>
            </p:cNvPr>
            <p:cNvSpPr/>
            <p:nvPr userDrawn="1"/>
          </p:nvSpPr>
          <p:spPr>
            <a:xfrm flipH="1">
              <a:off x="2194" y="0"/>
              <a:ext cx="9141805" cy="1399995"/>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rgbClr val="73C0D3">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32" name="Rectangle 4">
              <a:extLst>
                <a:ext uri="{FF2B5EF4-FFF2-40B4-BE49-F238E27FC236}">
                  <a16:creationId xmlns:a16="http://schemas.microsoft.com/office/drawing/2014/main" id="{D1B0C863-117F-1E48-960B-48451FD06BA0}"/>
                </a:ext>
              </a:extLst>
            </p:cNvPr>
            <p:cNvSpPr/>
            <p:nvPr userDrawn="1"/>
          </p:nvSpPr>
          <p:spPr>
            <a:xfrm>
              <a:off x="3127364" y="0"/>
              <a:ext cx="6016636" cy="1311119"/>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Lst>
              <a:ahLst/>
              <a:cxnLst>
                <a:cxn ang="0">
                  <a:pos x="connsiteX0" y="connsiteY0"/>
                </a:cxn>
                <a:cxn ang="0">
                  <a:pos x="connsiteX1" y="connsiteY1"/>
                </a:cxn>
                <a:cxn ang="0">
                  <a:pos x="connsiteX2" y="connsiteY2"/>
                </a:cxn>
                <a:cxn ang="0">
                  <a:pos x="connsiteX3" y="connsiteY3"/>
                </a:cxn>
              </a:cxnLst>
              <a:rect l="l" t="t" r="r" b="b"/>
              <a:pathLst>
                <a:path w="4445636" h="817247">
                  <a:moveTo>
                    <a:pt x="0" y="0"/>
                  </a:moveTo>
                  <a:lnTo>
                    <a:pt x="4445636" y="0"/>
                  </a:lnTo>
                  <a:lnTo>
                    <a:pt x="4445636" y="817247"/>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33" name="Straight Connector 32">
              <a:extLst>
                <a:ext uri="{FF2B5EF4-FFF2-40B4-BE49-F238E27FC236}">
                  <a16:creationId xmlns:a16="http://schemas.microsoft.com/office/drawing/2014/main" id="{E967FEBA-E8F2-0943-AB5C-147DE1E99612}"/>
                </a:ext>
              </a:extLst>
            </p:cNvPr>
            <p:cNvCxnSpPr/>
            <p:nvPr userDrawn="1"/>
          </p:nvCxnSpPr>
          <p:spPr>
            <a:xfrm flipH="1" flipV="1">
              <a:off x="77804" y="448336"/>
              <a:ext cx="7193157" cy="2076398"/>
            </a:xfrm>
            <a:prstGeom prst="line">
              <a:avLst/>
            </a:prstGeom>
            <a:ln w="25400" cap="flat">
              <a:solidFill>
                <a:srgbClr val="D0D0D0">
                  <a:alpha val="30000"/>
                </a:srgbClr>
              </a:solidFill>
              <a:headEnd type="ova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8BC12FC7-1D1C-4D43-B891-2EDB115C7623}"/>
                </a:ext>
              </a:extLst>
            </p:cNvPr>
            <p:cNvCxnSpPr/>
            <p:nvPr userDrawn="1"/>
          </p:nvCxnSpPr>
          <p:spPr>
            <a:xfrm flipH="1" flipV="1">
              <a:off x="-13843" y="448336"/>
              <a:ext cx="6240026" cy="2186510"/>
            </a:xfrm>
            <a:prstGeom prst="line">
              <a:avLst/>
            </a:prstGeom>
            <a:ln w="25400" cap="flat">
              <a:solidFill>
                <a:srgbClr val="D0D0D0">
                  <a:alpha val="30000"/>
                </a:srgbClr>
              </a:solidFill>
              <a:headEnd type="oval"/>
            </a:ln>
          </p:spPr>
          <p:style>
            <a:lnRef idx="1">
              <a:schemeClr val="accent1"/>
            </a:lnRef>
            <a:fillRef idx="0">
              <a:schemeClr val="accent1"/>
            </a:fillRef>
            <a:effectRef idx="0">
              <a:schemeClr val="accent1"/>
            </a:effectRef>
            <a:fontRef idx="minor">
              <a:schemeClr val="tx1"/>
            </a:fontRef>
          </p:style>
        </p:cxnSp>
      </p:grpSp>
      <p:sp>
        <p:nvSpPr>
          <p:cNvPr id="35" name="Rectangle 4">
            <a:extLst>
              <a:ext uri="{FF2B5EF4-FFF2-40B4-BE49-F238E27FC236}">
                <a16:creationId xmlns:a16="http://schemas.microsoft.com/office/drawing/2014/main" id="{72D5C8E6-05CB-5547-806E-AACD9EC49DE5}"/>
              </a:ext>
            </a:extLst>
          </p:cNvPr>
          <p:cNvSpPr/>
          <p:nvPr userDrawn="1"/>
        </p:nvSpPr>
        <p:spPr>
          <a:xfrm flipV="1">
            <a:off x="0" y="4971478"/>
            <a:ext cx="12192000" cy="1892615"/>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36" name="Rectangle 4">
            <a:extLst>
              <a:ext uri="{FF2B5EF4-FFF2-40B4-BE49-F238E27FC236}">
                <a16:creationId xmlns:a16="http://schemas.microsoft.com/office/drawing/2014/main" id="{BD513EA0-DB7B-AE46-A175-8A8C54B81088}"/>
              </a:ext>
            </a:extLst>
          </p:cNvPr>
          <p:cNvSpPr/>
          <p:nvPr userDrawn="1"/>
        </p:nvSpPr>
        <p:spPr>
          <a:xfrm flipH="1" flipV="1">
            <a:off x="0" y="4912677"/>
            <a:ext cx="12192000" cy="1951423"/>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37" name="Rectangle 4">
            <a:extLst>
              <a:ext uri="{FF2B5EF4-FFF2-40B4-BE49-F238E27FC236}">
                <a16:creationId xmlns:a16="http://schemas.microsoft.com/office/drawing/2014/main" id="{97F0DADA-4A3E-7347-8EBF-6452751522C1}"/>
              </a:ext>
            </a:extLst>
          </p:cNvPr>
          <p:cNvSpPr/>
          <p:nvPr userDrawn="1"/>
        </p:nvSpPr>
        <p:spPr>
          <a:xfrm flipV="1">
            <a:off x="4229759" y="5044279"/>
            <a:ext cx="7962247" cy="1819820"/>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Lst>
            <a:ahLst/>
            <a:cxnLst>
              <a:cxn ang="0">
                <a:pos x="connsiteX0" y="connsiteY0"/>
              </a:cxn>
              <a:cxn ang="0">
                <a:pos x="connsiteX1" y="connsiteY1"/>
              </a:cxn>
              <a:cxn ang="0">
                <a:pos x="connsiteX2" y="connsiteY2"/>
              </a:cxn>
              <a:cxn ang="0">
                <a:pos x="connsiteX3" y="connsiteY3"/>
              </a:cxn>
            </a:cxnLst>
            <a:rect l="l" t="t" r="r" b="b"/>
            <a:pathLst>
              <a:path w="4445636" h="817247">
                <a:moveTo>
                  <a:pt x="0" y="0"/>
                </a:moveTo>
                <a:lnTo>
                  <a:pt x="4445636" y="0"/>
                </a:lnTo>
                <a:lnTo>
                  <a:pt x="4445636" y="817247"/>
                </a:lnTo>
                <a:lnTo>
                  <a:pt x="0" y="0"/>
                </a:lnTo>
                <a:close/>
              </a:path>
            </a:pathLst>
          </a:custGeom>
          <a:solidFill>
            <a:srgbClr val="73C0D3">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38" name="Text Placeholder 12">
            <a:extLst>
              <a:ext uri="{FF2B5EF4-FFF2-40B4-BE49-F238E27FC236}">
                <a16:creationId xmlns:a16="http://schemas.microsoft.com/office/drawing/2014/main" id="{B388E4C6-917D-024A-B306-972DA05354A6}"/>
              </a:ext>
            </a:extLst>
          </p:cNvPr>
          <p:cNvSpPr>
            <a:spLocks noGrp="1"/>
          </p:cNvSpPr>
          <p:nvPr>
            <p:ph type="body" sz="quarter" idx="11" hasCustomPrompt="1"/>
          </p:nvPr>
        </p:nvSpPr>
        <p:spPr>
          <a:xfrm>
            <a:off x="1272597" y="3966489"/>
            <a:ext cx="9646187" cy="946187"/>
          </a:xfrm>
          <a:prstGeom prst="rect">
            <a:avLst/>
          </a:prstGeom>
        </p:spPr>
        <p:txBody>
          <a:bodyPr>
            <a:normAutofit/>
          </a:bodyPr>
          <a:lstStyle>
            <a:lvl1pPr marL="0" indent="0" algn="ctr">
              <a:buNone/>
              <a:defRPr sz="4800">
                <a:solidFill>
                  <a:schemeClr val="bg1"/>
                </a:solidFill>
              </a:defRPr>
            </a:lvl1pPr>
            <a:lvl2pPr marL="609585" indent="0">
              <a:buNone/>
              <a:defRPr/>
            </a:lvl2pPr>
            <a:lvl3pPr marL="1219170" indent="0">
              <a:buNone/>
              <a:defRPr/>
            </a:lvl3pPr>
            <a:lvl4pPr marL="1828754" indent="0">
              <a:buNone/>
              <a:defRPr/>
            </a:lvl4pPr>
            <a:lvl5pPr marL="2438339" indent="0">
              <a:buNone/>
              <a:defRPr/>
            </a:lvl5pPr>
          </a:lstStyle>
          <a:p>
            <a:pPr lvl="0"/>
            <a:r>
              <a:rPr lang="en-US" dirty="0"/>
              <a:t>Section Subtitle or Presenter Name </a:t>
            </a:r>
          </a:p>
        </p:txBody>
      </p:sp>
      <p:sp>
        <p:nvSpPr>
          <p:cNvPr id="39" name="Content Placeholder 10">
            <a:extLst>
              <a:ext uri="{FF2B5EF4-FFF2-40B4-BE49-F238E27FC236}">
                <a16:creationId xmlns:a16="http://schemas.microsoft.com/office/drawing/2014/main" id="{B4020A0A-508D-1041-BB39-0E00BC128CB0}"/>
              </a:ext>
            </a:extLst>
          </p:cNvPr>
          <p:cNvSpPr>
            <a:spLocks noGrp="1"/>
          </p:cNvSpPr>
          <p:nvPr>
            <p:ph sz="quarter" idx="10" hasCustomPrompt="1"/>
          </p:nvPr>
        </p:nvSpPr>
        <p:spPr>
          <a:xfrm>
            <a:off x="1273221" y="1925468"/>
            <a:ext cx="9645569" cy="2035009"/>
          </a:xfrm>
          <a:prstGeom prst="rect">
            <a:avLst/>
          </a:prstGeom>
        </p:spPr>
        <p:txBody>
          <a:bodyPr>
            <a:normAutofit/>
          </a:bodyPr>
          <a:lstStyle>
            <a:lvl1pPr marL="0" indent="0" algn="ctr">
              <a:buNone/>
              <a:defRPr sz="8000" b="1">
                <a:solidFill>
                  <a:schemeClr val="bg1"/>
                </a:solidFill>
              </a:defRPr>
            </a:lvl1pPr>
            <a:lvl2pPr marL="609585" indent="0">
              <a:buNone/>
              <a:defRPr>
                <a:solidFill>
                  <a:schemeClr val="bg1"/>
                </a:solidFill>
              </a:defRPr>
            </a:lvl2pPr>
            <a:lvl3pPr marL="1219170" indent="0">
              <a:buNone/>
              <a:defRPr>
                <a:solidFill>
                  <a:schemeClr val="bg1"/>
                </a:solidFill>
              </a:defRPr>
            </a:lvl3pPr>
            <a:lvl4pPr marL="1828754" indent="0">
              <a:buNone/>
              <a:defRPr>
                <a:solidFill>
                  <a:schemeClr val="bg1"/>
                </a:solidFill>
              </a:defRPr>
            </a:lvl4pPr>
            <a:lvl5pPr marL="2438339" indent="0">
              <a:buNone/>
              <a:defRPr>
                <a:solidFill>
                  <a:schemeClr val="bg1"/>
                </a:solidFill>
              </a:defRPr>
            </a:lvl5pPr>
          </a:lstStyle>
          <a:p>
            <a:pPr lvl="0"/>
            <a:r>
              <a:rPr lang="en-US" dirty="0"/>
              <a:t>SECTION TITLE</a:t>
            </a:r>
          </a:p>
        </p:txBody>
      </p:sp>
    </p:spTree>
    <p:extLst>
      <p:ext uri="{BB962C8B-B14F-4D97-AF65-F5344CB8AC3E}">
        <p14:creationId xmlns:p14="http://schemas.microsoft.com/office/powerpoint/2010/main" val="940251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27F27-4C78-422F-B5CD-BDEC5EB30F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6CB221-08E6-4882-8B60-327D72699A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0A2C02-E034-44E3-98C1-473C5167CE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F58A82-BEF1-4F42-970C-9AFDB0669135}"/>
              </a:ext>
            </a:extLst>
          </p:cNvPr>
          <p:cNvSpPr>
            <a:spLocks noGrp="1"/>
          </p:cNvSpPr>
          <p:nvPr>
            <p:ph type="dt" sz="half" idx="10"/>
          </p:nvPr>
        </p:nvSpPr>
        <p:spPr/>
        <p:txBody>
          <a:bodyPr/>
          <a:lstStyle/>
          <a:p>
            <a:fld id="{19DD43D7-0331-49BC-8734-31CBACEE3212}" type="datetimeFigureOut">
              <a:rPr lang="en-US" smtClean="0"/>
              <a:t>5/7/2021</a:t>
            </a:fld>
            <a:endParaRPr lang="en-US" dirty="0"/>
          </a:p>
        </p:txBody>
      </p:sp>
      <p:sp>
        <p:nvSpPr>
          <p:cNvPr id="6" name="Footer Placeholder 5">
            <a:extLst>
              <a:ext uri="{FF2B5EF4-FFF2-40B4-BE49-F238E27FC236}">
                <a16:creationId xmlns:a16="http://schemas.microsoft.com/office/drawing/2014/main" id="{3A68FDAC-56CD-4BD4-9DDB-6F401216D5A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DBAB721-857C-4B85-A5DB-CE8BA7A3658E}"/>
              </a:ext>
            </a:extLst>
          </p:cNvPr>
          <p:cNvSpPr>
            <a:spLocks noGrp="1"/>
          </p:cNvSpPr>
          <p:nvPr>
            <p:ph type="sldNum" sz="quarter" idx="12"/>
          </p:nvPr>
        </p:nvSpPr>
        <p:spPr/>
        <p:txBody>
          <a:bodyPr/>
          <a:lstStyle/>
          <a:p>
            <a:fld id="{25A448CD-2FB6-401A-921B-3A09C67B52B9}" type="slidenum">
              <a:rPr lang="en-US" smtClean="0"/>
              <a:t>‹#›</a:t>
            </a:fld>
            <a:endParaRPr lang="en-US" dirty="0"/>
          </a:p>
        </p:txBody>
      </p:sp>
      <p:pic>
        <p:nvPicPr>
          <p:cNvPr id="12" name="Picture 11">
            <a:extLst>
              <a:ext uri="{FF2B5EF4-FFF2-40B4-BE49-F238E27FC236}">
                <a16:creationId xmlns:a16="http://schemas.microsoft.com/office/drawing/2014/main" id="{A16075E2-1B0A-4DE4-9BEE-ADE7C2DF284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333384" y="5989484"/>
            <a:ext cx="1675135" cy="731991"/>
          </a:xfrm>
          <a:prstGeom prst="rect">
            <a:avLst/>
          </a:prstGeom>
        </p:spPr>
      </p:pic>
    </p:spTree>
    <p:extLst>
      <p:ext uri="{BB962C8B-B14F-4D97-AF65-F5344CB8AC3E}">
        <p14:creationId xmlns:p14="http://schemas.microsoft.com/office/powerpoint/2010/main" val="281306478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wo column page">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0AABAD3C-7882-EE4C-9E7D-BFA4B8BFB9CE}"/>
              </a:ext>
            </a:extLst>
          </p:cNvPr>
          <p:cNvGrpSpPr/>
          <p:nvPr userDrawn="1"/>
        </p:nvGrpSpPr>
        <p:grpSpPr>
          <a:xfrm>
            <a:off x="-1" y="-1"/>
            <a:ext cx="12192001" cy="1546524"/>
            <a:chOff x="-1" y="-1"/>
            <a:chExt cx="9144001" cy="1159893"/>
          </a:xfrm>
        </p:grpSpPr>
        <p:sp>
          <p:nvSpPr>
            <p:cNvPr id="17" name="Rectangle 4">
              <a:extLst>
                <a:ext uri="{FF2B5EF4-FFF2-40B4-BE49-F238E27FC236}">
                  <a16:creationId xmlns:a16="http://schemas.microsoft.com/office/drawing/2014/main" id="{A2F116D0-8320-9844-8CE6-36FDE8E7662D}"/>
                </a:ext>
              </a:extLst>
            </p:cNvPr>
            <p:cNvSpPr/>
            <p:nvPr userDrawn="1"/>
          </p:nvSpPr>
          <p:spPr>
            <a:xfrm flipH="1">
              <a:off x="-1" y="0"/>
              <a:ext cx="9143998" cy="640472"/>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rgbClr val="73C0D3">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18" name="Straight Connector 17">
              <a:extLst>
                <a:ext uri="{FF2B5EF4-FFF2-40B4-BE49-F238E27FC236}">
                  <a16:creationId xmlns:a16="http://schemas.microsoft.com/office/drawing/2014/main" id="{F484EA26-C93D-D34B-BB6E-C1C8397BA80F}"/>
                </a:ext>
              </a:extLst>
            </p:cNvPr>
            <p:cNvCxnSpPr>
              <a:cxnSpLocks/>
              <a:endCxn id="23" idx="3"/>
            </p:cNvCxnSpPr>
            <p:nvPr userDrawn="1"/>
          </p:nvCxnSpPr>
          <p:spPr>
            <a:xfrm flipH="1" flipV="1">
              <a:off x="0" y="290022"/>
              <a:ext cx="8493263" cy="869870"/>
            </a:xfrm>
            <a:prstGeom prst="line">
              <a:avLst/>
            </a:prstGeom>
            <a:ln w="25400" cap="flat">
              <a:solidFill>
                <a:srgbClr val="D0D0D0">
                  <a:alpha val="30000"/>
                </a:srgbClr>
              </a:solidFill>
              <a:headEnd type="oval"/>
            </a:ln>
          </p:spPr>
          <p:style>
            <a:lnRef idx="1">
              <a:schemeClr val="accent1"/>
            </a:lnRef>
            <a:fillRef idx="0">
              <a:schemeClr val="accent1"/>
            </a:fillRef>
            <a:effectRef idx="0">
              <a:schemeClr val="accent1"/>
            </a:effectRef>
            <a:fontRef idx="minor">
              <a:schemeClr val="tx1"/>
            </a:fontRef>
          </p:style>
        </p:cxnSp>
        <p:sp>
          <p:nvSpPr>
            <p:cNvPr id="23" name="Rectangle 4">
              <a:extLst>
                <a:ext uri="{FF2B5EF4-FFF2-40B4-BE49-F238E27FC236}">
                  <a16:creationId xmlns:a16="http://schemas.microsoft.com/office/drawing/2014/main" id="{7F34E7CB-26FE-D74E-AFC5-1815E6E697DF}"/>
                </a:ext>
              </a:extLst>
            </p:cNvPr>
            <p:cNvSpPr/>
            <p:nvPr userDrawn="1"/>
          </p:nvSpPr>
          <p:spPr>
            <a:xfrm>
              <a:off x="0" y="-1"/>
              <a:ext cx="9144000" cy="1008773"/>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grpSp>
      <p:sp>
        <p:nvSpPr>
          <p:cNvPr id="25" name="Content Placeholder 2">
            <a:extLst>
              <a:ext uri="{FF2B5EF4-FFF2-40B4-BE49-F238E27FC236}">
                <a16:creationId xmlns:a16="http://schemas.microsoft.com/office/drawing/2014/main" id="{AE74E987-D5A3-9A41-B9E5-434A01999E2C}"/>
              </a:ext>
            </a:extLst>
          </p:cNvPr>
          <p:cNvSpPr>
            <a:spLocks noGrp="1"/>
          </p:cNvSpPr>
          <p:nvPr>
            <p:ph sz="half" idx="1"/>
          </p:nvPr>
        </p:nvSpPr>
        <p:spPr>
          <a:xfrm>
            <a:off x="838200" y="2434167"/>
            <a:ext cx="5181600" cy="3233327"/>
          </a:xfrm>
          <a:prstGeom prst="rect">
            <a:avLst/>
          </a:prstGeom>
        </p:spPr>
        <p:txBody>
          <a:bodyPr lIns="0" tIns="0" rIns="0" bIns="0"/>
          <a:lstStyle>
            <a:lvl1pPr marL="0" indent="0">
              <a:buNone/>
              <a:defRPr b="0" i="0">
                <a:solidFill>
                  <a:schemeClr val="tx1"/>
                </a:solidFill>
                <a:latin typeface="+mn-lt"/>
                <a:cs typeface="Calibri" panose="020F0502020204030204" pitchFamily="34" charset="0"/>
              </a:defRPr>
            </a:lvl1pPr>
            <a:lvl2pPr>
              <a:defRPr b="0">
                <a:solidFill>
                  <a:schemeClr val="tx1"/>
                </a:solidFill>
                <a:latin typeface="+mn-lt"/>
              </a:defRPr>
            </a:lvl2pPr>
            <a:lvl3pPr>
              <a:defRPr b="0">
                <a:solidFill>
                  <a:schemeClr val="tx1"/>
                </a:solidFill>
                <a:latin typeface="+mn-lt"/>
              </a:defRPr>
            </a:lvl3pPr>
            <a:lvl4pPr>
              <a:defRPr b="0">
                <a:solidFill>
                  <a:schemeClr val="tx1"/>
                </a:solidFill>
                <a:latin typeface="+mn-lt"/>
              </a:defRPr>
            </a:lvl4pPr>
            <a:lvl5pPr>
              <a:defRPr b="0">
                <a:solidFill>
                  <a:schemeClr val="tx1"/>
                </a:solidFill>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Content Placeholder 3">
            <a:extLst>
              <a:ext uri="{FF2B5EF4-FFF2-40B4-BE49-F238E27FC236}">
                <a16:creationId xmlns:a16="http://schemas.microsoft.com/office/drawing/2014/main" id="{56B2A228-66A0-5F4E-B9FF-0959A3462802}"/>
              </a:ext>
            </a:extLst>
          </p:cNvPr>
          <p:cNvSpPr>
            <a:spLocks noGrp="1"/>
          </p:cNvSpPr>
          <p:nvPr>
            <p:ph sz="half" idx="2"/>
          </p:nvPr>
        </p:nvSpPr>
        <p:spPr>
          <a:xfrm>
            <a:off x="6172200" y="2434167"/>
            <a:ext cx="5181600" cy="3233327"/>
          </a:xfrm>
          <a:prstGeom prst="rect">
            <a:avLst/>
          </a:prstGeom>
        </p:spPr>
        <p:txBody>
          <a:bodyPr lIns="0" tIns="0" rIns="0" bIns="0"/>
          <a:lstStyle>
            <a:lvl1pPr marL="0" indent="0">
              <a:buNone/>
              <a:defRPr b="0" i="0">
                <a:solidFill>
                  <a:schemeClr val="tx1"/>
                </a:solidFill>
                <a:latin typeface="+mn-lt"/>
                <a:cs typeface="Calibri" panose="020F0502020204030204" pitchFamily="34" charset="0"/>
              </a:defRPr>
            </a:lvl1pPr>
            <a:lvl2pPr>
              <a:defRPr b="0">
                <a:solidFill>
                  <a:schemeClr val="tx1"/>
                </a:solidFill>
                <a:latin typeface="+mn-lt"/>
              </a:defRPr>
            </a:lvl2pPr>
            <a:lvl3pPr>
              <a:defRPr b="0">
                <a:solidFill>
                  <a:schemeClr val="tx1"/>
                </a:solidFill>
                <a:latin typeface="+mn-lt"/>
              </a:defRPr>
            </a:lvl3pPr>
            <a:lvl4pPr>
              <a:defRPr b="0">
                <a:solidFill>
                  <a:schemeClr val="tx1"/>
                </a:solidFill>
                <a:latin typeface="+mn-lt"/>
              </a:defRPr>
            </a:lvl4pPr>
            <a:lvl5pPr>
              <a:defRPr b="0">
                <a:solidFill>
                  <a:schemeClr val="tx1"/>
                </a:solidFill>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itle 1">
            <a:extLst>
              <a:ext uri="{FF2B5EF4-FFF2-40B4-BE49-F238E27FC236}">
                <a16:creationId xmlns:a16="http://schemas.microsoft.com/office/drawing/2014/main" id="{93D25EA9-791E-E74E-92B2-8CD1DA6D9E77}"/>
              </a:ext>
            </a:extLst>
          </p:cNvPr>
          <p:cNvSpPr>
            <a:spLocks noGrp="1"/>
          </p:cNvSpPr>
          <p:nvPr>
            <p:ph type="title" hasCustomPrompt="1"/>
          </p:nvPr>
        </p:nvSpPr>
        <p:spPr>
          <a:xfrm>
            <a:off x="838200" y="1240663"/>
            <a:ext cx="10515600" cy="1137260"/>
          </a:xfrm>
          <a:prstGeom prst="rect">
            <a:avLst/>
          </a:prstGeom>
        </p:spPr>
        <p:txBody>
          <a:bodyPr lIns="0" tIns="0" rIns="0" bIns="0" anchor="t" anchorCtr="0">
            <a:normAutofit/>
          </a:bodyPr>
          <a:lstStyle>
            <a:lvl1pPr>
              <a:defRPr sz="4800" b="1">
                <a:solidFill>
                  <a:schemeClr val="accent6"/>
                </a:solidFill>
                <a:latin typeface="+mn-lt"/>
              </a:defRPr>
            </a:lvl1pPr>
          </a:lstStyle>
          <a:p>
            <a:r>
              <a:rPr lang="en-US" dirty="0"/>
              <a:t>Main Heading Goes Here</a:t>
            </a:r>
          </a:p>
        </p:txBody>
      </p:sp>
      <p:pic>
        <p:nvPicPr>
          <p:cNvPr id="28" name="Picture 27">
            <a:extLst>
              <a:ext uri="{FF2B5EF4-FFF2-40B4-BE49-F238E27FC236}">
                <a16:creationId xmlns:a16="http://schemas.microsoft.com/office/drawing/2014/main" id="{3A9C6C53-D909-0F42-ADF7-DC75A9220BC0}"/>
              </a:ext>
            </a:extLst>
          </p:cNvPr>
          <p:cNvPicPr>
            <a:picLocks noChangeAspect="1"/>
          </p:cNvPicPr>
          <p:nvPr userDrawn="1"/>
        </p:nvPicPr>
        <p:blipFill>
          <a:blip r:embed="rId2"/>
          <a:stretch>
            <a:fillRect/>
          </a:stretch>
        </p:blipFill>
        <p:spPr>
          <a:xfrm>
            <a:off x="609606" y="5868989"/>
            <a:ext cx="1966396" cy="851801"/>
          </a:xfrm>
          <a:prstGeom prst="rect">
            <a:avLst/>
          </a:prstGeom>
        </p:spPr>
      </p:pic>
      <p:sp>
        <p:nvSpPr>
          <p:cNvPr id="29" name="Flowchart: Off-page Connector 9">
            <a:extLst>
              <a:ext uri="{FF2B5EF4-FFF2-40B4-BE49-F238E27FC236}">
                <a16:creationId xmlns:a16="http://schemas.microsoft.com/office/drawing/2014/main" id="{D73C6B19-E29F-654D-9A7E-DD644DFF1DA4}"/>
              </a:ext>
            </a:extLst>
          </p:cNvPr>
          <p:cNvSpPr/>
          <p:nvPr userDrawn="1"/>
        </p:nvSpPr>
        <p:spPr>
          <a:xfrm>
            <a:off x="11324351" y="6158561"/>
            <a:ext cx="516099" cy="272655"/>
          </a:xfrm>
          <a:prstGeom prst="flowChartOffpageConnector">
            <a:avLst/>
          </a:prstGeom>
          <a:solidFill>
            <a:srgbClr val="003865">
              <a:alpha val="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D54E57D-AA25-48FE-BAD8-96F3F656CFE4}" type="slidenum">
              <a:rPr lang="en-US" sz="1467" b="1" smtClean="0">
                <a:solidFill>
                  <a:srgbClr val="005CA8"/>
                </a:solidFill>
                <a:latin typeface="+mj-lt"/>
                <a:ea typeface="Open Sans" pitchFamily="34" charset="0"/>
                <a:cs typeface="Arial" pitchFamily="34" charset="0"/>
              </a:rPr>
              <a:pPr algn="ctr"/>
              <a:t>‹#›</a:t>
            </a:fld>
            <a:endParaRPr lang="en-US" sz="900" b="1" dirty="0">
              <a:solidFill>
                <a:srgbClr val="005CA8"/>
              </a:solidFill>
              <a:latin typeface="+mj-lt"/>
              <a:ea typeface="Open Sans" pitchFamily="34" charset="0"/>
              <a:cs typeface="Arial" pitchFamily="34" charset="0"/>
            </a:endParaRPr>
          </a:p>
        </p:txBody>
      </p:sp>
    </p:spTree>
    <p:extLst>
      <p:ext uri="{BB962C8B-B14F-4D97-AF65-F5344CB8AC3E}">
        <p14:creationId xmlns:p14="http://schemas.microsoft.com/office/powerpoint/2010/main" val="33750194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wo columns with Subheadings">
    <p:spTree>
      <p:nvGrpSpPr>
        <p:cNvPr id="1" name=""/>
        <p:cNvGrpSpPr/>
        <p:nvPr/>
      </p:nvGrpSpPr>
      <p:grpSpPr>
        <a:xfrm>
          <a:off x="0" y="0"/>
          <a:ext cx="0" cy="0"/>
          <a:chOff x="0" y="0"/>
          <a:chExt cx="0" cy="0"/>
        </a:xfrm>
      </p:grpSpPr>
      <p:sp>
        <p:nvSpPr>
          <p:cNvPr id="23" name="Text Placeholder 2">
            <a:extLst>
              <a:ext uri="{FF2B5EF4-FFF2-40B4-BE49-F238E27FC236}">
                <a16:creationId xmlns:a16="http://schemas.microsoft.com/office/drawing/2014/main" id="{C6AA005E-40A5-AB4A-A62E-33761D554405}"/>
              </a:ext>
            </a:extLst>
          </p:cNvPr>
          <p:cNvSpPr>
            <a:spLocks noGrp="1"/>
          </p:cNvSpPr>
          <p:nvPr>
            <p:ph type="body" idx="1" hasCustomPrompt="1"/>
          </p:nvPr>
        </p:nvSpPr>
        <p:spPr>
          <a:xfrm>
            <a:off x="848812" y="2425374"/>
            <a:ext cx="5157787" cy="654703"/>
          </a:xfrm>
          <a:prstGeom prst="rect">
            <a:avLst/>
          </a:prstGeom>
        </p:spPr>
        <p:txBody>
          <a:bodyPr lIns="0" tIns="0" rIns="0" bIns="0" anchor="b">
            <a:normAutofit/>
          </a:bodyPr>
          <a:lstStyle>
            <a:lvl1pPr marL="0" indent="0">
              <a:buNone/>
              <a:defRPr sz="3733" b="1">
                <a:solidFill>
                  <a:schemeClr val="accent5"/>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Subheading Goes Here</a:t>
            </a:r>
          </a:p>
        </p:txBody>
      </p:sp>
      <p:sp>
        <p:nvSpPr>
          <p:cNvPr id="24" name="Content Placeholder 3">
            <a:extLst>
              <a:ext uri="{FF2B5EF4-FFF2-40B4-BE49-F238E27FC236}">
                <a16:creationId xmlns:a16="http://schemas.microsoft.com/office/drawing/2014/main" id="{F2E3C12B-D410-2B4B-A45D-D9E5F632020E}"/>
              </a:ext>
            </a:extLst>
          </p:cNvPr>
          <p:cNvSpPr>
            <a:spLocks noGrp="1"/>
          </p:cNvSpPr>
          <p:nvPr>
            <p:ph sz="half" idx="2"/>
          </p:nvPr>
        </p:nvSpPr>
        <p:spPr>
          <a:xfrm>
            <a:off x="848812" y="3080077"/>
            <a:ext cx="5157787" cy="2587417"/>
          </a:xfrm>
          <a:prstGeom prst="rect">
            <a:avLst/>
          </a:prstGeom>
        </p:spPr>
        <p:txBody>
          <a:bodyPr lIns="0" tIns="0" rIns="0" bIns="0"/>
          <a:lstStyle>
            <a:lvl1pPr marL="0" indent="0">
              <a:buNone/>
              <a:defRPr sz="3200" b="0">
                <a:solidFill>
                  <a:schemeClr val="tx1"/>
                </a:solidFill>
              </a:defRPr>
            </a:lvl1pPr>
            <a:lvl2pPr>
              <a:defRPr b="0">
                <a:solidFill>
                  <a:schemeClr val="tx1"/>
                </a:solidFill>
              </a:defRPr>
            </a:lvl2pPr>
            <a:lvl3pPr>
              <a:defRPr b="0">
                <a:solidFill>
                  <a:schemeClr val="tx1"/>
                </a:solidFill>
              </a:defRPr>
            </a:lvl3pPr>
            <a:lvl4pPr>
              <a:defRPr>
                <a:solidFill>
                  <a:schemeClr val="tx1"/>
                </a:solidFill>
              </a:defRPr>
            </a:lvl4pPr>
            <a:lvl5pPr>
              <a:defRPr>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5" name="Text Placeholder 4">
            <a:extLst>
              <a:ext uri="{FF2B5EF4-FFF2-40B4-BE49-F238E27FC236}">
                <a16:creationId xmlns:a16="http://schemas.microsoft.com/office/drawing/2014/main" id="{DE3AC62B-A579-6E4B-A199-03CD587D3070}"/>
              </a:ext>
            </a:extLst>
          </p:cNvPr>
          <p:cNvSpPr>
            <a:spLocks noGrp="1"/>
          </p:cNvSpPr>
          <p:nvPr>
            <p:ph type="body" sz="quarter" idx="3" hasCustomPrompt="1"/>
          </p:nvPr>
        </p:nvSpPr>
        <p:spPr>
          <a:xfrm>
            <a:off x="6181227" y="2425374"/>
            <a:ext cx="5183188" cy="654703"/>
          </a:xfrm>
          <a:prstGeom prst="rect">
            <a:avLst/>
          </a:prstGeom>
        </p:spPr>
        <p:txBody>
          <a:bodyPr lIns="0" tIns="0" rIns="0" bIns="0" anchor="b">
            <a:normAutofit/>
          </a:bodyPr>
          <a:lstStyle>
            <a:lvl1pPr marL="0" indent="0">
              <a:buNone/>
              <a:defRPr sz="3733" b="1">
                <a:solidFill>
                  <a:schemeClr val="accent5"/>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Subheading Goes Here</a:t>
            </a:r>
          </a:p>
        </p:txBody>
      </p:sp>
      <p:sp>
        <p:nvSpPr>
          <p:cNvPr id="26" name="Content Placeholder 5">
            <a:extLst>
              <a:ext uri="{FF2B5EF4-FFF2-40B4-BE49-F238E27FC236}">
                <a16:creationId xmlns:a16="http://schemas.microsoft.com/office/drawing/2014/main" id="{B668471F-7741-314E-B2B7-0AFB4D0E2C60}"/>
              </a:ext>
            </a:extLst>
          </p:cNvPr>
          <p:cNvSpPr>
            <a:spLocks noGrp="1"/>
          </p:cNvSpPr>
          <p:nvPr>
            <p:ph sz="quarter" idx="4"/>
          </p:nvPr>
        </p:nvSpPr>
        <p:spPr>
          <a:xfrm>
            <a:off x="6181227" y="3080077"/>
            <a:ext cx="5183188" cy="2587417"/>
          </a:xfrm>
          <a:prstGeom prst="rect">
            <a:avLst/>
          </a:prstGeom>
        </p:spPr>
        <p:txBody>
          <a:bodyPr lIns="0" tIns="0" rIns="0" bIns="0"/>
          <a:lstStyle>
            <a:lvl1pPr marL="0" indent="0">
              <a:buNone/>
              <a:defRPr sz="3200" b="0">
                <a:solidFill>
                  <a:schemeClr val="tx1"/>
                </a:solidFill>
                <a:latin typeface="+mn-lt"/>
              </a:defRPr>
            </a:lvl1pPr>
            <a:lvl2pPr>
              <a:defRPr b="0">
                <a:solidFill>
                  <a:schemeClr val="tx1"/>
                </a:solidFill>
                <a:latin typeface="+mn-lt"/>
              </a:defRPr>
            </a:lvl2pPr>
            <a:lvl3pPr>
              <a:defRPr b="0">
                <a:solidFill>
                  <a:schemeClr val="tx1"/>
                </a:solidFill>
                <a:latin typeface="+mn-lt"/>
              </a:defRPr>
            </a:lvl3pPr>
            <a:lvl4pPr>
              <a:defRPr b="0">
                <a:solidFill>
                  <a:schemeClr val="tx1"/>
                </a:solidFill>
                <a:latin typeface="+mn-lt"/>
              </a:defRPr>
            </a:lvl4pPr>
            <a:lvl5pPr>
              <a:defRPr b="0">
                <a:solidFill>
                  <a:schemeClr val="tx1"/>
                </a:solidFill>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27" name="Group 26">
            <a:extLst>
              <a:ext uri="{FF2B5EF4-FFF2-40B4-BE49-F238E27FC236}">
                <a16:creationId xmlns:a16="http://schemas.microsoft.com/office/drawing/2014/main" id="{7F130D7E-B155-5149-AB0A-B65DB1B6C228}"/>
              </a:ext>
            </a:extLst>
          </p:cNvPr>
          <p:cNvGrpSpPr/>
          <p:nvPr userDrawn="1"/>
        </p:nvGrpSpPr>
        <p:grpSpPr>
          <a:xfrm>
            <a:off x="-1" y="-1"/>
            <a:ext cx="12192001" cy="1546524"/>
            <a:chOff x="-1" y="-1"/>
            <a:chExt cx="9144001" cy="1159893"/>
          </a:xfrm>
        </p:grpSpPr>
        <p:cxnSp>
          <p:nvCxnSpPr>
            <p:cNvPr id="28" name="Straight Connector 27">
              <a:extLst>
                <a:ext uri="{FF2B5EF4-FFF2-40B4-BE49-F238E27FC236}">
                  <a16:creationId xmlns:a16="http://schemas.microsoft.com/office/drawing/2014/main" id="{721D398F-3416-224B-903E-5CCB4BC5384A}"/>
                </a:ext>
              </a:extLst>
            </p:cNvPr>
            <p:cNvCxnSpPr>
              <a:cxnSpLocks/>
              <a:endCxn id="30" idx="3"/>
            </p:cNvCxnSpPr>
            <p:nvPr userDrawn="1"/>
          </p:nvCxnSpPr>
          <p:spPr>
            <a:xfrm flipH="1" flipV="1">
              <a:off x="0" y="290022"/>
              <a:ext cx="8493263" cy="869870"/>
            </a:xfrm>
            <a:prstGeom prst="line">
              <a:avLst/>
            </a:prstGeom>
            <a:ln w="25400" cap="flat">
              <a:solidFill>
                <a:srgbClr val="D0D0D0">
                  <a:alpha val="30000"/>
                </a:srgbClr>
              </a:solidFill>
              <a:headEnd type="oval"/>
            </a:ln>
          </p:spPr>
          <p:style>
            <a:lnRef idx="1">
              <a:schemeClr val="accent1"/>
            </a:lnRef>
            <a:fillRef idx="0">
              <a:schemeClr val="accent1"/>
            </a:fillRef>
            <a:effectRef idx="0">
              <a:schemeClr val="accent1"/>
            </a:effectRef>
            <a:fontRef idx="minor">
              <a:schemeClr val="tx1"/>
            </a:fontRef>
          </p:style>
        </p:cxnSp>
        <p:sp>
          <p:nvSpPr>
            <p:cNvPr id="29" name="Rectangle 4">
              <a:extLst>
                <a:ext uri="{FF2B5EF4-FFF2-40B4-BE49-F238E27FC236}">
                  <a16:creationId xmlns:a16="http://schemas.microsoft.com/office/drawing/2014/main" id="{467E0369-136B-C747-A3F9-3E33CBF3616A}"/>
                </a:ext>
              </a:extLst>
            </p:cNvPr>
            <p:cNvSpPr/>
            <p:nvPr userDrawn="1"/>
          </p:nvSpPr>
          <p:spPr>
            <a:xfrm flipH="1">
              <a:off x="-1" y="0"/>
              <a:ext cx="9143998" cy="640472"/>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rgbClr val="73C0D3">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30" name="Rectangle 4">
              <a:extLst>
                <a:ext uri="{FF2B5EF4-FFF2-40B4-BE49-F238E27FC236}">
                  <a16:creationId xmlns:a16="http://schemas.microsoft.com/office/drawing/2014/main" id="{C30C23DF-6FCB-D44B-B23D-5838BABC2C2B}"/>
                </a:ext>
              </a:extLst>
            </p:cNvPr>
            <p:cNvSpPr/>
            <p:nvPr userDrawn="1"/>
          </p:nvSpPr>
          <p:spPr>
            <a:xfrm>
              <a:off x="0" y="-1"/>
              <a:ext cx="9144000" cy="1008773"/>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grpSp>
      <p:sp>
        <p:nvSpPr>
          <p:cNvPr id="31" name="Title 1">
            <a:extLst>
              <a:ext uri="{FF2B5EF4-FFF2-40B4-BE49-F238E27FC236}">
                <a16:creationId xmlns:a16="http://schemas.microsoft.com/office/drawing/2014/main" id="{38A2F252-B12E-7549-BB0A-4F1BB6679383}"/>
              </a:ext>
            </a:extLst>
          </p:cNvPr>
          <p:cNvSpPr>
            <a:spLocks noGrp="1"/>
          </p:cNvSpPr>
          <p:nvPr>
            <p:ph type="title" hasCustomPrompt="1"/>
          </p:nvPr>
        </p:nvSpPr>
        <p:spPr>
          <a:xfrm>
            <a:off x="848817" y="1240663"/>
            <a:ext cx="10504988" cy="1184716"/>
          </a:xfrm>
          <a:prstGeom prst="rect">
            <a:avLst/>
          </a:prstGeom>
        </p:spPr>
        <p:txBody>
          <a:bodyPr lIns="0" tIns="0" rIns="0" bIns="0" anchor="t" anchorCtr="0">
            <a:normAutofit/>
          </a:bodyPr>
          <a:lstStyle>
            <a:lvl1pPr>
              <a:defRPr sz="4800" b="1">
                <a:solidFill>
                  <a:schemeClr val="accent6"/>
                </a:solidFill>
                <a:latin typeface="+mn-lt"/>
              </a:defRPr>
            </a:lvl1pPr>
          </a:lstStyle>
          <a:p>
            <a:r>
              <a:rPr lang="en-US" dirty="0"/>
              <a:t>Main Heading Goes Here</a:t>
            </a:r>
          </a:p>
        </p:txBody>
      </p:sp>
      <p:pic>
        <p:nvPicPr>
          <p:cNvPr id="32" name="Picture 31">
            <a:extLst>
              <a:ext uri="{FF2B5EF4-FFF2-40B4-BE49-F238E27FC236}">
                <a16:creationId xmlns:a16="http://schemas.microsoft.com/office/drawing/2014/main" id="{9D1729EA-F57D-9040-A757-9E27595BE7ED}"/>
              </a:ext>
            </a:extLst>
          </p:cNvPr>
          <p:cNvPicPr>
            <a:picLocks noChangeAspect="1"/>
          </p:cNvPicPr>
          <p:nvPr userDrawn="1"/>
        </p:nvPicPr>
        <p:blipFill>
          <a:blip r:embed="rId2"/>
          <a:stretch>
            <a:fillRect/>
          </a:stretch>
        </p:blipFill>
        <p:spPr>
          <a:xfrm>
            <a:off x="609606" y="5868989"/>
            <a:ext cx="1966396" cy="851801"/>
          </a:xfrm>
          <a:prstGeom prst="rect">
            <a:avLst/>
          </a:prstGeom>
        </p:spPr>
      </p:pic>
      <p:sp>
        <p:nvSpPr>
          <p:cNvPr id="33" name="Flowchart: Off-page Connector 9">
            <a:extLst>
              <a:ext uri="{FF2B5EF4-FFF2-40B4-BE49-F238E27FC236}">
                <a16:creationId xmlns:a16="http://schemas.microsoft.com/office/drawing/2014/main" id="{848DD150-DBB9-1843-B53F-92A41001B02B}"/>
              </a:ext>
            </a:extLst>
          </p:cNvPr>
          <p:cNvSpPr/>
          <p:nvPr userDrawn="1"/>
        </p:nvSpPr>
        <p:spPr>
          <a:xfrm>
            <a:off x="11324351" y="6158561"/>
            <a:ext cx="516099" cy="272655"/>
          </a:xfrm>
          <a:prstGeom prst="flowChartOffpageConnector">
            <a:avLst/>
          </a:prstGeom>
          <a:solidFill>
            <a:srgbClr val="003865">
              <a:alpha val="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D54E57D-AA25-48FE-BAD8-96F3F656CFE4}" type="slidenum">
              <a:rPr lang="en-US" sz="1467" b="1" smtClean="0">
                <a:solidFill>
                  <a:srgbClr val="005CA8"/>
                </a:solidFill>
                <a:latin typeface="+mj-lt"/>
                <a:ea typeface="Open Sans" pitchFamily="34" charset="0"/>
                <a:cs typeface="Arial" pitchFamily="34" charset="0"/>
              </a:rPr>
              <a:pPr algn="ctr"/>
              <a:t>‹#›</a:t>
            </a:fld>
            <a:endParaRPr lang="en-US" sz="900" b="1" dirty="0">
              <a:solidFill>
                <a:srgbClr val="005CA8"/>
              </a:solidFill>
              <a:latin typeface="+mj-lt"/>
              <a:ea typeface="Open Sans" pitchFamily="34" charset="0"/>
              <a:cs typeface="Arial" pitchFamily="34" charset="0"/>
            </a:endParaRPr>
          </a:p>
        </p:txBody>
      </p:sp>
    </p:spTree>
    <p:extLst>
      <p:ext uri="{BB962C8B-B14F-4D97-AF65-F5344CB8AC3E}">
        <p14:creationId xmlns:p14="http://schemas.microsoft.com/office/powerpoint/2010/main" val="355829882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Section Divider - light blu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92FB067B-53F6-9E40-8D38-CE9359F78698}"/>
              </a:ext>
            </a:extLst>
          </p:cNvPr>
          <p:cNvSpPr/>
          <p:nvPr userDrawn="1"/>
        </p:nvSpPr>
        <p:spPr>
          <a:xfrm>
            <a:off x="-1" y="3"/>
            <a:ext cx="12192000" cy="68640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6" name="Text Placeholder 12">
            <a:extLst>
              <a:ext uri="{FF2B5EF4-FFF2-40B4-BE49-F238E27FC236}">
                <a16:creationId xmlns:a16="http://schemas.microsoft.com/office/drawing/2014/main" id="{0E15719D-389F-4F4B-85F2-73F1175249B1}"/>
              </a:ext>
            </a:extLst>
          </p:cNvPr>
          <p:cNvSpPr>
            <a:spLocks noGrp="1"/>
          </p:cNvSpPr>
          <p:nvPr>
            <p:ph type="body" sz="quarter" idx="11" hasCustomPrompt="1"/>
          </p:nvPr>
        </p:nvSpPr>
        <p:spPr>
          <a:xfrm>
            <a:off x="1272597" y="3966489"/>
            <a:ext cx="9646187" cy="946187"/>
          </a:xfrm>
          <a:prstGeom prst="rect">
            <a:avLst/>
          </a:prstGeom>
        </p:spPr>
        <p:txBody>
          <a:bodyPr>
            <a:normAutofit/>
          </a:bodyPr>
          <a:lstStyle>
            <a:lvl1pPr marL="0" indent="0" algn="ctr">
              <a:buNone/>
              <a:defRPr sz="4800">
                <a:solidFill>
                  <a:schemeClr val="bg1"/>
                </a:solidFill>
              </a:defRPr>
            </a:lvl1pPr>
            <a:lvl2pPr marL="609585" indent="0">
              <a:buNone/>
              <a:defRPr/>
            </a:lvl2pPr>
            <a:lvl3pPr marL="1219170" indent="0">
              <a:buNone/>
              <a:defRPr/>
            </a:lvl3pPr>
            <a:lvl4pPr marL="1828754" indent="0">
              <a:buNone/>
              <a:defRPr/>
            </a:lvl4pPr>
            <a:lvl5pPr marL="2438339" indent="0">
              <a:buNone/>
              <a:defRPr/>
            </a:lvl5pPr>
          </a:lstStyle>
          <a:p>
            <a:pPr lvl="0"/>
            <a:r>
              <a:rPr lang="en-US" dirty="0"/>
              <a:t>Section Subtitle or Presenter Name </a:t>
            </a:r>
          </a:p>
        </p:txBody>
      </p:sp>
      <p:sp>
        <p:nvSpPr>
          <p:cNvPr id="17" name="Rectangle 4">
            <a:extLst>
              <a:ext uri="{FF2B5EF4-FFF2-40B4-BE49-F238E27FC236}">
                <a16:creationId xmlns:a16="http://schemas.microsoft.com/office/drawing/2014/main" id="{99D4E732-18BB-FF4B-86AC-404534162A70}"/>
              </a:ext>
            </a:extLst>
          </p:cNvPr>
          <p:cNvSpPr/>
          <p:nvPr userDrawn="1"/>
        </p:nvSpPr>
        <p:spPr>
          <a:xfrm>
            <a:off x="-9293" y="1"/>
            <a:ext cx="12192128" cy="2097372"/>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18" name="Rectangle 4">
            <a:extLst>
              <a:ext uri="{FF2B5EF4-FFF2-40B4-BE49-F238E27FC236}">
                <a16:creationId xmlns:a16="http://schemas.microsoft.com/office/drawing/2014/main" id="{8C01D950-6251-8841-AC25-A818CCB2D18B}"/>
              </a:ext>
            </a:extLst>
          </p:cNvPr>
          <p:cNvSpPr/>
          <p:nvPr userDrawn="1"/>
        </p:nvSpPr>
        <p:spPr>
          <a:xfrm flipH="1">
            <a:off x="2931" y="2"/>
            <a:ext cx="12189073" cy="1866660"/>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24" name="Rectangle 4">
            <a:extLst>
              <a:ext uri="{FF2B5EF4-FFF2-40B4-BE49-F238E27FC236}">
                <a16:creationId xmlns:a16="http://schemas.microsoft.com/office/drawing/2014/main" id="{E615E1CE-1226-244B-A07B-5ED82E6F1637}"/>
              </a:ext>
            </a:extLst>
          </p:cNvPr>
          <p:cNvSpPr/>
          <p:nvPr userDrawn="1"/>
        </p:nvSpPr>
        <p:spPr>
          <a:xfrm>
            <a:off x="4169819" y="4"/>
            <a:ext cx="8022181" cy="1748159"/>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Lst>
            <a:ahLst/>
            <a:cxnLst>
              <a:cxn ang="0">
                <a:pos x="connsiteX0" y="connsiteY0"/>
              </a:cxn>
              <a:cxn ang="0">
                <a:pos x="connsiteX1" y="connsiteY1"/>
              </a:cxn>
              <a:cxn ang="0">
                <a:pos x="connsiteX2" y="connsiteY2"/>
              </a:cxn>
              <a:cxn ang="0">
                <a:pos x="connsiteX3" y="connsiteY3"/>
              </a:cxn>
            </a:cxnLst>
            <a:rect l="l" t="t" r="r" b="b"/>
            <a:pathLst>
              <a:path w="4445636" h="817247">
                <a:moveTo>
                  <a:pt x="0" y="0"/>
                </a:moveTo>
                <a:lnTo>
                  <a:pt x="4445636" y="0"/>
                </a:lnTo>
                <a:lnTo>
                  <a:pt x="4445636" y="817247"/>
                </a:lnTo>
                <a:lnTo>
                  <a:pt x="0" y="0"/>
                </a:lnTo>
                <a:close/>
              </a:path>
            </a:pathLst>
          </a:cu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cxnSp>
        <p:nvCxnSpPr>
          <p:cNvPr id="28" name="Straight Connector 27">
            <a:extLst>
              <a:ext uri="{FF2B5EF4-FFF2-40B4-BE49-F238E27FC236}">
                <a16:creationId xmlns:a16="http://schemas.microsoft.com/office/drawing/2014/main" id="{E61EC1FB-4B2A-9A47-80AA-98ACC021936A}"/>
              </a:ext>
            </a:extLst>
          </p:cNvPr>
          <p:cNvCxnSpPr/>
          <p:nvPr userDrawn="1"/>
        </p:nvCxnSpPr>
        <p:spPr>
          <a:xfrm flipH="1" flipV="1">
            <a:off x="26578" y="597785"/>
            <a:ext cx="9590876" cy="2768532"/>
          </a:xfrm>
          <a:prstGeom prst="line">
            <a:avLst/>
          </a:prstGeom>
          <a:ln w="25400" cap="flat">
            <a:solidFill>
              <a:schemeClr val="bg1">
                <a:alpha val="30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2054342-9363-174C-B964-9D4A33ECA619}"/>
              </a:ext>
            </a:extLst>
          </p:cNvPr>
          <p:cNvCxnSpPr/>
          <p:nvPr userDrawn="1"/>
        </p:nvCxnSpPr>
        <p:spPr>
          <a:xfrm flipH="1" flipV="1">
            <a:off x="-95624" y="597785"/>
            <a:ext cx="8320035" cy="2915348"/>
          </a:xfrm>
          <a:prstGeom prst="line">
            <a:avLst/>
          </a:prstGeom>
          <a:ln w="25400" cap="flat">
            <a:solidFill>
              <a:schemeClr val="bg1">
                <a:alpha val="30000"/>
              </a:schemeClr>
            </a:solidFill>
            <a:headEnd type="oval"/>
          </a:ln>
        </p:spPr>
        <p:style>
          <a:lnRef idx="1">
            <a:schemeClr val="accent1"/>
          </a:lnRef>
          <a:fillRef idx="0">
            <a:schemeClr val="accent1"/>
          </a:fillRef>
          <a:effectRef idx="0">
            <a:schemeClr val="accent1"/>
          </a:effectRef>
          <a:fontRef idx="minor">
            <a:schemeClr val="tx1"/>
          </a:fontRef>
        </p:style>
      </p:cxnSp>
      <p:sp>
        <p:nvSpPr>
          <p:cNvPr id="30" name="Rectangle 4">
            <a:extLst>
              <a:ext uri="{FF2B5EF4-FFF2-40B4-BE49-F238E27FC236}">
                <a16:creationId xmlns:a16="http://schemas.microsoft.com/office/drawing/2014/main" id="{535C108C-BAEE-CC4F-B784-43C38CB6968D}"/>
              </a:ext>
            </a:extLst>
          </p:cNvPr>
          <p:cNvSpPr/>
          <p:nvPr userDrawn="1"/>
        </p:nvSpPr>
        <p:spPr>
          <a:xfrm flipV="1">
            <a:off x="0" y="4971482"/>
            <a:ext cx="12192000" cy="1892615"/>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31" name="Rectangle 4">
            <a:extLst>
              <a:ext uri="{FF2B5EF4-FFF2-40B4-BE49-F238E27FC236}">
                <a16:creationId xmlns:a16="http://schemas.microsoft.com/office/drawing/2014/main" id="{CC0C7A41-8410-C046-8252-7E793A7DD531}"/>
              </a:ext>
            </a:extLst>
          </p:cNvPr>
          <p:cNvSpPr/>
          <p:nvPr userDrawn="1"/>
        </p:nvSpPr>
        <p:spPr>
          <a:xfrm flipH="1" flipV="1">
            <a:off x="0" y="4912679"/>
            <a:ext cx="12192000" cy="1951423"/>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32" name="Rectangle 4">
            <a:extLst>
              <a:ext uri="{FF2B5EF4-FFF2-40B4-BE49-F238E27FC236}">
                <a16:creationId xmlns:a16="http://schemas.microsoft.com/office/drawing/2014/main" id="{A28648D9-BCFA-684B-ABFD-587CAB0AA2B8}"/>
              </a:ext>
            </a:extLst>
          </p:cNvPr>
          <p:cNvSpPr/>
          <p:nvPr userDrawn="1"/>
        </p:nvSpPr>
        <p:spPr>
          <a:xfrm flipV="1">
            <a:off x="4229759" y="5044281"/>
            <a:ext cx="7962247" cy="1819820"/>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Lst>
            <a:ahLst/>
            <a:cxnLst>
              <a:cxn ang="0">
                <a:pos x="connsiteX0" y="connsiteY0"/>
              </a:cxn>
              <a:cxn ang="0">
                <a:pos x="connsiteX1" y="connsiteY1"/>
              </a:cxn>
              <a:cxn ang="0">
                <a:pos x="connsiteX2" y="connsiteY2"/>
              </a:cxn>
              <a:cxn ang="0">
                <a:pos x="connsiteX3" y="connsiteY3"/>
              </a:cxn>
            </a:cxnLst>
            <a:rect l="l" t="t" r="r" b="b"/>
            <a:pathLst>
              <a:path w="4445636" h="817247">
                <a:moveTo>
                  <a:pt x="0" y="0"/>
                </a:moveTo>
                <a:lnTo>
                  <a:pt x="4445636" y="0"/>
                </a:lnTo>
                <a:lnTo>
                  <a:pt x="4445636" y="817247"/>
                </a:lnTo>
                <a:lnTo>
                  <a:pt x="0" y="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33" name="Content Placeholder 10">
            <a:extLst>
              <a:ext uri="{FF2B5EF4-FFF2-40B4-BE49-F238E27FC236}">
                <a16:creationId xmlns:a16="http://schemas.microsoft.com/office/drawing/2014/main" id="{B272E498-DBA6-5345-A39A-55F7285E5651}"/>
              </a:ext>
            </a:extLst>
          </p:cNvPr>
          <p:cNvSpPr>
            <a:spLocks noGrp="1"/>
          </p:cNvSpPr>
          <p:nvPr>
            <p:ph sz="quarter" idx="10" hasCustomPrompt="1"/>
          </p:nvPr>
        </p:nvSpPr>
        <p:spPr>
          <a:xfrm>
            <a:off x="1273221" y="1925468"/>
            <a:ext cx="9645569" cy="2035009"/>
          </a:xfrm>
          <a:prstGeom prst="rect">
            <a:avLst/>
          </a:prstGeom>
        </p:spPr>
        <p:txBody>
          <a:bodyPr>
            <a:normAutofit/>
          </a:bodyPr>
          <a:lstStyle>
            <a:lvl1pPr marL="0" indent="0" algn="ctr">
              <a:buNone/>
              <a:defRPr sz="8000" b="1">
                <a:solidFill>
                  <a:schemeClr val="bg1"/>
                </a:solidFill>
              </a:defRPr>
            </a:lvl1pPr>
            <a:lvl2pPr marL="609585" indent="0">
              <a:buNone/>
              <a:defRPr>
                <a:solidFill>
                  <a:schemeClr val="bg1"/>
                </a:solidFill>
              </a:defRPr>
            </a:lvl2pPr>
            <a:lvl3pPr marL="1219170" indent="0">
              <a:buNone/>
              <a:defRPr>
                <a:solidFill>
                  <a:schemeClr val="bg1"/>
                </a:solidFill>
              </a:defRPr>
            </a:lvl3pPr>
            <a:lvl4pPr marL="1828754" indent="0">
              <a:buNone/>
              <a:defRPr>
                <a:solidFill>
                  <a:schemeClr val="bg1"/>
                </a:solidFill>
              </a:defRPr>
            </a:lvl4pPr>
            <a:lvl5pPr marL="2438339" indent="0">
              <a:buNone/>
              <a:defRPr>
                <a:solidFill>
                  <a:schemeClr val="bg1"/>
                </a:solidFill>
              </a:defRPr>
            </a:lvl5pPr>
          </a:lstStyle>
          <a:p>
            <a:pPr lvl="0"/>
            <a:r>
              <a:rPr lang="en-US" dirty="0"/>
              <a:t>SECTION TITLE</a:t>
            </a:r>
          </a:p>
        </p:txBody>
      </p:sp>
    </p:spTree>
    <p:extLst>
      <p:ext uri="{BB962C8B-B14F-4D97-AF65-F5344CB8AC3E}">
        <p14:creationId xmlns:p14="http://schemas.microsoft.com/office/powerpoint/2010/main" val="41284515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3D4085BB-4C04-A241-B01D-3CC317AC6C0D}"/>
              </a:ext>
            </a:extLst>
          </p:cNvPr>
          <p:cNvGrpSpPr/>
          <p:nvPr userDrawn="1"/>
        </p:nvGrpSpPr>
        <p:grpSpPr>
          <a:xfrm>
            <a:off x="-1" y="-1"/>
            <a:ext cx="12192001" cy="1546524"/>
            <a:chOff x="-1" y="-1"/>
            <a:chExt cx="9144001" cy="1159893"/>
          </a:xfrm>
        </p:grpSpPr>
        <p:sp>
          <p:nvSpPr>
            <p:cNvPr id="24" name="Rectangle 4">
              <a:extLst>
                <a:ext uri="{FF2B5EF4-FFF2-40B4-BE49-F238E27FC236}">
                  <a16:creationId xmlns:a16="http://schemas.microsoft.com/office/drawing/2014/main" id="{306F48AC-3929-5542-913A-3DDF8EF265D6}"/>
                </a:ext>
              </a:extLst>
            </p:cNvPr>
            <p:cNvSpPr/>
            <p:nvPr userDrawn="1"/>
          </p:nvSpPr>
          <p:spPr>
            <a:xfrm flipH="1">
              <a:off x="-1" y="0"/>
              <a:ext cx="9143998" cy="640472"/>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rgbClr val="73C0D3">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25" name="Straight Connector 24">
              <a:extLst>
                <a:ext uri="{FF2B5EF4-FFF2-40B4-BE49-F238E27FC236}">
                  <a16:creationId xmlns:a16="http://schemas.microsoft.com/office/drawing/2014/main" id="{6C36DA67-1B8C-7C40-A421-C99D5303433B}"/>
                </a:ext>
              </a:extLst>
            </p:cNvPr>
            <p:cNvCxnSpPr>
              <a:cxnSpLocks/>
              <a:endCxn id="26" idx="3"/>
            </p:cNvCxnSpPr>
            <p:nvPr userDrawn="1"/>
          </p:nvCxnSpPr>
          <p:spPr>
            <a:xfrm flipH="1" flipV="1">
              <a:off x="0" y="290022"/>
              <a:ext cx="8493263" cy="869870"/>
            </a:xfrm>
            <a:prstGeom prst="line">
              <a:avLst/>
            </a:prstGeom>
            <a:ln w="25400" cap="flat">
              <a:solidFill>
                <a:srgbClr val="D0D0D0">
                  <a:alpha val="30000"/>
                </a:srgbClr>
              </a:solidFill>
              <a:headEnd type="oval"/>
            </a:ln>
          </p:spPr>
          <p:style>
            <a:lnRef idx="1">
              <a:schemeClr val="accent1"/>
            </a:lnRef>
            <a:fillRef idx="0">
              <a:schemeClr val="accent1"/>
            </a:fillRef>
            <a:effectRef idx="0">
              <a:schemeClr val="accent1"/>
            </a:effectRef>
            <a:fontRef idx="minor">
              <a:schemeClr val="tx1"/>
            </a:fontRef>
          </p:style>
        </p:cxnSp>
        <p:sp>
          <p:nvSpPr>
            <p:cNvPr id="26" name="Rectangle 4">
              <a:extLst>
                <a:ext uri="{FF2B5EF4-FFF2-40B4-BE49-F238E27FC236}">
                  <a16:creationId xmlns:a16="http://schemas.microsoft.com/office/drawing/2014/main" id="{C06DDBEF-6571-ED4E-B859-16829849F965}"/>
                </a:ext>
              </a:extLst>
            </p:cNvPr>
            <p:cNvSpPr/>
            <p:nvPr userDrawn="1"/>
          </p:nvSpPr>
          <p:spPr>
            <a:xfrm>
              <a:off x="0" y="-1"/>
              <a:ext cx="9144000" cy="1008773"/>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grpSp>
      <p:sp>
        <p:nvSpPr>
          <p:cNvPr id="27" name="Title 1">
            <a:extLst>
              <a:ext uri="{FF2B5EF4-FFF2-40B4-BE49-F238E27FC236}">
                <a16:creationId xmlns:a16="http://schemas.microsoft.com/office/drawing/2014/main" id="{016D0ABF-A655-494B-A236-9D4FC8864002}"/>
              </a:ext>
            </a:extLst>
          </p:cNvPr>
          <p:cNvSpPr>
            <a:spLocks noGrp="1"/>
          </p:cNvSpPr>
          <p:nvPr>
            <p:ph type="title" hasCustomPrompt="1"/>
          </p:nvPr>
        </p:nvSpPr>
        <p:spPr>
          <a:xfrm>
            <a:off x="839788" y="1316570"/>
            <a:ext cx="4312363" cy="1426633"/>
          </a:xfrm>
          <a:prstGeom prst="rect">
            <a:avLst/>
          </a:prstGeom>
        </p:spPr>
        <p:txBody>
          <a:bodyPr lIns="0" tIns="0" rIns="0" bIns="0" anchor="t" anchorCtr="0">
            <a:noAutofit/>
          </a:bodyPr>
          <a:lstStyle>
            <a:lvl1pPr>
              <a:lnSpc>
                <a:spcPts val="4800"/>
              </a:lnSpc>
              <a:defRPr sz="4800" b="1">
                <a:solidFill>
                  <a:srgbClr val="005CA8"/>
                </a:solidFill>
                <a:latin typeface="+mn-lt"/>
              </a:defRPr>
            </a:lvl1pPr>
          </a:lstStyle>
          <a:p>
            <a:r>
              <a:rPr lang="en-US" dirty="0"/>
              <a:t>Main Heading Goes Here</a:t>
            </a:r>
          </a:p>
        </p:txBody>
      </p:sp>
      <p:sp>
        <p:nvSpPr>
          <p:cNvPr id="28" name="Content Placeholder 2">
            <a:extLst>
              <a:ext uri="{FF2B5EF4-FFF2-40B4-BE49-F238E27FC236}">
                <a16:creationId xmlns:a16="http://schemas.microsoft.com/office/drawing/2014/main" id="{8C9E690D-85D8-4B49-B02E-EA75C1767D91}"/>
              </a:ext>
            </a:extLst>
          </p:cNvPr>
          <p:cNvSpPr>
            <a:spLocks noGrp="1"/>
          </p:cNvSpPr>
          <p:nvPr>
            <p:ph idx="1"/>
          </p:nvPr>
        </p:nvSpPr>
        <p:spPr>
          <a:xfrm>
            <a:off x="5463256" y="1316571"/>
            <a:ext cx="5892137" cy="4474148"/>
          </a:xfrm>
          <a:prstGeom prst="rect">
            <a:avLst/>
          </a:prstGeom>
        </p:spPr>
        <p:txBody>
          <a:bodyPr lIns="0" tIns="0" rIns="0" bIns="0"/>
          <a:lstStyle>
            <a:lvl1pPr marL="0" indent="0">
              <a:buNone/>
              <a:defRPr sz="3733" b="0" i="0">
                <a:solidFill>
                  <a:schemeClr val="tx1"/>
                </a:solidFill>
                <a:latin typeface="+mn-lt"/>
                <a:cs typeface="Calibri" panose="020F0502020204030204" pitchFamily="34" charset="0"/>
              </a:defRPr>
            </a:lvl1pPr>
            <a:lvl2pPr>
              <a:defRPr sz="3200" b="0">
                <a:solidFill>
                  <a:schemeClr val="tx1"/>
                </a:solidFill>
                <a:latin typeface="+mn-lt"/>
              </a:defRPr>
            </a:lvl2pPr>
            <a:lvl3pPr>
              <a:defRPr sz="2667" b="0">
                <a:solidFill>
                  <a:schemeClr val="tx1"/>
                </a:solidFill>
                <a:latin typeface="+mn-lt"/>
              </a:defRPr>
            </a:lvl3pPr>
            <a:lvl4pPr>
              <a:defRPr sz="2667" b="0">
                <a:solidFill>
                  <a:schemeClr val="tx1"/>
                </a:solidFill>
                <a:latin typeface="+mn-lt"/>
              </a:defRPr>
            </a:lvl4pPr>
            <a:lvl5pPr>
              <a:defRPr sz="2667" b="0">
                <a:solidFill>
                  <a:schemeClr val="tx1"/>
                </a:solidFill>
                <a:latin typeface="+mn-lt"/>
              </a:defRPr>
            </a:lvl5pPr>
            <a:lvl6pPr>
              <a:defRPr sz="2667"/>
            </a:lvl6pPr>
            <a:lvl7pPr>
              <a:defRPr sz="2667"/>
            </a:lvl7pPr>
            <a:lvl8pPr>
              <a:defRPr sz="2667"/>
            </a:lvl8pPr>
            <a:lvl9pPr>
              <a:defRPr sz="2667"/>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 name="Picture Placeholder 2">
            <a:extLst>
              <a:ext uri="{FF2B5EF4-FFF2-40B4-BE49-F238E27FC236}">
                <a16:creationId xmlns:a16="http://schemas.microsoft.com/office/drawing/2014/main" id="{2332694A-CAF0-C74E-9447-5A307BC66F28}"/>
              </a:ext>
            </a:extLst>
          </p:cNvPr>
          <p:cNvSpPr>
            <a:spLocks noGrp="1" noChangeAspect="1"/>
          </p:cNvSpPr>
          <p:nvPr>
            <p:ph type="pic" idx="10"/>
          </p:nvPr>
        </p:nvSpPr>
        <p:spPr>
          <a:xfrm>
            <a:off x="839794" y="2743201"/>
            <a:ext cx="4312361" cy="3047516"/>
          </a:xfrm>
          <a:prstGeom prst="rect">
            <a:avLst/>
          </a:prstGeom>
        </p:spPr>
        <p:txBody>
          <a:bodyPr lIns="0" tIns="0" rIns="0" bIns="0" anchor="t">
            <a:normAutofit/>
          </a:bodyPr>
          <a:lstStyle>
            <a:lvl1pPr marL="0" indent="0" algn="l">
              <a:buNone/>
              <a:defRPr sz="3200" b="0">
                <a:solidFill>
                  <a:schemeClr val="tx2"/>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a:t>Click icon to add picture</a:t>
            </a:r>
          </a:p>
        </p:txBody>
      </p:sp>
      <p:pic>
        <p:nvPicPr>
          <p:cNvPr id="30" name="Picture 29">
            <a:extLst>
              <a:ext uri="{FF2B5EF4-FFF2-40B4-BE49-F238E27FC236}">
                <a16:creationId xmlns:a16="http://schemas.microsoft.com/office/drawing/2014/main" id="{7BE49A17-90B2-8547-8C0B-B93779C1537A}"/>
              </a:ext>
            </a:extLst>
          </p:cNvPr>
          <p:cNvPicPr>
            <a:picLocks noChangeAspect="1"/>
          </p:cNvPicPr>
          <p:nvPr userDrawn="1"/>
        </p:nvPicPr>
        <p:blipFill>
          <a:blip r:embed="rId2"/>
          <a:stretch>
            <a:fillRect/>
          </a:stretch>
        </p:blipFill>
        <p:spPr>
          <a:xfrm>
            <a:off x="609606" y="5868989"/>
            <a:ext cx="1966396" cy="851801"/>
          </a:xfrm>
          <a:prstGeom prst="rect">
            <a:avLst/>
          </a:prstGeom>
        </p:spPr>
      </p:pic>
      <p:sp>
        <p:nvSpPr>
          <p:cNvPr id="31" name="Flowchart: Off-page Connector 9">
            <a:extLst>
              <a:ext uri="{FF2B5EF4-FFF2-40B4-BE49-F238E27FC236}">
                <a16:creationId xmlns:a16="http://schemas.microsoft.com/office/drawing/2014/main" id="{CD3D310A-BCEA-D945-8168-3B393069104D}"/>
              </a:ext>
            </a:extLst>
          </p:cNvPr>
          <p:cNvSpPr/>
          <p:nvPr userDrawn="1"/>
        </p:nvSpPr>
        <p:spPr>
          <a:xfrm>
            <a:off x="11324351" y="6158561"/>
            <a:ext cx="516099" cy="272655"/>
          </a:xfrm>
          <a:prstGeom prst="flowChartOffpageConnector">
            <a:avLst/>
          </a:prstGeom>
          <a:solidFill>
            <a:srgbClr val="003865">
              <a:alpha val="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D54E57D-AA25-48FE-BAD8-96F3F656CFE4}" type="slidenum">
              <a:rPr lang="en-US" sz="1467" b="1" smtClean="0">
                <a:solidFill>
                  <a:srgbClr val="005CA8"/>
                </a:solidFill>
                <a:latin typeface="+mj-lt"/>
                <a:ea typeface="Open Sans" pitchFamily="34" charset="0"/>
                <a:cs typeface="Arial" pitchFamily="34" charset="0"/>
              </a:rPr>
              <a:pPr algn="ctr"/>
              <a:t>‹#›</a:t>
            </a:fld>
            <a:endParaRPr lang="en-US" sz="900" b="1" dirty="0">
              <a:solidFill>
                <a:srgbClr val="005CA8"/>
              </a:solidFill>
              <a:latin typeface="+mj-lt"/>
              <a:ea typeface="Open Sans" pitchFamily="34" charset="0"/>
              <a:cs typeface="Arial" pitchFamily="34" charset="0"/>
            </a:endParaRPr>
          </a:p>
        </p:txBody>
      </p:sp>
    </p:spTree>
    <p:extLst>
      <p:ext uri="{BB962C8B-B14F-4D97-AF65-F5344CB8AC3E}">
        <p14:creationId xmlns:p14="http://schemas.microsoft.com/office/powerpoint/2010/main" val="15585691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72D023B0-2D82-9C42-88F7-B226F2705120}"/>
              </a:ext>
            </a:extLst>
          </p:cNvPr>
          <p:cNvGrpSpPr/>
          <p:nvPr userDrawn="1"/>
        </p:nvGrpSpPr>
        <p:grpSpPr>
          <a:xfrm>
            <a:off x="-1" y="-1"/>
            <a:ext cx="12192001" cy="1546524"/>
            <a:chOff x="-1" y="-1"/>
            <a:chExt cx="9144001" cy="1159893"/>
          </a:xfrm>
        </p:grpSpPr>
        <p:sp>
          <p:nvSpPr>
            <p:cNvPr id="24" name="Rectangle 4">
              <a:extLst>
                <a:ext uri="{FF2B5EF4-FFF2-40B4-BE49-F238E27FC236}">
                  <a16:creationId xmlns:a16="http://schemas.microsoft.com/office/drawing/2014/main" id="{8117037D-C0BF-7C48-A285-A305B0ED8B3D}"/>
                </a:ext>
              </a:extLst>
            </p:cNvPr>
            <p:cNvSpPr/>
            <p:nvPr userDrawn="1"/>
          </p:nvSpPr>
          <p:spPr>
            <a:xfrm flipH="1">
              <a:off x="-1" y="0"/>
              <a:ext cx="9143998" cy="640472"/>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rgbClr val="73C0D3">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25" name="Straight Connector 24">
              <a:extLst>
                <a:ext uri="{FF2B5EF4-FFF2-40B4-BE49-F238E27FC236}">
                  <a16:creationId xmlns:a16="http://schemas.microsoft.com/office/drawing/2014/main" id="{3FC7512C-0C97-C148-A06B-CD30934261D2}"/>
                </a:ext>
              </a:extLst>
            </p:cNvPr>
            <p:cNvCxnSpPr>
              <a:cxnSpLocks/>
              <a:endCxn id="26" idx="3"/>
            </p:cNvCxnSpPr>
            <p:nvPr userDrawn="1"/>
          </p:nvCxnSpPr>
          <p:spPr>
            <a:xfrm flipH="1" flipV="1">
              <a:off x="0" y="290022"/>
              <a:ext cx="8493263" cy="869870"/>
            </a:xfrm>
            <a:prstGeom prst="line">
              <a:avLst/>
            </a:prstGeom>
            <a:ln w="25400" cap="flat">
              <a:solidFill>
                <a:srgbClr val="D0D0D0">
                  <a:alpha val="30000"/>
                </a:srgbClr>
              </a:solidFill>
              <a:headEnd type="oval"/>
            </a:ln>
          </p:spPr>
          <p:style>
            <a:lnRef idx="1">
              <a:schemeClr val="accent1"/>
            </a:lnRef>
            <a:fillRef idx="0">
              <a:schemeClr val="accent1"/>
            </a:fillRef>
            <a:effectRef idx="0">
              <a:schemeClr val="accent1"/>
            </a:effectRef>
            <a:fontRef idx="minor">
              <a:schemeClr val="tx1"/>
            </a:fontRef>
          </p:style>
        </p:cxnSp>
        <p:sp>
          <p:nvSpPr>
            <p:cNvPr id="26" name="Rectangle 4">
              <a:extLst>
                <a:ext uri="{FF2B5EF4-FFF2-40B4-BE49-F238E27FC236}">
                  <a16:creationId xmlns:a16="http://schemas.microsoft.com/office/drawing/2014/main" id="{C5BA75A9-D763-644B-9163-A16275063B35}"/>
                </a:ext>
              </a:extLst>
            </p:cNvPr>
            <p:cNvSpPr/>
            <p:nvPr userDrawn="1"/>
          </p:nvSpPr>
          <p:spPr>
            <a:xfrm>
              <a:off x="0" y="-1"/>
              <a:ext cx="9144000" cy="1008773"/>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grpSp>
      <p:sp>
        <p:nvSpPr>
          <p:cNvPr id="27" name="Title 1">
            <a:extLst>
              <a:ext uri="{FF2B5EF4-FFF2-40B4-BE49-F238E27FC236}">
                <a16:creationId xmlns:a16="http://schemas.microsoft.com/office/drawing/2014/main" id="{E874D463-FEB1-6447-8583-98C4B5B3AA3E}"/>
              </a:ext>
            </a:extLst>
          </p:cNvPr>
          <p:cNvSpPr>
            <a:spLocks noGrp="1"/>
          </p:cNvSpPr>
          <p:nvPr>
            <p:ph type="title" hasCustomPrompt="1"/>
          </p:nvPr>
        </p:nvSpPr>
        <p:spPr>
          <a:xfrm>
            <a:off x="839794" y="1316570"/>
            <a:ext cx="4312361" cy="1426633"/>
          </a:xfrm>
          <a:prstGeom prst="rect">
            <a:avLst/>
          </a:prstGeom>
        </p:spPr>
        <p:txBody>
          <a:bodyPr lIns="0" tIns="0" rIns="0" bIns="0" anchor="t" anchorCtr="0">
            <a:noAutofit/>
          </a:bodyPr>
          <a:lstStyle>
            <a:lvl1pPr>
              <a:lnSpc>
                <a:spcPts val="4800"/>
              </a:lnSpc>
              <a:defRPr sz="4800" b="1">
                <a:solidFill>
                  <a:srgbClr val="005CA8"/>
                </a:solidFill>
                <a:latin typeface="+mn-lt"/>
              </a:defRPr>
            </a:lvl1pPr>
          </a:lstStyle>
          <a:p>
            <a:r>
              <a:rPr lang="en-US" dirty="0"/>
              <a:t>Main Heading Goes Here</a:t>
            </a:r>
          </a:p>
        </p:txBody>
      </p:sp>
      <p:sp>
        <p:nvSpPr>
          <p:cNvPr id="28" name="Content Placeholder 2">
            <a:extLst>
              <a:ext uri="{FF2B5EF4-FFF2-40B4-BE49-F238E27FC236}">
                <a16:creationId xmlns:a16="http://schemas.microsoft.com/office/drawing/2014/main" id="{F6591F3B-C31B-3F4B-B31C-B55946EDDB71}"/>
              </a:ext>
            </a:extLst>
          </p:cNvPr>
          <p:cNvSpPr>
            <a:spLocks noGrp="1"/>
          </p:cNvSpPr>
          <p:nvPr>
            <p:ph idx="1"/>
          </p:nvPr>
        </p:nvSpPr>
        <p:spPr>
          <a:xfrm>
            <a:off x="839789" y="2743202"/>
            <a:ext cx="4312363" cy="2924292"/>
          </a:xfrm>
          <a:prstGeom prst="rect">
            <a:avLst/>
          </a:prstGeom>
        </p:spPr>
        <p:txBody>
          <a:bodyPr lIns="0" tIns="0" rIns="0" bIns="0"/>
          <a:lstStyle>
            <a:lvl1pPr marL="0" indent="0">
              <a:buNone/>
              <a:defRPr sz="3733" b="0" i="0">
                <a:solidFill>
                  <a:schemeClr val="tx1"/>
                </a:solidFill>
                <a:latin typeface="+mn-lt"/>
                <a:cs typeface="Calibri" panose="020F0502020204030204" pitchFamily="34" charset="0"/>
              </a:defRPr>
            </a:lvl1pPr>
            <a:lvl2pPr>
              <a:defRPr sz="3200" b="0">
                <a:solidFill>
                  <a:schemeClr val="tx1"/>
                </a:solidFill>
                <a:latin typeface="+mn-lt"/>
              </a:defRPr>
            </a:lvl2pPr>
            <a:lvl3pPr>
              <a:defRPr sz="2667" b="0">
                <a:solidFill>
                  <a:schemeClr val="tx1"/>
                </a:solidFill>
                <a:latin typeface="+mn-lt"/>
              </a:defRPr>
            </a:lvl3pPr>
            <a:lvl4pPr>
              <a:defRPr sz="2667" b="0">
                <a:solidFill>
                  <a:schemeClr val="tx1"/>
                </a:solidFill>
                <a:latin typeface="+mn-lt"/>
              </a:defRPr>
            </a:lvl4pPr>
            <a:lvl5pPr>
              <a:defRPr sz="2667" b="0">
                <a:solidFill>
                  <a:schemeClr val="tx1"/>
                </a:solidFill>
                <a:latin typeface="+mn-lt"/>
              </a:defRPr>
            </a:lvl5pPr>
            <a:lvl6pPr>
              <a:defRPr sz="2667"/>
            </a:lvl6pPr>
            <a:lvl7pPr>
              <a:defRPr sz="2667"/>
            </a:lvl7pPr>
            <a:lvl8pPr>
              <a:defRPr sz="2667"/>
            </a:lvl8pPr>
            <a:lvl9pPr>
              <a:defRPr sz="2667"/>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 name="Picture Placeholder 2">
            <a:extLst>
              <a:ext uri="{FF2B5EF4-FFF2-40B4-BE49-F238E27FC236}">
                <a16:creationId xmlns:a16="http://schemas.microsoft.com/office/drawing/2014/main" id="{752972E4-AFAF-5442-81C2-0EF8BFC25CD0}"/>
              </a:ext>
            </a:extLst>
          </p:cNvPr>
          <p:cNvSpPr>
            <a:spLocks noGrp="1" noChangeAspect="1"/>
          </p:cNvSpPr>
          <p:nvPr>
            <p:ph type="pic" idx="10"/>
          </p:nvPr>
        </p:nvSpPr>
        <p:spPr>
          <a:xfrm>
            <a:off x="5432214" y="1316573"/>
            <a:ext cx="5892137" cy="4350924"/>
          </a:xfrm>
          <a:prstGeom prst="rect">
            <a:avLst/>
          </a:prstGeom>
        </p:spPr>
        <p:txBody>
          <a:bodyPr lIns="0" tIns="0" rIns="0" bIns="0" anchor="t">
            <a:normAutofit/>
          </a:bodyPr>
          <a:lstStyle>
            <a:lvl1pPr marL="0" indent="0">
              <a:buNone/>
              <a:defRPr sz="3200" b="0">
                <a:solidFill>
                  <a:schemeClr val="tx2"/>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a:t>Click icon to add picture</a:t>
            </a:r>
          </a:p>
        </p:txBody>
      </p:sp>
      <p:pic>
        <p:nvPicPr>
          <p:cNvPr id="30" name="Picture 29">
            <a:extLst>
              <a:ext uri="{FF2B5EF4-FFF2-40B4-BE49-F238E27FC236}">
                <a16:creationId xmlns:a16="http://schemas.microsoft.com/office/drawing/2014/main" id="{98ED4CE0-9D20-E044-B178-3F909BE4192D}"/>
              </a:ext>
            </a:extLst>
          </p:cNvPr>
          <p:cNvPicPr>
            <a:picLocks noChangeAspect="1"/>
          </p:cNvPicPr>
          <p:nvPr userDrawn="1"/>
        </p:nvPicPr>
        <p:blipFill>
          <a:blip r:embed="rId2"/>
          <a:stretch>
            <a:fillRect/>
          </a:stretch>
        </p:blipFill>
        <p:spPr>
          <a:xfrm>
            <a:off x="609606" y="5868989"/>
            <a:ext cx="1966396" cy="851801"/>
          </a:xfrm>
          <a:prstGeom prst="rect">
            <a:avLst/>
          </a:prstGeom>
        </p:spPr>
      </p:pic>
      <p:sp>
        <p:nvSpPr>
          <p:cNvPr id="31" name="Flowchart: Off-page Connector 9">
            <a:extLst>
              <a:ext uri="{FF2B5EF4-FFF2-40B4-BE49-F238E27FC236}">
                <a16:creationId xmlns:a16="http://schemas.microsoft.com/office/drawing/2014/main" id="{8629E4E7-CB92-5844-82A5-4AEFF9D11FA0}"/>
              </a:ext>
            </a:extLst>
          </p:cNvPr>
          <p:cNvSpPr/>
          <p:nvPr userDrawn="1"/>
        </p:nvSpPr>
        <p:spPr>
          <a:xfrm>
            <a:off x="11324351" y="6158561"/>
            <a:ext cx="516099" cy="272655"/>
          </a:xfrm>
          <a:prstGeom prst="flowChartOffpageConnector">
            <a:avLst/>
          </a:prstGeom>
          <a:solidFill>
            <a:srgbClr val="003865">
              <a:alpha val="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D54E57D-AA25-48FE-BAD8-96F3F656CFE4}" type="slidenum">
              <a:rPr lang="en-US" sz="1467" b="1" smtClean="0">
                <a:solidFill>
                  <a:srgbClr val="005CA8"/>
                </a:solidFill>
                <a:latin typeface="+mj-lt"/>
                <a:ea typeface="Open Sans" pitchFamily="34" charset="0"/>
                <a:cs typeface="Arial" pitchFamily="34" charset="0"/>
              </a:rPr>
              <a:pPr algn="ctr"/>
              <a:t>‹#›</a:t>
            </a:fld>
            <a:endParaRPr lang="en-US" sz="900" b="1" dirty="0">
              <a:solidFill>
                <a:srgbClr val="005CA8"/>
              </a:solidFill>
              <a:latin typeface="+mj-lt"/>
              <a:ea typeface="Open Sans" pitchFamily="34" charset="0"/>
              <a:cs typeface="Arial" pitchFamily="34" charset="0"/>
            </a:endParaRPr>
          </a:p>
        </p:txBody>
      </p:sp>
    </p:spTree>
    <p:extLst>
      <p:ext uri="{BB962C8B-B14F-4D97-AF65-F5344CB8AC3E}">
        <p14:creationId xmlns:p14="http://schemas.microsoft.com/office/powerpoint/2010/main" val="285702274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Section Divider  - Go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F7EE30D8-3217-C84B-86AC-C0FEE7C894D7}"/>
              </a:ext>
            </a:extLst>
          </p:cNvPr>
          <p:cNvSpPr/>
          <p:nvPr userDrawn="1"/>
        </p:nvSpPr>
        <p:spPr>
          <a:xfrm>
            <a:off x="-1" y="1"/>
            <a:ext cx="12192000" cy="686409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0" name="Text Placeholder 12">
            <a:extLst>
              <a:ext uri="{FF2B5EF4-FFF2-40B4-BE49-F238E27FC236}">
                <a16:creationId xmlns:a16="http://schemas.microsoft.com/office/drawing/2014/main" id="{1566B673-6BB2-DA49-8FB3-EC436E1E0540}"/>
              </a:ext>
            </a:extLst>
          </p:cNvPr>
          <p:cNvSpPr>
            <a:spLocks noGrp="1"/>
          </p:cNvSpPr>
          <p:nvPr>
            <p:ph type="body" sz="quarter" idx="11" hasCustomPrompt="1"/>
          </p:nvPr>
        </p:nvSpPr>
        <p:spPr>
          <a:xfrm>
            <a:off x="1272597" y="2749373"/>
            <a:ext cx="9646187" cy="722457"/>
          </a:xfrm>
          <a:prstGeom prst="rect">
            <a:avLst/>
          </a:prstGeom>
        </p:spPr>
        <p:txBody>
          <a:bodyPr>
            <a:normAutofit/>
          </a:bodyPr>
          <a:lstStyle>
            <a:lvl1pPr marL="0" indent="0" algn="ctr">
              <a:buNone/>
              <a:defRPr sz="4267">
                <a:solidFill>
                  <a:schemeClr val="bg1"/>
                </a:solidFill>
              </a:defRPr>
            </a:lvl1pPr>
            <a:lvl2pPr marL="609585" indent="0">
              <a:buNone/>
              <a:defRPr/>
            </a:lvl2pPr>
            <a:lvl3pPr marL="1219170" indent="0">
              <a:buNone/>
              <a:defRPr/>
            </a:lvl3pPr>
            <a:lvl4pPr marL="1828754" indent="0">
              <a:buNone/>
              <a:defRPr/>
            </a:lvl4pPr>
            <a:lvl5pPr marL="2438339" indent="0">
              <a:buNone/>
              <a:defRPr/>
            </a:lvl5pPr>
          </a:lstStyle>
          <a:p>
            <a:pPr lvl="0"/>
            <a:r>
              <a:rPr lang="en-US" dirty="0"/>
              <a:t>Subtitle or Contact Information</a:t>
            </a:r>
          </a:p>
        </p:txBody>
      </p:sp>
      <p:sp>
        <p:nvSpPr>
          <p:cNvPr id="21" name="Rectangle 4">
            <a:extLst>
              <a:ext uri="{FF2B5EF4-FFF2-40B4-BE49-F238E27FC236}">
                <a16:creationId xmlns:a16="http://schemas.microsoft.com/office/drawing/2014/main" id="{237CE768-077D-BA4A-A5B1-D133F768CF92}"/>
              </a:ext>
            </a:extLst>
          </p:cNvPr>
          <p:cNvSpPr/>
          <p:nvPr userDrawn="1"/>
        </p:nvSpPr>
        <p:spPr>
          <a:xfrm>
            <a:off x="-9293" y="1"/>
            <a:ext cx="12192128" cy="2097372"/>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22" name="Rectangle 4">
            <a:extLst>
              <a:ext uri="{FF2B5EF4-FFF2-40B4-BE49-F238E27FC236}">
                <a16:creationId xmlns:a16="http://schemas.microsoft.com/office/drawing/2014/main" id="{C7C4C2BB-4422-A547-8BB5-C097BCC76CDD}"/>
              </a:ext>
            </a:extLst>
          </p:cNvPr>
          <p:cNvSpPr/>
          <p:nvPr userDrawn="1"/>
        </p:nvSpPr>
        <p:spPr>
          <a:xfrm flipH="1">
            <a:off x="2931" y="2"/>
            <a:ext cx="12189073" cy="1866660"/>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23" name="Rectangle 4">
            <a:extLst>
              <a:ext uri="{FF2B5EF4-FFF2-40B4-BE49-F238E27FC236}">
                <a16:creationId xmlns:a16="http://schemas.microsoft.com/office/drawing/2014/main" id="{8AFDC58F-C33C-8347-BF72-813D028CF608}"/>
              </a:ext>
            </a:extLst>
          </p:cNvPr>
          <p:cNvSpPr/>
          <p:nvPr userDrawn="1"/>
        </p:nvSpPr>
        <p:spPr>
          <a:xfrm>
            <a:off x="4169819" y="4"/>
            <a:ext cx="8022181" cy="1748159"/>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Lst>
            <a:ahLst/>
            <a:cxnLst>
              <a:cxn ang="0">
                <a:pos x="connsiteX0" y="connsiteY0"/>
              </a:cxn>
              <a:cxn ang="0">
                <a:pos x="connsiteX1" y="connsiteY1"/>
              </a:cxn>
              <a:cxn ang="0">
                <a:pos x="connsiteX2" y="connsiteY2"/>
              </a:cxn>
              <a:cxn ang="0">
                <a:pos x="connsiteX3" y="connsiteY3"/>
              </a:cxn>
            </a:cxnLst>
            <a:rect l="l" t="t" r="r" b="b"/>
            <a:pathLst>
              <a:path w="4445636" h="817247">
                <a:moveTo>
                  <a:pt x="0" y="0"/>
                </a:moveTo>
                <a:lnTo>
                  <a:pt x="4445636" y="0"/>
                </a:lnTo>
                <a:lnTo>
                  <a:pt x="4445636" y="817247"/>
                </a:lnTo>
                <a:lnTo>
                  <a:pt x="0" y="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cxnSp>
        <p:nvCxnSpPr>
          <p:cNvPr id="24" name="Straight Connector 23">
            <a:extLst>
              <a:ext uri="{FF2B5EF4-FFF2-40B4-BE49-F238E27FC236}">
                <a16:creationId xmlns:a16="http://schemas.microsoft.com/office/drawing/2014/main" id="{CF20A9D5-5CD4-984F-82DB-BA251629EA74}"/>
              </a:ext>
            </a:extLst>
          </p:cNvPr>
          <p:cNvCxnSpPr/>
          <p:nvPr userDrawn="1"/>
        </p:nvCxnSpPr>
        <p:spPr>
          <a:xfrm flipH="1" flipV="1">
            <a:off x="103745" y="597785"/>
            <a:ext cx="9590876" cy="2768532"/>
          </a:xfrm>
          <a:prstGeom prst="line">
            <a:avLst/>
          </a:prstGeom>
          <a:ln w="25400" cap="flat">
            <a:solidFill>
              <a:schemeClr val="bg1">
                <a:alpha val="30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EAC84F8-CC3D-5942-9294-75AA817EDFA0}"/>
              </a:ext>
            </a:extLst>
          </p:cNvPr>
          <p:cNvCxnSpPr/>
          <p:nvPr userDrawn="1"/>
        </p:nvCxnSpPr>
        <p:spPr>
          <a:xfrm flipH="1" flipV="1">
            <a:off x="-18458" y="597785"/>
            <a:ext cx="8320035" cy="2915348"/>
          </a:xfrm>
          <a:prstGeom prst="line">
            <a:avLst/>
          </a:prstGeom>
          <a:ln w="25400" cap="flat">
            <a:solidFill>
              <a:schemeClr val="bg1">
                <a:alpha val="30000"/>
              </a:schemeClr>
            </a:solidFill>
            <a:headEnd type="oval"/>
          </a:ln>
        </p:spPr>
        <p:style>
          <a:lnRef idx="1">
            <a:schemeClr val="accent1"/>
          </a:lnRef>
          <a:fillRef idx="0">
            <a:schemeClr val="accent1"/>
          </a:fillRef>
          <a:effectRef idx="0">
            <a:schemeClr val="accent1"/>
          </a:effectRef>
          <a:fontRef idx="minor">
            <a:schemeClr val="tx1"/>
          </a:fontRef>
        </p:style>
      </p:cxnSp>
      <p:sp>
        <p:nvSpPr>
          <p:cNvPr id="26" name="Rectangle 4">
            <a:extLst>
              <a:ext uri="{FF2B5EF4-FFF2-40B4-BE49-F238E27FC236}">
                <a16:creationId xmlns:a16="http://schemas.microsoft.com/office/drawing/2014/main" id="{3A2DFB7D-5D39-7040-B936-FC198BD7F0EC}"/>
              </a:ext>
            </a:extLst>
          </p:cNvPr>
          <p:cNvSpPr/>
          <p:nvPr userDrawn="1"/>
        </p:nvSpPr>
        <p:spPr>
          <a:xfrm flipV="1">
            <a:off x="0" y="4971478"/>
            <a:ext cx="12192000" cy="1892615"/>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5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27" name="Rectangle 4">
            <a:extLst>
              <a:ext uri="{FF2B5EF4-FFF2-40B4-BE49-F238E27FC236}">
                <a16:creationId xmlns:a16="http://schemas.microsoft.com/office/drawing/2014/main" id="{59DF35E8-C703-B947-B29E-B25E9135A1CF}"/>
              </a:ext>
            </a:extLst>
          </p:cNvPr>
          <p:cNvSpPr/>
          <p:nvPr userDrawn="1"/>
        </p:nvSpPr>
        <p:spPr>
          <a:xfrm flipH="1" flipV="1">
            <a:off x="0" y="4912677"/>
            <a:ext cx="12192000" cy="1951423"/>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chemeClr val="bg1">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28" name="Rectangle 4">
            <a:extLst>
              <a:ext uri="{FF2B5EF4-FFF2-40B4-BE49-F238E27FC236}">
                <a16:creationId xmlns:a16="http://schemas.microsoft.com/office/drawing/2014/main" id="{FE876A7C-DBE2-D84F-8602-4EABC4D7A320}"/>
              </a:ext>
            </a:extLst>
          </p:cNvPr>
          <p:cNvSpPr/>
          <p:nvPr userDrawn="1"/>
        </p:nvSpPr>
        <p:spPr>
          <a:xfrm flipV="1">
            <a:off x="4229759" y="5044279"/>
            <a:ext cx="7962247" cy="1819820"/>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Lst>
            <a:ahLst/>
            <a:cxnLst>
              <a:cxn ang="0">
                <a:pos x="connsiteX0" y="connsiteY0"/>
              </a:cxn>
              <a:cxn ang="0">
                <a:pos x="connsiteX1" y="connsiteY1"/>
              </a:cxn>
              <a:cxn ang="0">
                <a:pos x="connsiteX2" y="connsiteY2"/>
              </a:cxn>
              <a:cxn ang="0">
                <a:pos x="connsiteX3" y="connsiteY3"/>
              </a:cxn>
            </a:cxnLst>
            <a:rect l="l" t="t" r="r" b="b"/>
            <a:pathLst>
              <a:path w="4445636" h="817247">
                <a:moveTo>
                  <a:pt x="0" y="0"/>
                </a:moveTo>
                <a:lnTo>
                  <a:pt x="4445636" y="0"/>
                </a:lnTo>
                <a:lnTo>
                  <a:pt x="4445636" y="817247"/>
                </a:lnTo>
                <a:lnTo>
                  <a:pt x="0" y="0"/>
                </a:lnTo>
                <a:close/>
              </a:path>
            </a:pathLst>
          </a:custGeom>
          <a:solidFill>
            <a:schemeClr val="bg1">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29" name="Content Placeholder 10">
            <a:extLst>
              <a:ext uri="{FF2B5EF4-FFF2-40B4-BE49-F238E27FC236}">
                <a16:creationId xmlns:a16="http://schemas.microsoft.com/office/drawing/2014/main" id="{1F982214-7117-3348-99AA-6FDC66C977CE}"/>
              </a:ext>
            </a:extLst>
          </p:cNvPr>
          <p:cNvSpPr>
            <a:spLocks noGrp="1"/>
          </p:cNvSpPr>
          <p:nvPr>
            <p:ph sz="quarter" idx="10" hasCustomPrompt="1"/>
          </p:nvPr>
        </p:nvSpPr>
        <p:spPr>
          <a:xfrm>
            <a:off x="1272913" y="1608183"/>
            <a:ext cx="9645569" cy="1141184"/>
          </a:xfrm>
          <a:prstGeom prst="rect">
            <a:avLst/>
          </a:prstGeom>
        </p:spPr>
        <p:txBody>
          <a:bodyPr>
            <a:normAutofit/>
          </a:bodyPr>
          <a:lstStyle>
            <a:lvl1pPr marL="0" indent="0" algn="ctr">
              <a:buNone/>
              <a:defRPr sz="7200" b="1">
                <a:solidFill>
                  <a:schemeClr val="bg1"/>
                </a:solidFill>
              </a:defRPr>
            </a:lvl1pPr>
            <a:lvl2pPr marL="609585" indent="0">
              <a:buNone/>
              <a:defRPr>
                <a:solidFill>
                  <a:schemeClr val="bg1"/>
                </a:solidFill>
              </a:defRPr>
            </a:lvl2pPr>
            <a:lvl3pPr marL="1219170" indent="0">
              <a:buNone/>
              <a:defRPr>
                <a:solidFill>
                  <a:schemeClr val="bg1"/>
                </a:solidFill>
              </a:defRPr>
            </a:lvl3pPr>
            <a:lvl4pPr marL="1828754" indent="0">
              <a:buNone/>
              <a:defRPr>
                <a:solidFill>
                  <a:schemeClr val="bg1"/>
                </a:solidFill>
              </a:defRPr>
            </a:lvl4pPr>
            <a:lvl5pPr marL="2438339" indent="0">
              <a:buNone/>
              <a:defRPr>
                <a:solidFill>
                  <a:schemeClr val="bg1"/>
                </a:solidFill>
              </a:defRPr>
            </a:lvl5pPr>
          </a:lstStyle>
          <a:p>
            <a:pPr lvl="0"/>
            <a:r>
              <a:rPr lang="en-US" dirty="0"/>
              <a:t>END PAGE</a:t>
            </a:r>
          </a:p>
        </p:txBody>
      </p:sp>
      <p:pic>
        <p:nvPicPr>
          <p:cNvPr id="30" name="Picture 29">
            <a:extLst>
              <a:ext uri="{FF2B5EF4-FFF2-40B4-BE49-F238E27FC236}">
                <a16:creationId xmlns:a16="http://schemas.microsoft.com/office/drawing/2014/main" id="{3FC6C4BB-F020-1243-BFF8-E27D67D5153E}"/>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4128037" y="3803378"/>
            <a:ext cx="3722688" cy="1612257"/>
          </a:xfrm>
          <a:prstGeom prst="rect">
            <a:avLst/>
          </a:prstGeom>
        </p:spPr>
      </p:pic>
    </p:spTree>
    <p:extLst>
      <p:ext uri="{BB962C8B-B14F-4D97-AF65-F5344CB8AC3E}">
        <p14:creationId xmlns:p14="http://schemas.microsoft.com/office/powerpoint/2010/main" val="139508946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ontact: General">
    <p:spTree>
      <p:nvGrpSpPr>
        <p:cNvPr id="1" name=""/>
        <p:cNvGrpSpPr/>
        <p:nvPr/>
      </p:nvGrpSpPr>
      <p:grpSpPr>
        <a:xfrm>
          <a:off x="0" y="0"/>
          <a:ext cx="0" cy="0"/>
          <a:chOff x="0" y="0"/>
          <a:chExt cx="0" cy="0"/>
        </a:xfrm>
      </p:grpSpPr>
      <p:pic>
        <p:nvPicPr>
          <p:cNvPr id="40" name="Picture 39">
            <a:extLst>
              <a:ext uri="{FF2B5EF4-FFF2-40B4-BE49-F238E27FC236}">
                <a16:creationId xmlns:a16="http://schemas.microsoft.com/office/drawing/2014/main" id="{DE19E568-1D9B-0E44-8DDC-7FA05290A492}"/>
              </a:ext>
            </a:extLst>
          </p:cNvPr>
          <p:cNvPicPr>
            <a:picLocks noChangeAspect="1"/>
          </p:cNvPicPr>
          <p:nvPr userDrawn="1"/>
        </p:nvPicPr>
        <p:blipFill rotWithShape="1">
          <a:blip r:embed="rId2"/>
          <a:srcRect t="-11966" b="13850"/>
          <a:stretch/>
        </p:blipFill>
        <p:spPr>
          <a:xfrm>
            <a:off x="6" y="1731727"/>
            <a:ext cx="12213167" cy="4998720"/>
          </a:xfrm>
          <a:prstGeom prst="rect">
            <a:avLst/>
          </a:prstGeom>
        </p:spPr>
      </p:pic>
      <p:grpSp>
        <p:nvGrpSpPr>
          <p:cNvPr id="41" name="Group 40">
            <a:extLst>
              <a:ext uri="{FF2B5EF4-FFF2-40B4-BE49-F238E27FC236}">
                <a16:creationId xmlns:a16="http://schemas.microsoft.com/office/drawing/2014/main" id="{42583C35-FD84-FD48-B6D0-E19B2C979B7C}"/>
              </a:ext>
            </a:extLst>
          </p:cNvPr>
          <p:cNvGrpSpPr/>
          <p:nvPr userDrawn="1"/>
        </p:nvGrpSpPr>
        <p:grpSpPr>
          <a:xfrm>
            <a:off x="-1" y="-1"/>
            <a:ext cx="12192001" cy="1546524"/>
            <a:chOff x="-1" y="-1"/>
            <a:chExt cx="9144001" cy="1159893"/>
          </a:xfrm>
        </p:grpSpPr>
        <p:sp>
          <p:nvSpPr>
            <p:cNvPr id="43" name="Rectangle 4">
              <a:extLst>
                <a:ext uri="{FF2B5EF4-FFF2-40B4-BE49-F238E27FC236}">
                  <a16:creationId xmlns:a16="http://schemas.microsoft.com/office/drawing/2014/main" id="{0016939B-A2BC-A548-9C0C-75BCE6433EA4}"/>
                </a:ext>
              </a:extLst>
            </p:cNvPr>
            <p:cNvSpPr/>
            <p:nvPr userDrawn="1"/>
          </p:nvSpPr>
          <p:spPr>
            <a:xfrm flipH="1">
              <a:off x="-1" y="0"/>
              <a:ext cx="9143998" cy="640472"/>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rgbClr val="73C0D3">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44" name="Straight Connector 43">
              <a:extLst>
                <a:ext uri="{FF2B5EF4-FFF2-40B4-BE49-F238E27FC236}">
                  <a16:creationId xmlns:a16="http://schemas.microsoft.com/office/drawing/2014/main" id="{A822022D-105C-454C-AFC5-A9AE4D26EFAC}"/>
                </a:ext>
              </a:extLst>
            </p:cNvPr>
            <p:cNvCxnSpPr>
              <a:cxnSpLocks/>
              <a:endCxn id="45" idx="3"/>
            </p:cNvCxnSpPr>
            <p:nvPr userDrawn="1"/>
          </p:nvCxnSpPr>
          <p:spPr>
            <a:xfrm flipH="1" flipV="1">
              <a:off x="0" y="290022"/>
              <a:ext cx="8493263" cy="869870"/>
            </a:xfrm>
            <a:prstGeom prst="line">
              <a:avLst/>
            </a:prstGeom>
            <a:ln w="25400" cap="flat">
              <a:solidFill>
                <a:srgbClr val="D0D0D0">
                  <a:alpha val="30000"/>
                </a:srgbClr>
              </a:solidFill>
              <a:headEnd type="oval"/>
            </a:ln>
          </p:spPr>
          <p:style>
            <a:lnRef idx="1">
              <a:schemeClr val="accent1"/>
            </a:lnRef>
            <a:fillRef idx="0">
              <a:schemeClr val="accent1"/>
            </a:fillRef>
            <a:effectRef idx="0">
              <a:schemeClr val="accent1"/>
            </a:effectRef>
            <a:fontRef idx="minor">
              <a:schemeClr val="tx1"/>
            </a:fontRef>
          </p:style>
        </p:cxnSp>
        <p:sp>
          <p:nvSpPr>
            <p:cNvPr id="45" name="Rectangle 4">
              <a:extLst>
                <a:ext uri="{FF2B5EF4-FFF2-40B4-BE49-F238E27FC236}">
                  <a16:creationId xmlns:a16="http://schemas.microsoft.com/office/drawing/2014/main" id="{C3667E40-1F21-BB4D-9B19-79F2C8466EE6}"/>
                </a:ext>
              </a:extLst>
            </p:cNvPr>
            <p:cNvSpPr/>
            <p:nvPr userDrawn="1"/>
          </p:nvSpPr>
          <p:spPr>
            <a:xfrm>
              <a:off x="0" y="-1"/>
              <a:ext cx="9144000" cy="1008773"/>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grpSp>
      <p:grpSp>
        <p:nvGrpSpPr>
          <p:cNvPr id="46" name="Group 45">
            <a:extLst>
              <a:ext uri="{FF2B5EF4-FFF2-40B4-BE49-F238E27FC236}">
                <a16:creationId xmlns:a16="http://schemas.microsoft.com/office/drawing/2014/main" id="{C85D903B-22A0-1942-84B9-C909637AF323}"/>
              </a:ext>
            </a:extLst>
          </p:cNvPr>
          <p:cNvGrpSpPr>
            <a:grpSpLocks/>
          </p:cNvGrpSpPr>
          <p:nvPr userDrawn="1"/>
        </p:nvGrpSpPr>
        <p:grpSpPr bwMode="auto">
          <a:xfrm>
            <a:off x="9165167" y="5873500"/>
            <a:ext cx="3048000" cy="990602"/>
            <a:chOff x="6858000" y="4171948"/>
            <a:chExt cx="2286000" cy="742952"/>
          </a:xfrm>
        </p:grpSpPr>
        <p:sp>
          <p:nvSpPr>
            <p:cNvPr id="47" name="Rectangle 46">
              <a:extLst>
                <a:ext uri="{FF2B5EF4-FFF2-40B4-BE49-F238E27FC236}">
                  <a16:creationId xmlns:a16="http://schemas.microsoft.com/office/drawing/2014/main" id="{24FA4E22-CBB9-8447-9F2C-8ECCD9464A5B}"/>
                </a:ext>
              </a:extLst>
            </p:cNvPr>
            <p:cNvSpPr/>
            <p:nvPr/>
          </p:nvSpPr>
          <p:spPr>
            <a:xfrm>
              <a:off x="6858000" y="4171948"/>
              <a:ext cx="2286000" cy="74295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sp>
          <p:nvSpPr>
            <p:cNvPr id="48" name="Rectangle 47">
              <a:extLst>
                <a:ext uri="{FF2B5EF4-FFF2-40B4-BE49-F238E27FC236}">
                  <a16:creationId xmlns:a16="http://schemas.microsoft.com/office/drawing/2014/main" id="{85D408E0-5330-A647-B447-8458F8CF07EB}"/>
                </a:ext>
              </a:extLst>
            </p:cNvPr>
            <p:cNvSpPr/>
            <p:nvPr/>
          </p:nvSpPr>
          <p:spPr>
            <a:xfrm>
              <a:off x="6858000" y="4171948"/>
              <a:ext cx="685800" cy="742952"/>
            </a:xfrm>
            <a:prstGeom prst="rect">
              <a:avLst/>
            </a:prstGeom>
            <a:solidFill>
              <a:srgbClr val="005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grpSp>
          <p:nvGrpSpPr>
            <p:cNvPr id="49" name="Group 48">
              <a:extLst>
                <a:ext uri="{FF2B5EF4-FFF2-40B4-BE49-F238E27FC236}">
                  <a16:creationId xmlns:a16="http://schemas.microsoft.com/office/drawing/2014/main" id="{A8BCA35A-4946-5949-A768-C9ED5B8A3459}"/>
                </a:ext>
              </a:extLst>
            </p:cNvPr>
            <p:cNvGrpSpPr/>
            <p:nvPr/>
          </p:nvGrpSpPr>
          <p:grpSpPr>
            <a:xfrm>
              <a:off x="7017562" y="4371662"/>
              <a:ext cx="366676" cy="343525"/>
              <a:chOff x="4020223" y="2790429"/>
              <a:chExt cx="366676" cy="343525"/>
            </a:xfrm>
            <a:solidFill>
              <a:schemeClr val="bg1"/>
            </a:solidFill>
          </p:grpSpPr>
          <p:sp>
            <p:nvSpPr>
              <p:cNvPr id="51" name="AutoShape 110">
                <a:extLst>
                  <a:ext uri="{FF2B5EF4-FFF2-40B4-BE49-F238E27FC236}">
                    <a16:creationId xmlns:a16="http://schemas.microsoft.com/office/drawing/2014/main" id="{BDBA387A-902B-3349-B9F0-84C67DB62C79}"/>
                  </a:ext>
                </a:extLst>
              </p:cNvPr>
              <p:cNvSpPr>
                <a:spLocks/>
              </p:cNvSpPr>
              <p:nvPr/>
            </p:nvSpPr>
            <p:spPr bwMode="auto">
              <a:xfrm>
                <a:off x="4066529" y="2836108"/>
                <a:ext cx="274069" cy="183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sp>
            <p:nvSpPr>
              <p:cNvPr id="52" name="AutoShape 111">
                <a:extLst>
                  <a:ext uri="{FF2B5EF4-FFF2-40B4-BE49-F238E27FC236}">
                    <a16:creationId xmlns:a16="http://schemas.microsoft.com/office/drawing/2014/main" id="{95048BAA-500B-6248-943A-4B7FD52FF2C3}"/>
                  </a:ext>
                </a:extLst>
              </p:cNvPr>
              <p:cNvSpPr>
                <a:spLocks/>
              </p:cNvSpPr>
              <p:nvPr/>
            </p:nvSpPr>
            <p:spPr bwMode="auto">
              <a:xfrm>
                <a:off x="4020223" y="2790429"/>
                <a:ext cx="366676" cy="343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grpSp>
        <p:sp>
          <p:nvSpPr>
            <p:cNvPr id="50" name="TextBox 24">
              <a:extLst>
                <a:ext uri="{FF2B5EF4-FFF2-40B4-BE49-F238E27FC236}">
                  <a16:creationId xmlns:a16="http://schemas.microsoft.com/office/drawing/2014/main" id="{3E1F9B3C-F567-F14F-B72A-F0BEC0A28853}"/>
                </a:ext>
              </a:extLst>
            </p:cNvPr>
            <p:cNvSpPr txBox="1">
              <a:spLocks noChangeArrowheads="1"/>
            </p:cNvSpPr>
            <p:nvPr/>
          </p:nvSpPr>
          <p:spPr bwMode="auto">
            <a:xfrm>
              <a:off x="7612838" y="4401630"/>
              <a:ext cx="1295400" cy="23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467" b="1" dirty="0">
                  <a:solidFill>
                    <a:srgbClr val="005CA8"/>
                  </a:solidFill>
                  <a:latin typeface="+mn-lt"/>
                  <a:cs typeface="Open Sans" pitchFamily="34" charset="0"/>
                </a:rPr>
                <a:t>www.mdic.org</a:t>
              </a:r>
            </a:p>
          </p:txBody>
        </p:sp>
      </p:grpSp>
      <p:grpSp>
        <p:nvGrpSpPr>
          <p:cNvPr id="53" name="Group 52">
            <a:extLst>
              <a:ext uri="{FF2B5EF4-FFF2-40B4-BE49-F238E27FC236}">
                <a16:creationId xmlns:a16="http://schemas.microsoft.com/office/drawing/2014/main" id="{C4150018-DC4D-4842-82C9-BE17B9D67AAD}"/>
              </a:ext>
            </a:extLst>
          </p:cNvPr>
          <p:cNvGrpSpPr>
            <a:grpSpLocks/>
          </p:cNvGrpSpPr>
          <p:nvPr userDrawn="1"/>
        </p:nvGrpSpPr>
        <p:grpSpPr bwMode="auto">
          <a:xfrm>
            <a:off x="3069167" y="5873500"/>
            <a:ext cx="3048000" cy="990602"/>
            <a:chOff x="2286000" y="4171948"/>
            <a:chExt cx="2286000" cy="742952"/>
          </a:xfrm>
        </p:grpSpPr>
        <p:sp>
          <p:nvSpPr>
            <p:cNvPr id="54" name="Rectangle 53">
              <a:extLst>
                <a:ext uri="{FF2B5EF4-FFF2-40B4-BE49-F238E27FC236}">
                  <a16:creationId xmlns:a16="http://schemas.microsoft.com/office/drawing/2014/main" id="{54B362C9-30A2-2D46-B1A7-DC58A2A7F665}"/>
                </a:ext>
              </a:extLst>
            </p:cNvPr>
            <p:cNvSpPr/>
            <p:nvPr/>
          </p:nvSpPr>
          <p:spPr>
            <a:xfrm>
              <a:off x="2286000" y="4171948"/>
              <a:ext cx="2286000" cy="74295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sp>
          <p:nvSpPr>
            <p:cNvPr id="55" name="Rectangle 54">
              <a:extLst>
                <a:ext uri="{FF2B5EF4-FFF2-40B4-BE49-F238E27FC236}">
                  <a16:creationId xmlns:a16="http://schemas.microsoft.com/office/drawing/2014/main" id="{1CC30C99-8883-F64C-B817-4E388D195358}"/>
                </a:ext>
              </a:extLst>
            </p:cNvPr>
            <p:cNvSpPr/>
            <p:nvPr/>
          </p:nvSpPr>
          <p:spPr>
            <a:xfrm>
              <a:off x="2286000" y="4171948"/>
              <a:ext cx="685800" cy="742952"/>
            </a:xfrm>
            <a:prstGeom prst="rect">
              <a:avLst/>
            </a:prstGeom>
            <a:solidFill>
              <a:srgbClr val="005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sp>
          <p:nvSpPr>
            <p:cNvPr id="56" name="AutoShape 83">
              <a:extLst>
                <a:ext uri="{FF2B5EF4-FFF2-40B4-BE49-F238E27FC236}">
                  <a16:creationId xmlns:a16="http://schemas.microsoft.com/office/drawing/2014/main" id="{244BACD1-3403-CF44-B781-194546EF8693}"/>
                </a:ext>
              </a:extLst>
            </p:cNvPr>
            <p:cNvSpPr>
              <a:spLocks/>
            </p:cNvSpPr>
            <p:nvPr/>
          </p:nvSpPr>
          <p:spPr bwMode="auto">
            <a:xfrm>
              <a:off x="2446338" y="4422774"/>
              <a:ext cx="365125" cy="241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610" y="13990"/>
                  </a:moveTo>
                  <a:cubicBezTo>
                    <a:pt x="11373" y="14259"/>
                    <a:pt x="11093" y="14400"/>
                    <a:pt x="10800" y="14400"/>
                  </a:cubicBezTo>
                  <a:cubicBezTo>
                    <a:pt x="10505" y="14400"/>
                    <a:pt x="10225" y="14259"/>
                    <a:pt x="9990" y="13990"/>
                  </a:cubicBezTo>
                  <a:lnTo>
                    <a:pt x="7198" y="10800"/>
                  </a:lnTo>
                  <a:lnTo>
                    <a:pt x="6636" y="10157"/>
                  </a:lnTo>
                  <a:lnTo>
                    <a:pt x="1349" y="4115"/>
                  </a:lnTo>
                  <a:lnTo>
                    <a:pt x="1349" y="4114"/>
                  </a:lnTo>
                  <a:cubicBezTo>
                    <a:pt x="1349" y="2980"/>
                    <a:pt x="1955" y="2057"/>
                    <a:pt x="2699" y="2057"/>
                  </a:cubicBezTo>
                  <a:lnTo>
                    <a:pt x="18899" y="2057"/>
                  </a:lnTo>
                  <a:cubicBezTo>
                    <a:pt x="19643" y="2057"/>
                    <a:pt x="20249" y="2980"/>
                    <a:pt x="20249" y="4114"/>
                  </a:cubicBezTo>
                  <a:cubicBezTo>
                    <a:pt x="20249" y="4114"/>
                    <a:pt x="11610" y="13990"/>
                    <a:pt x="11610" y="13990"/>
                  </a:cubicBezTo>
                  <a:close/>
                  <a:moveTo>
                    <a:pt x="20249" y="16198"/>
                  </a:moveTo>
                  <a:lnTo>
                    <a:pt x="15525" y="10800"/>
                  </a:lnTo>
                  <a:lnTo>
                    <a:pt x="20249" y="5399"/>
                  </a:lnTo>
                  <a:cubicBezTo>
                    <a:pt x="20249" y="5399"/>
                    <a:pt x="20249" y="16198"/>
                    <a:pt x="20249" y="16198"/>
                  </a:cubicBezTo>
                  <a:close/>
                  <a:moveTo>
                    <a:pt x="20249" y="17484"/>
                  </a:moveTo>
                  <a:cubicBezTo>
                    <a:pt x="20249" y="18620"/>
                    <a:pt x="19643" y="19541"/>
                    <a:pt x="18899" y="19541"/>
                  </a:cubicBezTo>
                  <a:lnTo>
                    <a:pt x="2699" y="19541"/>
                  </a:lnTo>
                  <a:cubicBezTo>
                    <a:pt x="1955" y="19541"/>
                    <a:pt x="1349" y="18620"/>
                    <a:pt x="1349" y="17484"/>
                  </a:cubicBezTo>
                  <a:lnTo>
                    <a:pt x="6636" y="11442"/>
                  </a:lnTo>
                  <a:lnTo>
                    <a:pt x="9585" y="14813"/>
                  </a:lnTo>
                  <a:cubicBezTo>
                    <a:pt x="9945" y="15222"/>
                    <a:pt x="10372" y="15429"/>
                    <a:pt x="10800" y="15429"/>
                  </a:cubicBezTo>
                  <a:cubicBezTo>
                    <a:pt x="11228" y="15429"/>
                    <a:pt x="11654" y="15222"/>
                    <a:pt x="12015" y="14813"/>
                  </a:cubicBezTo>
                  <a:lnTo>
                    <a:pt x="14963" y="11442"/>
                  </a:lnTo>
                  <a:cubicBezTo>
                    <a:pt x="14963" y="11442"/>
                    <a:pt x="20249" y="17484"/>
                    <a:pt x="20249" y="17484"/>
                  </a:cubicBezTo>
                  <a:close/>
                  <a:moveTo>
                    <a:pt x="1349" y="5399"/>
                  </a:moveTo>
                  <a:lnTo>
                    <a:pt x="6074" y="10800"/>
                  </a:lnTo>
                  <a:lnTo>
                    <a:pt x="1349" y="16198"/>
                  </a:lnTo>
                  <a:cubicBezTo>
                    <a:pt x="1349" y="16198"/>
                    <a:pt x="1349" y="5399"/>
                    <a:pt x="1349" y="5399"/>
                  </a:cubicBezTo>
                  <a:close/>
                  <a:moveTo>
                    <a:pt x="18899" y="0"/>
                  </a:moveTo>
                  <a:lnTo>
                    <a:pt x="2699" y="0"/>
                  </a:lnTo>
                  <a:cubicBezTo>
                    <a:pt x="1208" y="0"/>
                    <a:pt x="0" y="1842"/>
                    <a:pt x="0" y="4114"/>
                  </a:cubicBezTo>
                  <a:lnTo>
                    <a:pt x="0" y="17484"/>
                  </a:lnTo>
                  <a:cubicBezTo>
                    <a:pt x="0" y="19756"/>
                    <a:pt x="1208" y="21600"/>
                    <a:pt x="2699" y="21600"/>
                  </a:cubicBezTo>
                  <a:lnTo>
                    <a:pt x="18899" y="21600"/>
                  </a:lnTo>
                  <a:cubicBezTo>
                    <a:pt x="20391" y="21600"/>
                    <a:pt x="21600" y="19756"/>
                    <a:pt x="21600" y="17484"/>
                  </a:cubicBezTo>
                  <a:lnTo>
                    <a:pt x="21600" y="4114"/>
                  </a:lnTo>
                  <a:cubicBezTo>
                    <a:pt x="21600" y="1842"/>
                    <a:pt x="20391" y="0"/>
                    <a:pt x="18899" y="0"/>
                  </a:cubicBezTo>
                </a:path>
              </a:pathLst>
            </a:custGeom>
            <a:solidFill>
              <a:schemeClr val="bg1"/>
            </a:solidFill>
            <a:ln>
              <a:noFill/>
            </a:ln>
            <a:effec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sp>
          <p:nvSpPr>
            <p:cNvPr id="57" name="TextBox 26">
              <a:extLst>
                <a:ext uri="{FF2B5EF4-FFF2-40B4-BE49-F238E27FC236}">
                  <a16:creationId xmlns:a16="http://schemas.microsoft.com/office/drawing/2014/main" id="{C0052D24-C83A-4F42-BD37-DBFAE5701E77}"/>
                </a:ext>
              </a:extLst>
            </p:cNvPr>
            <p:cNvSpPr txBox="1">
              <a:spLocks noChangeArrowheads="1"/>
            </p:cNvSpPr>
            <p:nvPr/>
          </p:nvSpPr>
          <p:spPr bwMode="auto">
            <a:xfrm>
              <a:off x="3026881" y="4402464"/>
              <a:ext cx="1295400" cy="23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467" b="1" dirty="0">
                  <a:solidFill>
                    <a:srgbClr val="005CA8"/>
                  </a:solidFill>
                  <a:latin typeface="+mn-lt"/>
                  <a:cs typeface="Open Sans" pitchFamily="34" charset="0"/>
                </a:rPr>
                <a:t>info@mdic.org</a:t>
              </a:r>
            </a:p>
          </p:txBody>
        </p:sp>
      </p:grpSp>
      <p:grpSp>
        <p:nvGrpSpPr>
          <p:cNvPr id="58" name="Group 57">
            <a:extLst>
              <a:ext uri="{FF2B5EF4-FFF2-40B4-BE49-F238E27FC236}">
                <a16:creationId xmlns:a16="http://schemas.microsoft.com/office/drawing/2014/main" id="{E04B6B7B-AED7-F24D-B3C0-DED5A645971E}"/>
              </a:ext>
            </a:extLst>
          </p:cNvPr>
          <p:cNvGrpSpPr>
            <a:grpSpLocks/>
          </p:cNvGrpSpPr>
          <p:nvPr userDrawn="1"/>
        </p:nvGrpSpPr>
        <p:grpSpPr bwMode="auto">
          <a:xfrm>
            <a:off x="6" y="5873487"/>
            <a:ext cx="3069167" cy="990599"/>
            <a:chOff x="-15244" y="4171948"/>
            <a:chExt cx="2301244" cy="742952"/>
          </a:xfrm>
        </p:grpSpPr>
        <p:sp>
          <p:nvSpPr>
            <p:cNvPr id="59" name="Rectangle 58">
              <a:extLst>
                <a:ext uri="{FF2B5EF4-FFF2-40B4-BE49-F238E27FC236}">
                  <a16:creationId xmlns:a16="http://schemas.microsoft.com/office/drawing/2014/main" id="{FF67E2D5-55B4-E94F-AC3B-95BD0AE33015}"/>
                </a:ext>
              </a:extLst>
            </p:cNvPr>
            <p:cNvSpPr/>
            <p:nvPr/>
          </p:nvSpPr>
          <p:spPr>
            <a:xfrm>
              <a:off x="627" y="4171948"/>
              <a:ext cx="2285373" cy="74295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sp>
          <p:nvSpPr>
            <p:cNvPr id="60" name="Rectangle 59">
              <a:extLst>
                <a:ext uri="{FF2B5EF4-FFF2-40B4-BE49-F238E27FC236}">
                  <a16:creationId xmlns:a16="http://schemas.microsoft.com/office/drawing/2014/main" id="{0FAFD80A-50F5-0E4F-909B-4E39710C4E5A}"/>
                </a:ext>
              </a:extLst>
            </p:cNvPr>
            <p:cNvSpPr/>
            <p:nvPr/>
          </p:nvSpPr>
          <p:spPr>
            <a:xfrm>
              <a:off x="-15244" y="4171948"/>
              <a:ext cx="685612" cy="742952"/>
            </a:xfrm>
            <a:prstGeom prst="rect">
              <a:avLst/>
            </a:prstGeom>
            <a:solidFill>
              <a:srgbClr val="005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grpSp>
          <p:nvGrpSpPr>
            <p:cNvPr id="61" name="Group 60">
              <a:extLst>
                <a:ext uri="{FF2B5EF4-FFF2-40B4-BE49-F238E27FC236}">
                  <a16:creationId xmlns:a16="http://schemas.microsoft.com/office/drawing/2014/main" id="{E93E755E-675E-654E-B9AE-21F9C429A75A}"/>
                </a:ext>
              </a:extLst>
            </p:cNvPr>
            <p:cNvGrpSpPr/>
            <p:nvPr/>
          </p:nvGrpSpPr>
          <p:grpSpPr>
            <a:xfrm>
              <a:off x="190309" y="4360087"/>
              <a:ext cx="274694" cy="366676"/>
              <a:chOff x="404768" y="3500004"/>
              <a:chExt cx="274694" cy="366676"/>
            </a:xfrm>
            <a:solidFill>
              <a:schemeClr val="bg1"/>
            </a:solidFill>
          </p:grpSpPr>
          <p:sp>
            <p:nvSpPr>
              <p:cNvPr id="63" name="AutoShape 108">
                <a:extLst>
                  <a:ext uri="{FF2B5EF4-FFF2-40B4-BE49-F238E27FC236}">
                    <a16:creationId xmlns:a16="http://schemas.microsoft.com/office/drawing/2014/main" id="{E02883B3-4DA1-0B4B-9209-8E6B261F8BC4}"/>
                  </a:ext>
                </a:extLst>
              </p:cNvPr>
              <p:cNvSpPr>
                <a:spLocks/>
              </p:cNvSpPr>
              <p:nvPr/>
            </p:nvSpPr>
            <p:spPr bwMode="auto">
              <a:xfrm>
                <a:off x="472972" y="3568834"/>
                <a:ext cx="137660" cy="1376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
                    </a:moveTo>
                    <a:cubicBezTo>
                      <a:pt x="15764" y="1800"/>
                      <a:pt x="19800" y="5835"/>
                      <a:pt x="19800" y="10800"/>
                    </a:cubicBezTo>
                    <a:cubicBezTo>
                      <a:pt x="19800" y="15764"/>
                      <a:pt x="15764" y="19800"/>
                      <a:pt x="10800" y="19800"/>
                    </a:cubicBezTo>
                    <a:cubicBezTo>
                      <a:pt x="5835" y="19800"/>
                      <a:pt x="1800" y="15764"/>
                      <a:pt x="1800" y="10800"/>
                    </a:cubicBezTo>
                    <a:cubicBezTo>
                      <a:pt x="1800" y="5835"/>
                      <a:pt x="5835" y="1800"/>
                      <a:pt x="10800" y="1800"/>
                    </a:cubicBezTo>
                    <a:moveTo>
                      <a:pt x="10800" y="21599"/>
                    </a:moveTo>
                    <a:cubicBezTo>
                      <a:pt x="16756" y="21599"/>
                      <a:pt x="21600" y="16756"/>
                      <a:pt x="21600" y="10800"/>
                    </a:cubicBezTo>
                    <a:cubicBezTo>
                      <a:pt x="21600" y="4843"/>
                      <a:pt x="16756" y="0"/>
                      <a:pt x="10800" y="0"/>
                    </a:cubicBezTo>
                    <a:cubicBezTo>
                      <a:pt x="4843" y="0"/>
                      <a:pt x="0" y="4843"/>
                      <a:pt x="0" y="10800"/>
                    </a:cubicBezTo>
                    <a:cubicBezTo>
                      <a:pt x="0" y="16756"/>
                      <a:pt x="4843" y="21599"/>
                      <a:pt x="10800" y="21599"/>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sp>
            <p:nvSpPr>
              <p:cNvPr id="64" name="AutoShape 109">
                <a:extLst>
                  <a:ext uri="{FF2B5EF4-FFF2-40B4-BE49-F238E27FC236}">
                    <a16:creationId xmlns:a16="http://schemas.microsoft.com/office/drawing/2014/main" id="{5531D04A-A1A8-0043-8D91-9530FF07402C}"/>
                  </a:ext>
                </a:extLst>
              </p:cNvPr>
              <p:cNvSpPr>
                <a:spLocks/>
              </p:cNvSpPr>
              <p:nvPr/>
            </p:nvSpPr>
            <p:spPr bwMode="auto">
              <a:xfrm>
                <a:off x="404768" y="3500004"/>
                <a:ext cx="274694" cy="366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04" y="20170"/>
                    </a:moveTo>
                    <a:cubicBezTo>
                      <a:pt x="10885" y="20184"/>
                      <a:pt x="10830" y="20215"/>
                      <a:pt x="10782" y="20237"/>
                    </a:cubicBezTo>
                    <a:cubicBezTo>
                      <a:pt x="10774" y="20218"/>
                      <a:pt x="10707" y="20178"/>
                      <a:pt x="10666" y="20147"/>
                    </a:cubicBezTo>
                    <a:cubicBezTo>
                      <a:pt x="7368" y="17300"/>
                      <a:pt x="1799" y="12497"/>
                      <a:pt x="1799" y="8101"/>
                    </a:cubicBezTo>
                    <a:cubicBezTo>
                      <a:pt x="1799" y="4378"/>
                      <a:pt x="5838" y="1350"/>
                      <a:pt x="10800" y="1350"/>
                    </a:cubicBezTo>
                    <a:cubicBezTo>
                      <a:pt x="15762" y="1350"/>
                      <a:pt x="19800" y="4378"/>
                      <a:pt x="19800" y="8101"/>
                    </a:cubicBezTo>
                    <a:cubicBezTo>
                      <a:pt x="19800" y="12497"/>
                      <a:pt x="14231" y="17300"/>
                      <a:pt x="10904" y="20170"/>
                    </a:cubicBezTo>
                    <a:moveTo>
                      <a:pt x="10800" y="0"/>
                    </a:moveTo>
                    <a:cubicBezTo>
                      <a:pt x="4844" y="0"/>
                      <a:pt x="0" y="3588"/>
                      <a:pt x="0" y="8101"/>
                    </a:cubicBezTo>
                    <a:cubicBezTo>
                      <a:pt x="0" y="12826"/>
                      <a:pt x="5400" y="17660"/>
                      <a:pt x="9337" y="21056"/>
                    </a:cubicBezTo>
                    <a:cubicBezTo>
                      <a:pt x="9352" y="21070"/>
                      <a:pt x="9984" y="21599"/>
                      <a:pt x="10766" y="21599"/>
                    </a:cubicBezTo>
                    <a:lnTo>
                      <a:pt x="10834" y="21599"/>
                    </a:lnTo>
                    <a:cubicBezTo>
                      <a:pt x="11615" y="21599"/>
                      <a:pt x="12247" y="21070"/>
                      <a:pt x="12262" y="21056"/>
                    </a:cubicBezTo>
                    <a:cubicBezTo>
                      <a:pt x="16200" y="17660"/>
                      <a:pt x="21599" y="12826"/>
                      <a:pt x="21599" y="8101"/>
                    </a:cubicBezTo>
                    <a:cubicBezTo>
                      <a:pt x="21599" y="3588"/>
                      <a:pt x="16755" y="0"/>
                      <a:pt x="10800" y="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grpSp>
        <p:sp>
          <p:nvSpPr>
            <p:cNvPr id="62" name="TextBox 27">
              <a:extLst>
                <a:ext uri="{FF2B5EF4-FFF2-40B4-BE49-F238E27FC236}">
                  <a16:creationId xmlns:a16="http://schemas.microsoft.com/office/drawing/2014/main" id="{ECC3C17C-5014-8B46-A97A-E59DBA1C7FAA}"/>
                </a:ext>
              </a:extLst>
            </p:cNvPr>
            <p:cNvSpPr txBox="1">
              <a:spLocks noChangeArrowheads="1"/>
            </p:cNvSpPr>
            <p:nvPr/>
          </p:nvSpPr>
          <p:spPr bwMode="auto">
            <a:xfrm>
              <a:off x="741921" y="4266495"/>
              <a:ext cx="1455760" cy="577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467" b="1" dirty="0">
                  <a:solidFill>
                    <a:srgbClr val="005CA8"/>
                  </a:solidFill>
                  <a:latin typeface="+mn-lt"/>
                  <a:cs typeface="Open Sans" pitchFamily="34" charset="0"/>
                </a:rPr>
                <a:t>1501 Wilson Blvd.</a:t>
              </a:r>
            </a:p>
            <a:p>
              <a:r>
                <a:rPr lang="en-US" sz="1467" b="1" dirty="0">
                  <a:solidFill>
                    <a:srgbClr val="005CA8"/>
                  </a:solidFill>
                  <a:latin typeface="+mn-lt"/>
                  <a:cs typeface="Open Sans" pitchFamily="34" charset="0"/>
                </a:rPr>
                <a:t>Suite 910</a:t>
              </a:r>
            </a:p>
            <a:p>
              <a:r>
                <a:rPr lang="en-US" sz="1467" b="1" dirty="0">
                  <a:solidFill>
                    <a:srgbClr val="005CA8"/>
                  </a:solidFill>
                  <a:latin typeface="+mn-lt"/>
                  <a:cs typeface="Open Sans" pitchFamily="34" charset="0"/>
                </a:rPr>
                <a:t>Arlington, VA 22209</a:t>
              </a:r>
            </a:p>
          </p:txBody>
        </p:sp>
      </p:grpSp>
      <p:grpSp>
        <p:nvGrpSpPr>
          <p:cNvPr id="65" name="Group 64">
            <a:extLst>
              <a:ext uri="{FF2B5EF4-FFF2-40B4-BE49-F238E27FC236}">
                <a16:creationId xmlns:a16="http://schemas.microsoft.com/office/drawing/2014/main" id="{C7272525-2325-5B40-A246-04462822F69A}"/>
              </a:ext>
            </a:extLst>
          </p:cNvPr>
          <p:cNvGrpSpPr>
            <a:grpSpLocks/>
          </p:cNvGrpSpPr>
          <p:nvPr userDrawn="1"/>
        </p:nvGrpSpPr>
        <p:grpSpPr bwMode="auto">
          <a:xfrm>
            <a:off x="6117167" y="5873498"/>
            <a:ext cx="3048000" cy="990601"/>
            <a:chOff x="4572000" y="4171949"/>
            <a:chExt cx="2286000" cy="742951"/>
          </a:xfrm>
        </p:grpSpPr>
        <p:sp>
          <p:nvSpPr>
            <p:cNvPr id="66" name="Rectangle 65">
              <a:extLst>
                <a:ext uri="{FF2B5EF4-FFF2-40B4-BE49-F238E27FC236}">
                  <a16:creationId xmlns:a16="http://schemas.microsoft.com/office/drawing/2014/main" id="{704C491F-2E16-A34F-8703-C60AFF4F0B59}"/>
                </a:ext>
              </a:extLst>
            </p:cNvPr>
            <p:cNvSpPr/>
            <p:nvPr/>
          </p:nvSpPr>
          <p:spPr>
            <a:xfrm>
              <a:off x="4572000" y="4171949"/>
              <a:ext cx="2286000" cy="74295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sp>
          <p:nvSpPr>
            <p:cNvPr id="67" name="Rectangle 66">
              <a:extLst>
                <a:ext uri="{FF2B5EF4-FFF2-40B4-BE49-F238E27FC236}">
                  <a16:creationId xmlns:a16="http://schemas.microsoft.com/office/drawing/2014/main" id="{CC93E859-5A84-5D4E-ACE5-55AA8424F606}"/>
                </a:ext>
              </a:extLst>
            </p:cNvPr>
            <p:cNvSpPr/>
            <p:nvPr/>
          </p:nvSpPr>
          <p:spPr>
            <a:xfrm>
              <a:off x="4572000" y="4171949"/>
              <a:ext cx="685800" cy="742951"/>
            </a:xfrm>
            <a:prstGeom prst="rect">
              <a:avLst/>
            </a:prstGeom>
            <a:solidFill>
              <a:srgbClr val="005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grpSp>
          <p:nvGrpSpPr>
            <p:cNvPr id="68" name="Group 67">
              <a:extLst>
                <a:ext uri="{FF2B5EF4-FFF2-40B4-BE49-F238E27FC236}">
                  <a16:creationId xmlns:a16="http://schemas.microsoft.com/office/drawing/2014/main" id="{49784FDA-4650-C34E-BD98-F7E15AC51ABC}"/>
                </a:ext>
              </a:extLst>
            </p:cNvPr>
            <p:cNvGrpSpPr/>
            <p:nvPr/>
          </p:nvGrpSpPr>
          <p:grpSpPr>
            <a:xfrm>
              <a:off x="4789128" y="4360086"/>
              <a:ext cx="251543" cy="366676"/>
              <a:chOff x="4077792" y="3500004"/>
              <a:chExt cx="251543" cy="366676"/>
            </a:xfrm>
            <a:solidFill>
              <a:schemeClr val="bg1"/>
            </a:solidFill>
          </p:grpSpPr>
          <p:sp>
            <p:nvSpPr>
              <p:cNvPr id="70" name="AutoShape 97">
                <a:extLst>
                  <a:ext uri="{FF2B5EF4-FFF2-40B4-BE49-F238E27FC236}">
                    <a16:creationId xmlns:a16="http://schemas.microsoft.com/office/drawing/2014/main" id="{66E9BB0F-4B36-5C48-BD9D-42B41B498F9C}"/>
                  </a:ext>
                </a:extLst>
              </p:cNvPr>
              <p:cNvSpPr>
                <a:spLocks/>
              </p:cNvSpPr>
              <p:nvPr/>
            </p:nvSpPr>
            <p:spPr bwMode="auto">
              <a:xfrm>
                <a:off x="4077792" y="3500004"/>
                <a:ext cx="251543" cy="366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600" y="20693"/>
                      <a:pt x="21600" y="19574"/>
                    </a:cubicBezTo>
                    <a:lnTo>
                      <a:pt x="21600" y="2024"/>
                    </a:lnTo>
                    <a:cubicBezTo>
                      <a:pt x="21600" y="906"/>
                      <a:pt x="20280" y="0"/>
                      <a:pt x="18654" y="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sp>
            <p:nvSpPr>
              <p:cNvPr id="71" name="AutoShape 98">
                <a:extLst>
                  <a:ext uri="{FF2B5EF4-FFF2-40B4-BE49-F238E27FC236}">
                    <a16:creationId xmlns:a16="http://schemas.microsoft.com/office/drawing/2014/main" id="{ED89B811-8315-0A48-901A-6F47DFFF8A74}"/>
                  </a:ext>
                </a:extLst>
              </p:cNvPr>
              <p:cNvSpPr>
                <a:spLocks/>
              </p:cNvSpPr>
              <p:nvPr/>
            </p:nvSpPr>
            <p:spPr bwMode="auto">
              <a:xfrm>
                <a:off x="4180409" y="3534420"/>
                <a:ext cx="46304" cy="112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58"/>
                      <a:pt x="20387" y="21599"/>
                      <a:pt x="18899" y="21599"/>
                    </a:cubicBezTo>
                    <a:lnTo>
                      <a:pt x="2699" y="21599"/>
                    </a:lnTo>
                    <a:cubicBezTo>
                      <a:pt x="1202" y="21599"/>
                      <a:pt x="0" y="16758"/>
                      <a:pt x="0" y="10800"/>
                    </a:cubicBezTo>
                    <a:cubicBezTo>
                      <a:pt x="0" y="4841"/>
                      <a:pt x="1202" y="0"/>
                      <a:pt x="2699" y="0"/>
                    </a:cubicBezTo>
                    <a:lnTo>
                      <a:pt x="18899" y="0"/>
                    </a:lnTo>
                    <a:cubicBezTo>
                      <a:pt x="20387" y="0"/>
                      <a:pt x="21600" y="4841"/>
                      <a:pt x="21600" y="1080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sp>
            <p:nvSpPr>
              <p:cNvPr id="72" name="AutoShape 99">
                <a:extLst>
                  <a:ext uri="{FF2B5EF4-FFF2-40B4-BE49-F238E27FC236}">
                    <a16:creationId xmlns:a16="http://schemas.microsoft.com/office/drawing/2014/main" id="{8FD6AFA5-67F4-E949-9DD1-F86BC7C7A5DC}"/>
                  </a:ext>
                </a:extLst>
              </p:cNvPr>
              <p:cNvSpPr>
                <a:spLocks/>
              </p:cNvSpPr>
              <p:nvPr/>
            </p:nvSpPr>
            <p:spPr bwMode="auto">
              <a:xfrm>
                <a:off x="4192298" y="3821003"/>
                <a:ext cx="22526" cy="112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69"/>
                      <a:pt x="19174" y="21599"/>
                      <a:pt x="16199" y="21599"/>
                    </a:cubicBezTo>
                    <a:lnTo>
                      <a:pt x="5399" y="21599"/>
                    </a:lnTo>
                    <a:cubicBezTo>
                      <a:pt x="2404" y="21599"/>
                      <a:pt x="0" y="16769"/>
                      <a:pt x="0" y="10800"/>
                    </a:cubicBezTo>
                    <a:cubicBezTo>
                      <a:pt x="0" y="4830"/>
                      <a:pt x="2404" y="0"/>
                      <a:pt x="5399" y="0"/>
                    </a:cubicBezTo>
                    <a:lnTo>
                      <a:pt x="16199" y="0"/>
                    </a:lnTo>
                    <a:cubicBezTo>
                      <a:pt x="19174" y="0"/>
                      <a:pt x="21600" y="4830"/>
                      <a:pt x="21600" y="1080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grpSp>
        <p:sp>
          <p:nvSpPr>
            <p:cNvPr id="69" name="TextBox 68">
              <a:extLst>
                <a:ext uri="{FF2B5EF4-FFF2-40B4-BE49-F238E27FC236}">
                  <a16:creationId xmlns:a16="http://schemas.microsoft.com/office/drawing/2014/main" id="{2FC47F88-FEA4-EF49-891B-DDD69B0858A9}"/>
                </a:ext>
              </a:extLst>
            </p:cNvPr>
            <p:cNvSpPr txBox="1">
              <a:spLocks noChangeArrowheads="1"/>
            </p:cNvSpPr>
            <p:nvPr/>
          </p:nvSpPr>
          <p:spPr bwMode="auto">
            <a:xfrm>
              <a:off x="5334000" y="4429857"/>
              <a:ext cx="1295400" cy="23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467" b="1" dirty="0">
                  <a:solidFill>
                    <a:srgbClr val="005CA8"/>
                  </a:solidFill>
                  <a:latin typeface="+mn-lt"/>
                  <a:cs typeface="Open Sans" pitchFamily="34" charset="0"/>
                </a:rPr>
                <a:t>202-828-1600</a:t>
              </a:r>
            </a:p>
          </p:txBody>
        </p:sp>
      </p:grpSp>
      <p:pic>
        <p:nvPicPr>
          <p:cNvPr id="73" name="Picture 72">
            <a:extLst>
              <a:ext uri="{FF2B5EF4-FFF2-40B4-BE49-F238E27FC236}">
                <a16:creationId xmlns:a16="http://schemas.microsoft.com/office/drawing/2014/main" id="{736725E3-2418-4D40-B8A9-98B1F001DBB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7539" y="880471"/>
            <a:ext cx="2876779" cy="1257079"/>
          </a:xfrm>
          <a:prstGeom prst="rect">
            <a:avLst/>
          </a:prstGeom>
        </p:spPr>
      </p:pic>
    </p:spTree>
    <p:extLst>
      <p:ext uri="{BB962C8B-B14F-4D97-AF65-F5344CB8AC3E}">
        <p14:creationId xmlns:p14="http://schemas.microsoft.com/office/powerpoint/2010/main" val="391177925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ontact: Specific Name">
    <p:spTree>
      <p:nvGrpSpPr>
        <p:cNvPr id="1" name=""/>
        <p:cNvGrpSpPr/>
        <p:nvPr/>
      </p:nvGrpSpPr>
      <p:grpSpPr>
        <a:xfrm>
          <a:off x="0" y="0"/>
          <a:ext cx="0" cy="0"/>
          <a:chOff x="0" y="0"/>
          <a:chExt cx="0" cy="0"/>
        </a:xfrm>
      </p:grpSpPr>
      <p:pic>
        <p:nvPicPr>
          <p:cNvPr id="40" name="Picture 39">
            <a:extLst>
              <a:ext uri="{FF2B5EF4-FFF2-40B4-BE49-F238E27FC236}">
                <a16:creationId xmlns:a16="http://schemas.microsoft.com/office/drawing/2014/main" id="{B7C989FB-CE9A-7041-BB05-1824B86BE19F}"/>
              </a:ext>
            </a:extLst>
          </p:cNvPr>
          <p:cNvPicPr>
            <a:picLocks noChangeAspect="1"/>
          </p:cNvPicPr>
          <p:nvPr userDrawn="1"/>
        </p:nvPicPr>
        <p:blipFill rotWithShape="1">
          <a:blip r:embed="rId2"/>
          <a:srcRect t="6661" b="23942"/>
          <a:stretch/>
        </p:blipFill>
        <p:spPr>
          <a:xfrm>
            <a:off x="6" y="3291840"/>
            <a:ext cx="12213167" cy="3535680"/>
          </a:xfrm>
          <a:prstGeom prst="rect">
            <a:avLst/>
          </a:prstGeom>
        </p:spPr>
      </p:pic>
      <p:grpSp>
        <p:nvGrpSpPr>
          <p:cNvPr id="41" name="Group 40">
            <a:extLst>
              <a:ext uri="{FF2B5EF4-FFF2-40B4-BE49-F238E27FC236}">
                <a16:creationId xmlns:a16="http://schemas.microsoft.com/office/drawing/2014/main" id="{05CB3269-C2B6-B249-8B89-9F8A8DC99CED}"/>
              </a:ext>
            </a:extLst>
          </p:cNvPr>
          <p:cNvGrpSpPr/>
          <p:nvPr userDrawn="1"/>
        </p:nvGrpSpPr>
        <p:grpSpPr>
          <a:xfrm>
            <a:off x="-1" y="-1"/>
            <a:ext cx="12192001" cy="1546524"/>
            <a:chOff x="-1" y="-1"/>
            <a:chExt cx="9144001" cy="1159893"/>
          </a:xfrm>
        </p:grpSpPr>
        <p:sp>
          <p:nvSpPr>
            <p:cNvPr id="42" name="Rectangle 4">
              <a:extLst>
                <a:ext uri="{FF2B5EF4-FFF2-40B4-BE49-F238E27FC236}">
                  <a16:creationId xmlns:a16="http://schemas.microsoft.com/office/drawing/2014/main" id="{C5CF338D-439F-0449-80E6-143C7A17E78B}"/>
                </a:ext>
              </a:extLst>
            </p:cNvPr>
            <p:cNvSpPr/>
            <p:nvPr userDrawn="1"/>
          </p:nvSpPr>
          <p:spPr>
            <a:xfrm flipH="1">
              <a:off x="-1" y="0"/>
              <a:ext cx="9143998" cy="640472"/>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rgbClr val="73C0D3">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43" name="Rectangle 4">
              <a:extLst>
                <a:ext uri="{FF2B5EF4-FFF2-40B4-BE49-F238E27FC236}">
                  <a16:creationId xmlns:a16="http://schemas.microsoft.com/office/drawing/2014/main" id="{32B61493-0373-F540-939B-8EB85C66E81B}"/>
                </a:ext>
              </a:extLst>
            </p:cNvPr>
            <p:cNvSpPr/>
            <p:nvPr userDrawn="1"/>
          </p:nvSpPr>
          <p:spPr>
            <a:xfrm>
              <a:off x="0" y="-1"/>
              <a:ext cx="9144000" cy="1008773"/>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44" name="Straight Connector 43">
              <a:extLst>
                <a:ext uri="{FF2B5EF4-FFF2-40B4-BE49-F238E27FC236}">
                  <a16:creationId xmlns:a16="http://schemas.microsoft.com/office/drawing/2014/main" id="{F5CA38F8-0359-AE4D-8A14-7E92AD133903}"/>
                </a:ext>
              </a:extLst>
            </p:cNvPr>
            <p:cNvCxnSpPr>
              <a:cxnSpLocks/>
              <a:endCxn id="43" idx="3"/>
            </p:cNvCxnSpPr>
            <p:nvPr userDrawn="1"/>
          </p:nvCxnSpPr>
          <p:spPr>
            <a:xfrm flipH="1" flipV="1">
              <a:off x="0" y="290022"/>
              <a:ext cx="8493263" cy="869870"/>
            </a:xfrm>
            <a:prstGeom prst="line">
              <a:avLst/>
            </a:prstGeom>
            <a:ln w="25400" cap="flat">
              <a:solidFill>
                <a:srgbClr val="D0D0D0">
                  <a:alpha val="30000"/>
                </a:srgbClr>
              </a:solidFill>
              <a:headEnd type="oval"/>
            </a:ln>
          </p:spPr>
          <p:style>
            <a:lnRef idx="1">
              <a:schemeClr val="accent1"/>
            </a:lnRef>
            <a:fillRef idx="0">
              <a:schemeClr val="accent1"/>
            </a:fillRef>
            <a:effectRef idx="0">
              <a:schemeClr val="accent1"/>
            </a:effectRef>
            <a:fontRef idx="minor">
              <a:schemeClr val="tx1"/>
            </a:fontRef>
          </p:style>
        </p:cxnSp>
      </p:grpSp>
      <p:grpSp>
        <p:nvGrpSpPr>
          <p:cNvPr id="45" name="Group 44">
            <a:extLst>
              <a:ext uri="{FF2B5EF4-FFF2-40B4-BE49-F238E27FC236}">
                <a16:creationId xmlns:a16="http://schemas.microsoft.com/office/drawing/2014/main" id="{26AA5B82-F4BC-DE41-8B6A-4F27A14C02E2}"/>
              </a:ext>
            </a:extLst>
          </p:cNvPr>
          <p:cNvGrpSpPr>
            <a:grpSpLocks/>
          </p:cNvGrpSpPr>
          <p:nvPr userDrawn="1"/>
        </p:nvGrpSpPr>
        <p:grpSpPr bwMode="auto">
          <a:xfrm>
            <a:off x="9165167" y="5873500"/>
            <a:ext cx="3048000" cy="990602"/>
            <a:chOff x="6858000" y="4171948"/>
            <a:chExt cx="2286000" cy="742952"/>
          </a:xfrm>
        </p:grpSpPr>
        <p:sp>
          <p:nvSpPr>
            <p:cNvPr id="46" name="Rectangle 45">
              <a:extLst>
                <a:ext uri="{FF2B5EF4-FFF2-40B4-BE49-F238E27FC236}">
                  <a16:creationId xmlns:a16="http://schemas.microsoft.com/office/drawing/2014/main" id="{9DA6B50C-EA84-DF4F-948C-F3996C6A9DBD}"/>
                </a:ext>
              </a:extLst>
            </p:cNvPr>
            <p:cNvSpPr/>
            <p:nvPr/>
          </p:nvSpPr>
          <p:spPr>
            <a:xfrm>
              <a:off x="6858000" y="4171948"/>
              <a:ext cx="2286000" cy="74295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sp>
          <p:nvSpPr>
            <p:cNvPr id="47" name="Rectangle 46">
              <a:extLst>
                <a:ext uri="{FF2B5EF4-FFF2-40B4-BE49-F238E27FC236}">
                  <a16:creationId xmlns:a16="http://schemas.microsoft.com/office/drawing/2014/main" id="{96F7E3EE-9E4A-6A48-A0D6-00260F59B6C2}"/>
                </a:ext>
              </a:extLst>
            </p:cNvPr>
            <p:cNvSpPr/>
            <p:nvPr/>
          </p:nvSpPr>
          <p:spPr>
            <a:xfrm>
              <a:off x="6858000" y="4171948"/>
              <a:ext cx="685800" cy="742952"/>
            </a:xfrm>
            <a:prstGeom prst="rect">
              <a:avLst/>
            </a:prstGeom>
            <a:solidFill>
              <a:srgbClr val="005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grpSp>
          <p:nvGrpSpPr>
            <p:cNvPr id="48" name="Group 47">
              <a:extLst>
                <a:ext uri="{FF2B5EF4-FFF2-40B4-BE49-F238E27FC236}">
                  <a16:creationId xmlns:a16="http://schemas.microsoft.com/office/drawing/2014/main" id="{0FE7DE5E-FAF1-0A42-B63D-3834044FC4D0}"/>
                </a:ext>
              </a:extLst>
            </p:cNvPr>
            <p:cNvGrpSpPr/>
            <p:nvPr/>
          </p:nvGrpSpPr>
          <p:grpSpPr>
            <a:xfrm>
              <a:off x="7017562" y="4371662"/>
              <a:ext cx="366676" cy="343525"/>
              <a:chOff x="4020223" y="2790429"/>
              <a:chExt cx="366676" cy="343525"/>
            </a:xfrm>
            <a:solidFill>
              <a:schemeClr val="bg1"/>
            </a:solidFill>
          </p:grpSpPr>
          <p:sp>
            <p:nvSpPr>
              <p:cNvPr id="50" name="AutoShape 110">
                <a:extLst>
                  <a:ext uri="{FF2B5EF4-FFF2-40B4-BE49-F238E27FC236}">
                    <a16:creationId xmlns:a16="http://schemas.microsoft.com/office/drawing/2014/main" id="{E799238F-D29D-254D-B3A9-07620265E6BC}"/>
                  </a:ext>
                </a:extLst>
              </p:cNvPr>
              <p:cNvSpPr>
                <a:spLocks/>
              </p:cNvSpPr>
              <p:nvPr/>
            </p:nvSpPr>
            <p:spPr bwMode="auto">
              <a:xfrm>
                <a:off x="4066529" y="2836108"/>
                <a:ext cx="274069" cy="183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sp>
            <p:nvSpPr>
              <p:cNvPr id="51" name="AutoShape 111">
                <a:extLst>
                  <a:ext uri="{FF2B5EF4-FFF2-40B4-BE49-F238E27FC236}">
                    <a16:creationId xmlns:a16="http://schemas.microsoft.com/office/drawing/2014/main" id="{888F8662-6DFB-1F4D-88C0-9DEDC8B54C30}"/>
                  </a:ext>
                </a:extLst>
              </p:cNvPr>
              <p:cNvSpPr>
                <a:spLocks/>
              </p:cNvSpPr>
              <p:nvPr/>
            </p:nvSpPr>
            <p:spPr bwMode="auto">
              <a:xfrm>
                <a:off x="4020223" y="2790429"/>
                <a:ext cx="366676" cy="343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grpSp>
        <p:sp>
          <p:nvSpPr>
            <p:cNvPr id="49" name="TextBox 24">
              <a:extLst>
                <a:ext uri="{FF2B5EF4-FFF2-40B4-BE49-F238E27FC236}">
                  <a16:creationId xmlns:a16="http://schemas.microsoft.com/office/drawing/2014/main" id="{F41B6933-B00F-C14A-B5BB-1D9026E63C3D}"/>
                </a:ext>
              </a:extLst>
            </p:cNvPr>
            <p:cNvSpPr txBox="1">
              <a:spLocks noChangeArrowheads="1"/>
            </p:cNvSpPr>
            <p:nvPr/>
          </p:nvSpPr>
          <p:spPr bwMode="auto">
            <a:xfrm>
              <a:off x="7612838" y="4401630"/>
              <a:ext cx="1295400" cy="23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467" b="1" dirty="0">
                  <a:solidFill>
                    <a:srgbClr val="005CA8"/>
                  </a:solidFill>
                  <a:latin typeface="+mn-lt"/>
                  <a:cs typeface="Open Sans" pitchFamily="34" charset="0"/>
                </a:rPr>
                <a:t>www.mdic.org</a:t>
              </a:r>
            </a:p>
          </p:txBody>
        </p:sp>
      </p:grpSp>
      <p:grpSp>
        <p:nvGrpSpPr>
          <p:cNvPr id="52" name="Group 51">
            <a:extLst>
              <a:ext uri="{FF2B5EF4-FFF2-40B4-BE49-F238E27FC236}">
                <a16:creationId xmlns:a16="http://schemas.microsoft.com/office/drawing/2014/main" id="{43336AB2-E487-0448-946A-04C110BCD283}"/>
              </a:ext>
            </a:extLst>
          </p:cNvPr>
          <p:cNvGrpSpPr>
            <a:grpSpLocks/>
          </p:cNvGrpSpPr>
          <p:nvPr userDrawn="1"/>
        </p:nvGrpSpPr>
        <p:grpSpPr bwMode="auto">
          <a:xfrm>
            <a:off x="3069167" y="5873498"/>
            <a:ext cx="3048000" cy="990601"/>
            <a:chOff x="2286000" y="4171948"/>
            <a:chExt cx="2286000" cy="742952"/>
          </a:xfrm>
        </p:grpSpPr>
        <p:sp>
          <p:nvSpPr>
            <p:cNvPr id="53" name="Rectangle 52">
              <a:extLst>
                <a:ext uri="{FF2B5EF4-FFF2-40B4-BE49-F238E27FC236}">
                  <a16:creationId xmlns:a16="http://schemas.microsoft.com/office/drawing/2014/main" id="{D3C49C24-2EAB-9846-AE05-AB6319E6112F}"/>
                </a:ext>
              </a:extLst>
            </p:cNvPr>
            <p:cNvSpPr/>
            <p:nvPr/>
          </p:nvSpPr>
          <p:spPr>
            <a:xfrm>
              <a:off x="2286000" y="4171948"/>
              <a:ext cx="2286000" cy="74295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sp>
          <p:nvSpPr>
            <p:cNvPr id="54" name="Rectangle 53">
              <a:extLst>
                <a:ext uri="{FF2B5EF4-FFF2-40B4-BE49-F238E27FC236}">
                  <a16:creationId xmlns:a16="http://schemas.microsoft.com/office/drawing/2014/main" id="{625284F2-8533-8F41-83B7-534C09B310F3}"/>
                </a:ext>
              </a:extLst>
            </p:cNvPr>
            <p:cNvSpPr/>
            <p:nvPr/>
          </p:nvSpPr>
          <p:spPr>
            <a:xfrm>
              <a:off x="2286000" y="4171948"/>
              <a:ext cx="685800" cy="742952"/>
            </a:xfrm>
            <a:prstGeom prst="rect">
              <a:avLst/>
            </a:prstGeom>
            <a:solidFill>
              <a:srgbClr val="005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sp>
          <p:nvSpPr>
            <p:cNvPr id="55" name="AutoShape 83">
              <a:extLst>
                <a:ext uri="{FF2B5EF4-FFF2-40B4-BE49-F238E27FC236}">
                  <a16:creationId xmlns:a16="http://schemas.microsoft.com/office/drawing/2014/main" id="{6AE0C2D1-E8D5-514A-A31A-87340818CF79}"/>
                </a:ext>
              </a:extLst>
            </p:cNvPr>
            <p:cNvSpPr>
              <a:spLocks/>
            </p:cNvSpPr>
            <p:nvPr/>
          </p:nvSpPr>
          <p:spPr bwMode="auto">
            <a:xfrm>
              <a:off x="2446338" y="4422774"/>
              <a:ext cx="365125" cy="241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610" y="13990"/>
                  </a:moveTo>
                  <a:cubicBezTo>
                    <a:pt x="11373" y="14259"/>
                    <a:pt x="11093" y="14400"/>
                    <a:pt x="10800" y="14400"/>
                  </a:cubicBezTo>
                  <a:cubicBezTo>
                    <a:pt x="10505" y="14400"/>
                    <a:pt x="10225" y="14259"/>
                    <a:pt x="9990" y="13990"/>
                  </a:cubicBezTo>
                  <a:lnTo>
                    <a:pt x="7198" y="10800"/>
                  </a:lnTo>
                  <a:lnTo>
                    <a:pt x="6636" y="10157"/>
                  </a:lnTo>
                  <a:lnTo>
                    <a:pt x="1349" y="4115"/>
                  </a:lnTo>
                  <a:lnTo>
                    <a:pt x="1349" y="4114"/>
                  </a:lnTo>
                  <a:cubicBezTo>
                    <a:pt x="1349" y="2980"/>
                    <a:pt x="1955" y="2057"/>
                    <a:pt x="2699" y="2057"/>
                  </a:cubicBezTo>
                  <a:lnTo>
                    <a:pt x="18899" y="2057"/>
                  </a:lnTo>
                  <a:cubicBezTo>
                    <a:pt x="19643" y="2057"/>
                    <a:pt x="20249" y="2980"/>
                    <a:pt x="20249" y="4114"/>
                  </a:cubicBezTo>
                  <a:cubicBezTo>
                    <a:pt x="20249" y="4114"/>
                    <a:pt x="11610" y="13990"/>
                    <a:pt x="11610" y="13990"/>
                  </a:cubicBezTo>
                  <a:close/>
                  <a:moveTo>
                    <a:pt x="20249" y="16198"/>
                  </a:moveTo>
                  <a:lnTo>
                    <a:pt x="15525" y="10800"/>
                  </a:lnTo>
                  <a:lnTo>
                    <a:pt x="20249" y="5399"/>
                  </a:lnTo>
                  <a:cubicBezTo>
                    <a:pt x="20249" y="5399"/>
                    <a:pt x="20249" y="16198"/>
                    <a:pt x="20249" y="16198"/>
                  </a:cubicBezTo>
                  <a:close/>
                  <a:moveTo>
                    <a:pt x="20249" y="17484"/>
                  </a:moveTo>
                  <a:cubicBezTo>
                    <a:pt x="20249" y="18620"/>
                    <a:pt x="19643" y="19541"/>
                    <a:pt x="18899" y="19541"/>
                  </a:cubicBezTo>
                  <a:lnTo>
                    <a:pt x="2699" y="19541"/>
                  </a:lnTo>
                  <a:cubicBezTo>
                    <a:pt x="1955" y="19541"/>
                    <a:pt x="1349" y="18620"/>
                    <a:pt x="1349" y="17484"/>
                  </a:cubicBezTo>
                  <a:lnTo>
                    <a:pt x="6636" y="11442"/>
                  </a:lnTo>
                  <a:lnTo>
                    <a:pt x="9585" y="14813"/>
                  </a:lnTo>
                  <a:cubicBezTo>
                    <a:pt x="9945" y="15222"/>
                    <a:pt x="10372" y="15429"/>
                    <a:pt x="10800" y="15429"/>
                  </a:cubicBezTo>
                  <a:cubicBezTo>
                    <a:pt x="11228" y="15429"/>
                    <a:pt x="11654" y="15222"/>
                    <a:pt x="12015" y="14813"/>
                  </a:cubicBezTo>
                  <a:lnTo>
                    <a:pt x="14963" y="11442"/>
                  </a:lnTo>
                  <a:cubicBezTo>
                    <a:pt x="14963" y="11442"/>
                    <a:pt x="20249" y="17484"/>
                    <a:pt x="20249" y="17484"/>
                  </a:cubicBezTo>
                  <a:close/>
                  <a:moveTo>
                    <a:pt x="1349" y="5399"/>
                  </a:moveTo>
                  <a:lnTo>
                    <a:pt x="6074" y="10800"/>
                  </a:lnTo>
                  <a:lnTo>
                    <a:pt x="1349" y="16198"/>
                  </a:lnTo>
                  <a:cubicBezTo>
                    <a:pt x="1349" y="16198"/>
                    <a:pt x="1349" y="5399"/>
                    <a:pt x="1349" y="5399"/>
                  </a:cubicBezTo>
                  <a:close/>
                  <a:moveTo>
                    <a:pt x="18899" y="0"/>
                  </a:moveTo>
                  <a:lnTo>
                    <a:pt x="2699" y="0"/>
                  </a:lnTo>
                  <a:cubicBezTo>
                    <a:pt x="1208" y="0"/>
                    <a:pt x="0" y="1842"/>
                    <a:pt x="0" y="4114"/>
                  </a:cubicBezTo>
                  <a:lnTo>
                    <a:pt x="0" y="17484"/>
                  </a:lnTo>
                  <a:cubicBezTo>
                    <a:pt x="0" y="19756"/>
                    <a:pt x="1208" y="21600"/>
                    <a:pt x="2699" y="21600"/>
                  </a:cubicBezTo>
                  <a:lnTo>
                    <a:pt x="18899" y="21600"/>
                  </a:lnTo>
                  <a:cubicBezTo>
                    <a:pt x="20391" y="21600"/>
                    <a:pt x="21600" y="19756"/>
                    <a:pt x="21600" y="17484"/>
                  </a:cubicBezTo>
                  <a:lnTo>
                    <a:pt x="21600" y="4114"/>
                  </a:lnTo>
                  <a:cubicBezTo>
                    <a:pt x="21600" y="1842"/>
                    <a:pt x="20391" y="0"/>
                    <a:pt x="18899" y="0"/>
                  </a:cubicBezTo>
                </a:path>
              </a:pathLst>
            </a:custGeom>
            <a:solidFill>
              <a:schemeClr val="bg1"/>
            </a:solidFill>
            <a:ln>
              <a:noFill/>
            </a:ln>
            <a:effec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sp>
          <p:nvSpPr>
            <p:cNvPr id="56" name="TextBox 26">
              <a:extLst>
                <a:ext uri="{FF2B5EF4-FFF2-40B4-BE49-F238E27FC236}">
                  <a16:creationId xmlns:a16="http://schemas.microsoft.com/office/drawing/2014/main" id="{C303F2C2-E16B-9249-AFE9-EA0B8DD00060}"/>
                </a:ext>
              </a:extLst>
            </p:cNvPr>
            <p:cNvSpPr txBox="1">
              <a:spLocks noChangeArrowheads="1"/>
            </p:cNvSpPr>
            <p:nvPr/>
          </p:nvSpPr>
          <p:spPr bwMode="auto">
            <a:xfrm>
              <a:off x="3026881" y="4402464"/>
              <a:ext cx="1545118" cy="23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467" b="1" dirty="0">
                  <a:solidFill>
                    <a:srgbClr val="005CA8"/>
                  </a:solidFill>
                  <a:latin typeface="+mn-lt"/>
                  <a:cs typeface="Open Sans" pitchFamily="34" charset="0"/>
                </a:rPr>
                <a:t>name@mdic.org</a:t>
              </a:r>
            </a:p>
          </p:txBody>
        </p:sp>
      </p:grpSp>
      <p:grpSp>
        <p:nvGrpSpPr>
          <p:cNvPr id="57" name="Group 56">
            <a:extLst>
              <a:ext uri="{FF2B5EF4-FFF2-40B4-BE49-F238E27FC236}">
                <a16:creationId xmlns:a16="http://schemas.microsoft.com/office/drawing/2014/main" id="{0A3DA074-50C7-554E-B497-5C2A7C834F67}"/>
              </a:ext>
            </a:extLst>
          </p:cNvPr>
          <p:cNvGrpSpPr>
            <a:grpSpLocks/>
          </p:cNvGrpSpPr>
          <p:nvPr userDrawn="1"/>
        </p:nvGrpSpPr>
        <p:grpSpPr bwMode="auto">
          <a:xfrm>
            <a:off x="6" y="5873487"/>
            <a:ext cx="3069167" cy="990599"/>
            <a:chOff x="-15244" y="4171948"/>
            <a:chExt cx="2301244" cy="742952"/>
          </a:xfrm>
        </p:grpSpPr>
        <p:sp>
          <p:nvSpPr>
            <p:cNvPr id="58" name="Rectangle 57">
              <a:extLst>
                <a:ext uri="{FF2B5EF4-FFF2-40B4-BE49-F238E27FC236}">
                  <a16:creationId xmlns:a16="http://schemas.microsoft.com/office/drawing/2014/main" id="{73698A65-493C-0341-AE1D-FBAD416D6E05}"/>
                </a:ext>
              </a:extLst>
            </p:cNvPr>
            <p:cNvSpPr/>
            <p:nvPr/>
          </p:nvSpPr>
          <p:spPr>
            <a:xfrm>
              <a:off x="627" y="4171948"/>
              <a:ext cx="2285373" cy="74295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sp>
          <p:nvSpPr>
            <p:cNvPr id="59" name="Rectangle 58">
              <a:extLst>
                <a:ext uri="{FF2B5EF4-FFF2-40B4-BE49-F238E27FC236}">
                  <a16:creationId xmlns:a16="http://schemas.microsoft.com/office/drawing/2014/main" id="{A986AF76-D37D-0644-9D66-2A4CB0443873}"/>
                </a:ext>
              </a:extLst>
            </p:cNvPr>
            <p:cNvSpPr/>
            <p:nvPr/>
          </p:nvSpPr>
          <p:spPr>
            <a:xfrm>
              <a:off x="-15244" y="4171948"/>
              <a:ext cx="685612" cy="742952"/>
            </a:xfrm>
            <a:prstGeom prst="rect">
              <a:avLst/>
            </a:prstGeom>
            <a:solidFill>
              <a:srgbClr val="005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grpSp>
          <p:nvGrpSpPr>
            <p:cNvPr id="60" name="Group 59">
              <a:extLst>
                <a:ext uri="{FF2B5EF4-FFF2-40B4-BE49-F238E27FC236}">
                  <a16:creationId xmlns:a16="http://schemas.microsoft.com/office/drawing/2014/main" id="{3E791E7E-84D0-6B4A-B43E-9D4E2DAAB4FB}"/>
                </a:ext>
              </a:extLst>
            </p:cNvPr>
            <p:cNvGrpSpPr/>
            <p:nvPr/>
          </p:nvGrpSpPr>
          <p:grpSpPr>
            <a:xfrm>
              <a:off x="190309" y="4360087"/>
              <a:ext cx="274694" cy="366676"/>
              <a:chOff x="404768" y="3500004"/>
              <a:chExt cx="274694" cy="366676"/>
            </a:xfrm>
            <a:solidFill>
              <a:schemeClr val="bg1"/>
            </a:solidFill>
          </p:grpSpPr>
          <p:sp>
            <p:nvSpPr>
              <p:cNvPr id="62" name="AutoShape 108">
                <a:extLst>
                  <a:ext uri="{FF2B5EF4-FFF2-40B4-BE49-F238E27FC236}">
                    <a16:creationId xmlns:a16="http://schemas.microsoft.com/office/drawing/2014/main" id="{F9288F79-B2D4-E641-A51A-2715D8F1A719}"/>
                  </a:ext>
                </a:extLst>
              </p:cNvPr>
              <p:cNvSpPr>
                <a:spLocks/>
              </p:cNvSpPr>
              <p:nvPr/>
            </p:nvSpPr>
            <p:spPr bwMode="auto">
              <a:xfrm>
                <a:off x="472972" y="3568834"/>
                <a:ext cx="137660" cy="1376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
                    </a:moveTo>
                    <a:cubicBezTo>
                      <a:pt x="15764" y="1800"/>
                      <a:pt x="19800" y="5835"/>
                      <a:pt x="19800" y="10800"/>
                    </a:cubicBezTo>
                    <a:cubicBezTo>
                      <a:pt x="19800" y="15764"/>
                      <a:pt x="15764" y="19800"/>
                      <a:pt x="10800" y="19800"/>
                    </a:cubicBezTo>
                    <a:cubicBezTo>
                      <a:pt x="5835" y="19800"/>
                      <a:pt x="1800" y="15764"/>
                      <a:pt x="1800" y="10800"/>
                    </a:cubicBezTo>
                    <a:cubicBezTo>
                      <a:pt x="1800" y="5835"/>
                      <a:pt x="5835" y="1800"/>
                      <a:pt x="10800" y="1800"/>
                    </a:cubicBezTo>
                    <a:moveTo>
                      <a:pt x="10800" y="21599"/>
                    </a:moveTo>
                    <a:cubicBezTo>
                      <a:pt x="16756" y="21599"/>
                      <a:pt x="21600" y="16756"/>
                      <a:pt x="21600" y="10800"/>
                    </a:cubicBezTo>
                    <a:cubicBezTo>
                      <a:pt x="21600" y="4843"/>
                      <a:pt x="16756" y="0"/>
                      <a:pt x="10800" y="0"/>
                    </a:cubicBezTo>
                    <a:cubicBezTo>
                      <a:pt x="4843" y="0"/>
                      <a:pt x="0" y="4843"/>
                      <a:pt x="0" y="10800"/>
                    </a:cubicBezTo>
                    <a:cubicBezTo>
                      <a:pt x="0" y="16756"/>
                      <a:pt x="4843" y="21599"/>
                      <a:pt x="10800" y="21599"/>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sp>
            <p:nvSpPr>
              <p:cNvPr id="63" name="AutoShape 109">
                <a:extLst>
                  <a:ext uri="{FF2B5EF4-FFF2-40B4-BE49-F238E27FC236}">
                    <a16:creationId xmlns:a16="http://schemas.microsoft.com/office/drawing/2014/main" id="{7F4D33D1-902A-764C-B981-01EDED9BF197}"/>
                  </a:ext>
                </a:extLst>
              </p:cNvPr>
              <p:cNvSpPr>
                <a:spLocks/>
              </p:cNvSpPr>
              <p:nvPr/>
            </p:nvSpPr>
            <p:spPr bwMode="auto">
              <a:xfrm>
                <a:off x="404768" y="3500004"/>
                <a:ext cx="274694" cy="366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04" y="20170"/>
                    </a:moveTo>
                    <a:cubicBezTo>
                      <a:pt x="10885" y="20184"/>
                      <a:pt x="10830" y="20215"/>
                      <a:pt x="10782" y="20237"/>
                    </a:cubicBezTo>
                    <a:cubicBezTo>
                      <a:pt x="10774" y="20218"/>
                      <a:pt x="10707" y="20178"/>
                      <a:pt x="10666" y="20147"/>
                    </a:cubicBezTo>
                    <a:cubicBezTo>
                      <a:pt x="7368" y="17300"/>
                      <a:pt x="1799" y="12497"/>
                      <a:pt x="1799" y="8101"/>
                    </a:cubicBezTo>
                    <a:cubicBezTo>
                      <a:pt x="1799" y="4378"/>
                      <a:pt x="5838" y="1350"/>
                      <a:pt x="10800" y="1350"/>
                    </a:cubicBezTo>
                    <a:cubicBezTo>
                      <a:pt x="15762" y="1350"/>
                      <a:pt x="19800" y="4378"/>
                      <a:pt x="19800" y="8101"/>
                    </a:cubicBezTo>
                    <a:cubicBezTo>
                      <a:pt x="19800" y="12497"/>
                      <a:pt x="14231" y="17300"/>
                      <a:pt x="10904" y="20170"/>
                    </a:cubicBezTo>
                    <a:moveTo>
                      <a:pt x="10800" y="0"/>
                    </a:moveTo>
                    <a:cubicBezTo>
                      <a:pt x="4844" y="0"/>
                      <a:pt x="0" y="3588"/>
                      <a:pt x="0" y="8101"/>
                    </a:cubicBezTo>
                    <a:cubicBezTo>
                      <a:pt x="0" y="12826"/>
                      <a:pt x="5400" y="17660"/>
                      <a:pt x="9337" y="21056"/>
                    </a:cubicBezTo>
                    <a:cubicBezTo>
                      <a:pt x="9352" y="21070"/>
                      <a:pt x="9984" y="21599"/>
                      <a:pt x="10766" y="21599"/>
                    </a:cubicBezTo>
                    <a:lnTo>
                      <a:pt x="10834" y="21599"/>
                    </a:lnTo>
                    <a:cubicBezTo>
                      <a:pt x="11615" y="21599"/>
                      <a:pt x="12247" y="21070"/>
                      <a:pt x="12262" y="21056"/>
                    </a:cubicBezTo>
                    <a:cubicBezTo>
                      <a:pt x="16200" y="17660"/>
                      <a:pt x="21599" y="12826"/>
                      <a:pt x="21599" y="8101"/>
                    </a:cubicBezTo>
                    <a:cubicBezTo>
                      <a:pt x="21599" y="3588"/>
                      <a:pt x="16755" y="0"/>
                      <a:pt x="10800" y="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grpSp>
        <p:sp>
          <p:nvSpPr>
            <p:cNvPr id="61" name="TextBox 27">
              <a:extLst>
                <a:ext uri="{FF2B5EF4-FFF2-40B4-BE49-F238E27FC236}">
                  <a16:creationId xmlns:a16="http://schemas.microsoft.com/office/drawing/2014/main" id="{D00DDDED-A6EC-4E45-8268-130CFF494684}"/>
                </a:ext>
              </a:extLst>
            </p:cNvPr>
            <p:cNvSpPr txBox="1">
              <a:spLocks noChangeArrowheads="1"/>
            </p:cNvSpPr>
            <p:nvPr/>
          </p:nvSpPr>
          <p:spPr bwMode="auto">
            <a:xfrm>
              <a:off x="741921" y="4266495"/>
              <a:ext cx="1455760" cy="577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467" b="1" dirty="0">
                  <a:solidFill>
                    <a:srgbClr val="005CA8"/>
                  </a:solidFill>
                  <a:latin typeface="+mn-lt"/>
                  <a:cs typeface="Open Sans" pitchFamily="34" charset="0"/>
                </a:rPr>
                <a:t>1501 Wilson Blvd.</a:t>
              </a:r>
            </a:p>
            <a:p>
              <a:r>
                <a:rPr lang="en-US" sz="1467" b="1" dirty="0">
                  <a:solidFill>
                    <a:srgbClr val="005CA8"/>
                  </a:solidFill>
                  <a:latin typeface="+mn-lt"/>
                  <a:cs typeface="Open Sans" pitchFamily="34" charset="0"/>
                </a:rPr>
                <a:t>Suite 910</a:t>
              </a:r>
            </a:p>
            <a:p>
              <a:r>
                <a:rPr lang="en-US" sz="1467" b="1" dirty="0">
                  <a:solidFill>
                    <a:srgbClr val="005CA8"/>
                  </a:solidFill>
                  <a:latin typeface="+mn-lt"/>
                  <a:cs typeface="Open Sans" pitchFamily="34" charset="0"/>
                </a:rPr>
                <a:t>Arlington, VA 22209</a:t>
              </a:r>
            </a:p>
          </p:txBody>
        </p:sp>
      </p:grpSp>
      <p:grpSp>
        <p:nvGrpSpPr>
          <p:cNvPr id="64" name="Group 63">
            <a:extLst>
              <a:ext uri="{FF2B5EF4-FFF2-40B4-BE49-F238E27FC236}">
                <a16:creationId xmlns:a16="http://schemas.microsoft.com/office/drawing/2014/main" id="{173775E0-00E6-674A-8C87-C19AEEF1B092}"/>
              </a:ext>
            </a:extLst>
          </p:cNvPr>
          <p:cNvGrpSpPr>
            <a:grpSpLocks/>
          </p:cNvGrpSpPr>
          <p:nvPr userDrawn="1"/>
        </p:nvGrpSpPr>
        <p:grpSpPr bwMode="auto">
          <a:xfrm>
            <a:off x="6117167" y="5873498"/>
            <a:ext cx="3048000" cy="990601"/>
            <a:chOff x="4572000" y="4171949"/>
            <a:chExt cx="2286000" cy="742951"/>
          </a:xfrm>
        </p:grpSpPr>
        <p:sp>
          <p:nvSpPr>
            <p:cNvPr id="65" name="Rectangle 64">
              <a:extLst>
                <a:ext uri="{FF2B5EF4-FFF2-40B4-BE49-F238E27FC236}">
                  <a16:creationId xmlns:a16="http://schemas.microsoft.com/office/drawing/2014/main" id="{9AA3A4F1-3968-5140-9DF8-A0710B1E76A5}"/>
                </a:ext>
              </a:extLst>
            </p:cNvPr>
            <p:cNvSpPr/>
            <p:nvPr/>
          </p:nvSpPr>
          <p:spPr>
            <a:xfrm>
              <a:off x="4572000" y="4171949"/>
              <a:ext cx="2286000" cy="74295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sp>
          <p:nvSpPr>
            <p:cNvPr id="66" name="Rectangle 65">
              <a:extLst>
                <a:ext uri="{FF2B5EF4-FFF2-40B4-BE49-F238E27FC236}">
                  <a16:creationId xmlns:a16="http://schemas.microsoft.com/office/drawing/2014/main" id="{E4A5D780-4793-0046-9936-E96AF1F70EF4}"/>
                </a:ext>
              </a:extLst>
            </p:cNvPr>
            <p:cNvSpPr/>
            <p:nvPr/>
          </p:nvSpPr>
          <p:spPr>
            <a:xfrm>
              <a:off x="4572000" y="4171949"/>
              <a:ext cx="685800" cy="742951"/>
            </a:xfrm>
            <a:prstGeom prst="rect">
              <a:avLst/>
            </a:prstGeom>
            <a:solidFill>
              <a:srgbClr val="005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grpSp>
          <p:nvGrpSpPr>
            <p:cNvPr id="67" name="Group 66">
              <a:extLst>
                <a:ext uri="{FF2B5EF4-FFF2-40B4-BE49-F238E27FC236}">
                  <a16:creationId xmlns:a16="http://schemas.microsoft.com/office/drawing/2014/main" id="{2F013644-4061-314C-BDED-071B49D4B84F}"/>
                </a:ext>
              </a:extLst>
            </p:cNvPr>
            <p:cNvGrpSpPr/>
            <p:nvPr/>
          </p:nvGrpSpPr>
          <p:grpSpPr>
            <a:xfrm>
              <a:off x="4789128" y="4360086"/>
              <a:ext cx="251543" cy="366676"/>
              <a:chOff x="4077792" y="3500004"/>
              <a:chExt cx="251543" cy="366676"/>
            </a:xfrm>
            <a:solidFill>
              <a:schemeClr val="bg1"/>
            </a:solidFill>
          </p:grpSpPr>
          <p:sp>
            <p:nvSpPr>
              <p:cNvPr id="69" name="AutoShape 97">
                <a:extLst>
                  <a:ext uri="{FF2B5EF4-FFF2-40B4-BE49-F238E27FC236}">
                    <a16:creationId xmlns:a16="http://schemas.microsoft.com/office/drawing/2014/main" id="{0D0E53E9-8AEB-0A4B-B75D-252EA7276EA9}"/>
                  </a:ext>
                </a:extLst>
              </p:cNvPr>
              <p:cNvSpPr>
                <a:spLocks/>
              </p:cNvSpPr>
              <p:nvPr/>
            </p:nvSpPr>
            <p:spPr bwMode="auto">
              <a:xfrm>
                <a:off x="4077792" y="3500004"/>
                <a:ext cx="251543" cy="366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600" y="20693"/>
                      <a:pt x="21600" y="19574"/>
                    </a:cubicBezTo>
                    <a:lnTo>
                      <a:pt x="21600" y="2024"/>
                    </a:lnTo>
                    <a:cubicBezTo>
                      <a:pt x="21600" y="906"/>
                      <a:pt x="20280" y="0"/>
                      <a:pt x="18654" y="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sp>
            <p:nvSpPr>
              <p:cNvPr id="70" name="AutoShape 98">
                <a:extLst>
                  <a:ext uri="{FF2B5EF4-FFF2-40B4-BE49-F238E27FC236}">
                    <a16:creationId xmlns:a16="http://schemas.microsoft.com/office/drawing/2014/main" id="{AF0C3EA6-C097-4240-80F1-8074A696107E}"/>
                  </a:ext>
                </a:extLst>
              </p:cNvPr>
              <p:cNvSpPr>
                <a:spLocks/>
              </p:cNvSpPr>
              <p:nvPr/>
            </p:nvSpPr>
            <p:spPr bwMode="auto">
              <a:xfrm>
                <a:off x="4180409" y="3534420"/>
                <a:ext cx="46304" cy="112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58"/>
                      <a:pt x="20387" y="21599"/>
                      <a:pt x="18899" y="21599"/>
                    </a:cubicBezTo>
                    <a:lnTo>
                      <a:pt x="2699" y="21599"/>
                    </a:lnTo>
                    <a:cubicBezTo>
                      <a:pt x="1202" y="21599"/>
                      <a:pt x="0" y="16758"/>
                      <a:pt x="0" y="10800"/>
                    </a:cubicBezTo>
                    <a:cubicBezTo>
                      <a:pt x="0" y="4841"/>
                      <a:pt x="1202" y="0"/>
                      <a:pt x="2699" y="0"/>
                    </a:cubicBezTo>
                    <a:lnTo>
                      <a:pt x="18899" y="0"/>
                    </a:lnTo>
                    <a:cubicBezTo>
                      <a:pt x="20387" y="0"/>
                      <a:pt x="21600" y="4841"/>
                      <a:pt x="21600" y="1080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sp>
            <p:nvSpPr>
              <p:cNvPr id="71" name="AutoShape 99">
                <a:extLst>
                  <a:ext uri="{FF2B5EF4-FFF2-40B4-BE49-F238E27FC236}">
                    <a16:creationId xmlns:a16="http://schemas.microsoft.com/office/drawing/2014/main" id="{27E3D5F9-8263-CA42-ABB8-CC1DBA732848}"/>
                  </a:ext>
                </a:extLst>
              </p:cNvPr>
              <p:cNvSpPr>
                <a:spLocks/>
              </p:cNvSpPr>
              <p:nvPr/>
            </p:nvSpPr>
            <p:spPr bwMode="auto">
              <a:xfrm>
                <a:off x="4192298" y="3821003"/>
                <a:ext cx="22526" cy="112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69"/>
                      <a:pt x="19174" y="21599"/>
                      <a:pt x="16199" y="21599"/>
                    </a:cubicBezTo>
                    <a:lnTo>
                      <a:pt x="5399" y="21599"/>
                    </a:lnTo>
                    <a:cubicBezTo>
                      <a:pt x="2404" y="21599"/>
                      <a:pt x="0" y="16769"/>
                      <a:pt x="0" y="10800"/>
                    </a:cubicBezTo>
                    <a:cubicBezTo>
                      <a:pt x="0" y="4830"/>
                      <a:pt x="2404" y="0"/>
                      <a:pt x="5399" y="0"/>
                    </a:cubicBezTo>
                    <a:lnTo>
                      <a:pt x="16199" y="0"/>
                    </a:lnTo>
                    <a:cubicBezTo>
                      <a:pt x="19174" y="0"/>
                      <a:pt x="21600" y="4830"/>
                      <a:pt x="21600" y="1080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grpSp>
        <p:sp>
          <p:nvSpPr>
            <p:cNvPr id="68" name="TextBox 67">
              <a:extLst>
                <a:ext uri="{FF2B5EF4-FFF2-40B4-BE49-F238E27FC236}">
                  <a16:creationId xmlns:a16="http://schemas.microsoft.com/office/drawing/2014/main" id="{31759CB3-B3AE-4545-B795-81B4DC5D80DB}"/>
                </a:ext>
              </a:extLst>
            </p:cNvPr>
            <p:cNvSpPr txBox="1">
              <a:spLocks noChangeArrowheads="1"/>
            </p:cNvSpPr>
            <p:nvPr/>
          </p:nvSpPr>
          <p:spPr bwMode="auto">
            <a:xfrm>
              <a:off x="5334000" y="4429857"/>
              <a:ext cx="1295400" cy="23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467" b="1" dirty="0">
                  <a:solidFill>
                    <a:srgbClr val="005CA8"/>
                  </a:solidFill>
                  <a:latin typeface="+mn-lt"/>
                  <a:cs typeface="Open Sans" pitchFamily="34" charset="0"/>
                </a:rPr>
                <a:t>202-869-1695</a:t>
              </a:r>
            </a:p>
          </p:txBody>
        </p:sp>
      </p:grpSp>
      <p:sp>
        <p:nvSpPr>
          <p:cNvPr id="72" name="Title 1">
            <a:extLst>
              <a:ext uri="{FF2B5EF4-FFF2-40B4-BE49-F238E27FC236}">
                <a16:creationId xmlns:a16="http://schemas.microsoft.com/office/drawing/2014/main" id="{CA6034C7-2AF1-2340-B383-E56DACF7A7F7}"/>
              </a:ext>
            </a:extLst>
          </p:cNvPr>
          <p:cNvSpPr txBox="1">
            <a:spLocks/>
          </p:cNvSpPr>
          <p:nvPr userDrawn="1"/>
        </p:nvSpPr>
        <p:spPr>
          <a:xfrm>
            <a:off x="914406" y="1104813"/>
            <a:ext cx="11298767" cy="1664124"/>
          </a:xfrm>
          <a:prstGeom prst="rect">
            <a:avLst/>
          </a:prstGeom>
        </p:spPr>
        <p:txBody>
          <a:bodyPr lIns="0" tIns="0" rIns="0" bIns="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5067"/>
              </a:lnSpc>
            </a:pPr>
            <a:r>
              <a:rPr lang="en-US" sz="5067" b="1" dirty="0">
                <a:solidFill>
                  <a:srgbClr val="005CA8"/>
                </a:solidFill>
                <a:latin typeface="+mn-lt"/>
              </a:rPr>
              <a:t>NAME</a:t>
            </a:r>
          </a:p>
          <a:p>
            <a:pPr>
              <a:lnSpc>
                <a:spcPts val="5067"/>
              </a:lnSpc>
            </a:pPr>
            <a:r>
              <a:rPr lang="en-US" sz="5067" b="0" dirty="0">
                <a:solidFill>
                  <a:srgbClr val="005CA8"/>
                </a:solidFill>
                <a:latin typeface="+mn-lt"/>
              </a:rPr>
              <a:t>PROGRAM DIRECTOR, </a:t>
            </a:r>
          </a:p>
          <a:p>
            <a:pPr>
              <a:lnSpc>
                <a:spcPts val="5067"/>
              </a:lnSpc>
            </a:pPr>
            <a:r>
              <a:rPr lang="en-US" sz="5067" b="0" dirty="0">
                <a:solidFill>
                  <a:srgbClr val="005CA8"/>
                </a:solidFill>
                <a:latin typeface="+mn-lt"/>
              </a:rPr>
              <a:t>CLINICAL DIAGNOSTICS</a:t>
            </a:r>
          </a:p>
        </p:txBody>
      </p:sp>
    </p:spTree>
    <p:extLst>
      <p:ext uri="{BB962C8B-B14F-4D97-AF65-F5344CB8AC3E}">
        <p14:creationId xmlns:p14="http://schemas.microsoft.com/office/powerpoint/2010/main" val="16242653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6" name="Text Placeholder 17">
            <a:extLst>
              <a:ext uri="{FF2B5EF4-FFF2-40B4-BE49-F238E27FC236}">
                <a16:creationId xmlns:a16="http://schemas.microsoft.com/office/drawing/2014/main" id="{E1562908-4545-584B-91A6-3C9BE8AE7214}"/>
              </a:ext>
            </a:extLst>
          </p:cNvPr>
          <p:cNvSpPr>
            <a:spLocks noGrp="1"/>
          </p:cNvSpPr>
          <p:nvPr>
            <p:ph type="body" sz="quarter" idx="14" hasCustomPrompt="1"/>
          </p:nvPr>
        </p:nvSpPr>
        <p:spPr>
          <a:xfrm>
            <a:off x="423125" y="3495022"/>
            <a:ext cx="11385168" cy="924713"/>
          </a:xfrm>
          <a:prstGeom prst="rect">
            <a:avLst/>
          </a:prstGeom>
        </p:spPr>
        <p:txBody>
          <a:bodyPr lIns="0">
            <a:normAutofit/>
          </a:bodyPr>
          <a:lstStyle>
            <a:lvl1pPr marL="0" indent="0" algn="l">
              <a:buNone/>
              <a:defRPr sz="3200" b="1">
                <a:solidFill>
                  <a:schemeClr val="accent5"/>
                </a:solidFill>
              </a:defRPr>
            </a:lvl1pPr>
          </a:lstStyle>
          <a:p>
            <a:pPr lvl="0"/>
            <a:r>
              <a:rPr lang="en-US" dirty="0"/>
              <a:t>Presenter Name(s)</a:t>
            </a:r>
          </a:p>
        </p:txBody>
      </p:sp>
      <p:sp>
        <p:nvSpPr>
          <p:cNvPr id="22" name="Text Placeholder 17">
            <a:extLst>
              <a:ext uri="{FF2B5EF4-FFF2-40B4-BE49-F238E27FC236}">
                <a16:creationId xmlns:a16="http://schemas.microsoft.com/office/drawing/2014/main" id="{24691CE8-AFBA-C94A-B13E-7A7BA4932033}"/>
              </a:ext>
            </a:extLst>
          </p:cNvPr>
          <p:cNvSpPr>
            <a:spLocks noGrp="1"/>
          </p:cNvSpPr>
          <p:nvPr>
            <p:ph type="body" sz="quarter" idx="15" hasCustomPrompt="1"/>
          </p:nvPr>
        </p:nvSpPr>
        <p:spPr>
          <a:xfrm>
            <a:off x="423125" y="4422831"/>
            <a:ext cx="11385168" cy="487132"/>
          </a:xfrm>
          <a:prstGeom prst="rect">
            <a:avLst/>
          </a:prstGeom>
        </p:spPr>
        <p:txBody>
          <a:bodyPr lIns="0" tIns="0" rIns="0" bIns="0">
            <a:normAutofit/>
          </a:bodyPr>
          <a:lstStyle>
            <a:lvl1pPr marL="0" indent="0" algn="l">
              <a:buNone/>
              <a:defRPr sz="2133" b="0" spc="-40" baseline="0">
                <a:solidFill>
                  <a:schemeClr val="tx2"/>
                </a:solidFill>
              </a:defRPr>
            </a:lvl1pPr>
          </a:lstStyle>
          <a:p>
            <a:pPr lvl="0"/>
            <a:r>
              <a:rPr lang="en-US" dirty="0"/>
              <a:t>DATE (Month DD, YYYY)</a:t>
            </a:r>
          </a:p>
        </p:txBody>
      </p:sp>
      <p:grpSp>
        <p:nvGrpSpPr>
          <p:cNvPr id="23" name="Group 22">
            <a:extLst>
              <a:ext uri="{FF2B5EF4-FFF2-40B4-BE49-F238E27FC236}">
                <a16:creationId xmlns:a16="http://schemas.microsoft.com/office/drawing/2014/main" id="{996C2E48-4A12-AC4A-9C08-6E63590BCA83}"/>
              </a:ext>
            </a:extLst>
          </p:cNvPr>
          <p:cNvGrpSpPr/>
          <p:nvPr userDrawn="1"/>
        </p:nvGrpSpPr>
        <p:grpSpPr>
          <a:xfrm>
            <a:off x="-18457" y="4"/>
            <a:ext cx="12210457" cy="3513129"/>
            <a:chOff x="-13843" y="0"/>
            <a:chExt cx="9157843" cy="2634846"/>
          </a:xfrm>
        </p:grpSpPr>
        <p:sp>
          <p:nvSpPr>
            <p:cNvPr id="24" name="Rectangle 4">
              <a:extLst>
                <a:ext uri="{FF2B5EF4-FFF2-40B4-BE49-F238E27FC236}">
                  <a16:creationId xmlns:a16="http://schemas.microsoft.com/office/drawing/2014/main" id="{7121C7EE-76E3-5544-A1F4-F7897190FEE9}"/>
                </a:ext>
              </a:extLst>
            </p:cNvPr>
            <p:cNvSpPr/>
            <p:nvPr userDrawn="1"/>
          </p:nvSpPr>
          <p:spPr>
            <a:xfrm>
              <a:off x="-6970" y="0"/>
              <a:ext cx="9144096" cy="1573029"/>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25" name="Rectangle 4">
              <a:extLst>
                <a:ext uri="{FF2B5EF4-FFF2-40B4-BE49-F238E27FC236}">
                  <a16:creationId xmlns:a16="http://schemas.microsoft.com/office/drawing/2014/main" id="{60D2EAB3-F1AE-544E-BA76-457426AA1478}"/>
                </a:ext>
              </a:extLst>
            </p:cNvPr>
            <p:cNvSpPr/>
            <p:nvPr userDrawn="1"/>
          </p:nvSpPr>
          <p:spPr>
            <a:xfrm flipH="1">
              <a:off x="2194" y="0"/>
              <a:ext cx="9141805" cy="1399995"/>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rgbClr val="73C0D3">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26" name="Rectangle 4">
              <a:extLst>
                <a:ext uri="{FF2B5EF4-FFF2-40B4-BE49-F238E27FC236}">
                  <a16:creationId xmlns:a16="http://schemas.microsoft.com/office/drawing/2014/main" id="{58585E10-677E-5E43-B79E-31384590CDE3}"/>
                </a:ext>
              </a:extLst>
            </p:cNvPr>
            <p:cNvSpPr/>
            <p:nvPr userDrawn="1"/>
          </p:nvSpPr>
          <p:spPr>
            <a:xfrm>
              <a:off x="3127364" y="0"/>
              <a:ext cx="6016636" cy="1311119"/>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Lst>
              <a:ahLst/>
              <a:cxnLst>
                <a:cxn ang="0">
                  <a:pos x="connsiteX0" y="connsiteY0"/>
                </a:cxn>
                <a:cxn ang="0">
                  <a:pos x="connsiteX1" y="connsiteY1"/>
                </a:cxn>
                <a:cxn ang="0">
                  <a:pos x="connsiteX2" y="connsiteY2"/>
                </a:cxn>
                <a:cxn ang="0">
                  <a:pos x="connsiteX3" y="connsiteY3"/>
                </a:cxn>
              </a:cxnLst>
              <a:rect l="l" t="t" r="r" b="b"/>
              <a:pathLst>
                <a:path w="4445636" h="817247">
                  <a:moveTo>
                    <a:pt x="0" y="0"/>
                  </a:moveTo>
                  <a:lnTo>
                    <a:pt x="4445636" y="0"/>
                  </a:lnTo>
                  <a:lnTo>
                    <a:pt x="4445636" y="817247"/>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28" name="Straight Connector 27">
              <a:extLst>
                <a:ext uri="{FF2B5EF4-FFF2-40B4-BE49-F238E27FC236}">
                  <a16:creationId xmlns:a16="http://schemas.microsoft.com/office/drawing/2014/main" id="{B4EBBB98-B9D4-1442-BF16-1754187A96B2}"/>
                </a:ext>
              </a:extLst>
            </p:cNvPr>
            <p:cNvCxnSpPr/>
            <p:nvPr userDrawn="1"/>
          </p:nvCxnSpPr>
          <p:spPr>
            <a:xfrm flipH="1" flipV="1">
              <a:off x="77804" y="448336"/>
              <a:ext cx="7193157" cy="2076398"/>
            </a:xfrm>
            <a:prstGeom prst="line">
              <a:avLst/>
            </a:prstGeom>
            <a:ln w="25400" cap="flat">
              <a:solidFill>
                <a:srgbClr val="D0D0D0">
                  <a:alpha val="30000"/>
                </a:srgbClr>
              </a:solidFill>
              <a:headEnd type="ova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93507F0A-37EA-8545-9E84-DFA9C30900A5}"/>
                </a:ext>
              </a:extLst>
            </p:cNvPr>
            <p:cNvCxnSpPr/>
            <p:nvPr userDrawn="1"/>
          </p:nvCxnSpPr>
          <p:spPr>
            <a:xfrm flipH="1" flipV="1">
              <a:off x="-13843" y="448336"/>
              <a:ext cx="6240026" cy="2186510"/>
            </a:xfrm>
            <a:prstGeom prst="line">
              <a:avLst/>
            </a:prstGeom>
            <a:ln w="25400" cap="flat">
              <a:solidFill>
                <a:srgbClr val="D0D0D0">
                  <a:alpha val="30000"/>
                </a:srgbClr>
              </a:solidFill>
              <a:headEnd type="oval"/>
            </a:ln>
          </p:spPr>
          <p:style>
            <a:lnRef idx="1">
              <a:schemeClr val="accent1"/>
            </a:lnRef>
            <a:fillRef idx="0">
              <a:schemeClr val="accent1"/>
            </a:fillRef>
            <a:effectRef idx="0">
              <a:schemeClr val="accent1"/>
            </a:effectRef>
            <a:fontRef idx="minor">
              <a:schemeClr val="tx1"/>
            </a:fontRef>
          </p:style>
        </p:cxnSp>
      </p:grpSp>
      <p:sp>
        <p:nvSpPr>
          <p:cNvPr id="30" name="Rectangle 4">
            <a:extLst>
              <a:ext uri="{FF2B5EF4-FFF2-40B4-BE49-F238E27FC236}">
                <a16:creationId xmlns:a16="http://schemas.microsoft.com/office/drawing/2014/main" id="{FE1411D8-6EE9-6540-A0A6-99FD56B2FF2D}"/>
              </a:ext>
            </a:extLst>
          </p:cNvPr>
          <p:cNvSpPr/>
          <p:nvPr userDrawn="1"/>
        </p:nvSpPr>
        <p:spPr>
          <a:xfrm flipV="1">
            <a:off x="-11596" y="5796154"/>
            <a:ext cx="12200571" cy="1067945"/>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6783 w 4445636"/>
              <a:gd name="connsiteY3" fmla="*/ 181998 h 817247"/>
              <a:gd name="connsiteX4" fmla="*/ 0 w 4445636"/>
              <a:gd name="connsiteY4" fmla="*/ 0 h 817247"/>
              <a:gd name="connsiteX0" fmla="*/ 12569 w 4458205"/>
              <a:gd name="connsiteY0" fmla="*/ 0 h 817247"/>
              <a:gd name="connsiteX1" fmla="*/ 4458205 w 4458205"/>
              <a:gd name="connsiteY1" fmla="*/ 0 h 817247"/>
              <a:gd name="connsiteX2" fmla="*/ 4458205 w 4458205"/>
              <a:gd name="connsiteY2" fmla="*/ 817247 h 817247"/>
              <a:gd name="connsiteX3" fmla="*/ 0 w 4458205"/>
              <a:gd name="connsiteY3" fmla="*/ 173172 h 817247"/>
              <a:gd name="connsiteX4" fmla="*/ 12569 w 4458205"/>
              <a:gd name="connsiteY4" fmla="*/ 0 h 817247"/>
              <a:gd name="connsiteX0" fmla="*/ 0 w 4469826"/>
              <a:gd name="connsiteY0" fmla="*/ 0 h 826074"/>
              <a:gd name="connsiteX1" fmla="*/ 4469826 w 4469826"/>
              <a:gd name="connsiteY1" fmla="*/ 8827 h 826074"/>
              <a:gd name="connsiteX2" fmla="*/ 4469826 w 4469826"/>
              <a:gd name="connsiteY2" fmla="*/ 826074 h 826074"/>
              <a:gd name="connsiteX3" fmla="*/ 11621 w 4469826"/>
              <a:gd name="connsiteY3" fmla="*/ 181999 h 826074"/>
              <a:gd name="connsiteX4" fmla="*/ 0 w 4469826"/>
              <a:gd name="connsiteY4" fmla="*/ 0 h 826074"/>
              <a:gd name="connsiteX0" fmla="*/ 0 w 4469826"/>
              <a:gd name="connsiteY0" fmla="*/ 0 h 720152"/>
              <a:gd name="connsiteX1" fmla="*/ 4469826 w 4469826"/>
              <a:gd name="connsiteY1" fmla="*/ 8827 h 720152"/>
              <a:gd name="connsiteX2" fmla="*/ 4469826 w 4469826"/>
              <a:gd name="connsiteY2" fmla="*/ 720152 h 720152"/>
              <a:gd name="connsiteX3" fmla="*/ 11621 w 4469826"/>
              <a:gd name="connsiteY3" fmla="*/ 181999 h 720152"/>
              <a:gd name="connsiteX4" fmla="*/ 0 w 4469826"/>
              <a:gd name="connsiteY4" fmla="*/ 0 h 720152"/>
              <a:gd name="connsiteX0" fmla="*/ 1394 w 4458205"/>
              <a:gd name="connsiteY0" fmla="*/ 0 h 739147"/>
              <a:gd name="connsiteX1" fmla="*/ 4458205 w 4458205"/>
              <a:gd name="connsiteY1" fmla="*/ 27822 h 739147"/>
              <a:gd name="connsiteX2" fmla="*/ 4458205 w 4458205"/>
              <a:gd name="connsiteY2" fmla="*/ 739147 h 739147"/>
              <a:gd name="connsiteX3" fmla="*/ 0 w 4458205"/>
              <a:gd name="connsiteY3" fmla="*/ 200994 h 739147"/>
              <a:gd name="connsiteX4" fmla="*/ 1394 w 4458205"/>
              <a:gd name="connsiteY4" fmla="*/ 0 h 739147"/>
              <a:gd name="connsiteX0" fmla="*/ 22 w 4456833"/>
              <a:gd name="connsiteY0" fmla="*/ 0 h 739147"/>
              <a:gd name="connsiteX1" fmla="*/ 4456833 w 4456833"/>
              <a:gd name="connsiteY1" fmla="*/ 27822 h 739147"/>
              <a:gd name="connsiteX2" fmla="*/ 4456833 w 4456833"/>
              <a:gd name="connsiteY2" fmla="*/ 739147 h 739147"/>
              <a:gd name="connsiteX3" fmla="*/ 6437 w 4456833"/>
              <a:gd name="connsiteY3" fmla="*/ 191496 h 739147"/>
              <a:gd name="connsiteX4" fmla="*/ 22 w 4456833"/>
              <a:gd name="connsiteY4" fmla="*/ 0 h 739147"/>
              <a:gd name="connsiteX0" fmla="*/ 3997 w 4450396"/>
              <a:gd name="connsiteY0" fmla="*/ 0 h 739147"/>
              <a:gd name="connsiteX1" fmla="*/ 4450396 w 4450396"/>
              <a:gd name="connsiteY1" fmla="*/ 27822 h 739147"/>
              <a:gd name="connsiteX2" fmla="*/ 4450396 w 4450396"/>
              <a:gd name="connsiteY2" fmla="*/ 739147 h 739147"/>
              <a:gd name="connsiteX3" fmla="*/ 0 w 4450396"/>
              <a:gd name="connsiteY3" fmla="*/ 191496 h 739147"/>
              <a:gd name="connsiteX4" fmla="*/ 3997 w 4450396"/>
              <a:gd name="connsiteY4" fmla="*/ 0 h 739147"/>
              <a:gd name="connsiteX0" fmla="*/ 92498 w 4450396"/>
              <a:gd name="connsiteY0" fmla="*/ 105148 h 711325"/>
              <a:gd name="connsiteX1" fmla="*/ 4450396 w 4450396"/>
              <a:gd name="connsiteY1" fmla="*/ 0 h 711325"/>
              <a:gd name="connsiteX2" fmla="*/ 4450396 w 4450396"/>
              <a:gd name="connsiteY2" fmla="*/ 711325 h 711325"/>
              <a:gd name="connsiteX3" fmla="*/ 0 w 4450396"/>
              <a:gd name="connsiteY3" fmla="*/ 163674 h 711325"/>
              <a:gd name="connsiteX4" fmla="*/ 92498 w 4450396"/>
              <a:gd name="connsiteY4" fmla="*/ 105148 h 711325"/>
              <a:gd name="connsiteX0" fmla="*/ 21 w 4456832"/>
              <a:gd name="connsiteY0" fmla="*/ 5420 h 711325"/>
              <a:gd name="connsiteX1" fmla="*/ 4456832 w 4456832"/>
              <a:gd name="connsiteY1" fmla="*/ 0 h 711325"/>
              <a:gd name="connsiteX2" fmla="*/ 4456832 w 4456832"/>
              <a:gd name="connsiteY2" fmla="*/ 711325 h 711325"/>
              <a:gd name="connsiteX3" fmla="*/ 6436 w 4456832"/>
              <a:gd name="connsiteY3" fmla="*/ 163674 h 711325"/>
              <a:gd name="connsiteX4" fmla="*/ 21 w 4456832"/>
              <a:gd name="connsiteY4" fmla="*/ 5420 h 711325"/>
              <a:gd name="connsiteX0" fmla="*/ 0 w 4456811"/>
              <a:gd name="connsiteY0" fmla="*/ 5420 h 711325"/>
              <a:gd name="connsiteX1" fmla="*/ 4456811 w 4456811"/>
              <a:gd name="connsiteY1" fmla="*/ 0 h 711325"/>
              <a:gd name="connsiteX2" fmla="*/ 4456811 w 4456811"/>
              <a:gd name="connsiteY2" fmla="*/ 711325 h 711325"/>
              <a:gd name="connsiteX3" fmla="*/ 6415 w 4456811"/>
              <a:gd name="connsiteY3" fmla="*/ 163674 h 711325"/>
              <a:gd name="connsiteX4" fmla="*/ 0 w 4456811"/>
              <a:gd name="connsiteY4" fmla="*/ 5420 h 711325"/>
              <a:gd name="connsiteX0" fmla="*/ 0 w 4454208"/>
              <a:gd name="connsiteY0" fmla="*/ 5420 h 711325"/>
              <a:gd name="connsiteX1" fmla="*/ 4454208 w 4454208"/>
              <a:gd name="connsiteY1" fmla="*/ 0 h 711325"/>
              <a:gd name="connsiteX2" fmla="*/ 4454208 w 4454208"/>
              <a:gd name="connsiteY2" fmla="*/ 711325 h 711325"/>
              <a:gd name="connsiteX3" fmla="*/ 3812 w 4454208"/>
              <a:gd name="connsiteY3" fmla="*/ 163674 h 711325"/>
              <a:gd name="connsiteX4" fmla="*/ 0 w 4454208"/>
              <a:gd name="connsiteY4" fmla="*/ 5420 h 711325"/>
              <a:gd name="connsiteX0" fmla="*/ 0 w 4454208"/>
              <a:gd name="connsiteY0" fmla="*/ 5420 h 711325"/>
              <a:gd name="connsiteX1" fmla="*/ 4454208 w 4454208"/>
              <a:gd name="connsiteY1" fmla="*/ 0 h 711325"/>
              <a:gd name="connsiteX2" fmla="*/ 4454208 w 4454208"/>
              <a:gd name="connsiteY2" fmla="*/ 711325 h 711325"/>
              <a:gd name="connsiteX3" fmla="*/ 1209 w 4454208"/>
              <a:gd name="connsiteY3" fmla="*/ 158926 h 711325"/>
              <a:gd name="connsiteX4" fmla="*/ 0 w 4454208"/>
              <a:gd name="connsiteY4" fmla="*/ 5420 h 711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4208" h="711325">
                <a:moveTo>
                  <a:pt x="0" y="5420"/>
                </a:moveTo>
                <a:lnTo>
                  <a:pt x="4454208" y="0"/>
                </a:lnTo>
                <a:lnTo>
                  <a:pt x="4454208" y="711325"/>
                </a:lnTo>
                <a:lnTo>
                  <a:pt x="1209" y="158926"/>
                </a:lnTo>
                <a:cubicBezTo>
                  <a:pt x="1674" y="91928"/>
                  <a:pt x="3207" y="84547"/>
                  <a:pt x="0" y="5420"/>
                </a:cubicBezTo>
                <a:close/>
              </a:path>
            </a:pathLst>
          </a:custGeom>
          <a:solidFill>
            <a:schemeClr val="accent3">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31" name="Title Placeholder 1">
            <a:extLst>
              <a:ext uri="{FF2B5EF4-FFF2-40B4-BE49-F238E27FC236}">
                <a16:creationId xmlns:a16="http://schemas.microsoft.com/office/drawing/2014/main" id="{48A7D14F-7079-8A4D-9BA7-7AF6C20D53BE}"/>
              </a:ext>
            </a:extLst>
          </p:cNvPr>
          <p:cNvSpPr>
            <a:spLocks noGrp="1"/>
          </p:cNvSpPr>
          <p:nvPr>
            <p:ph type="title" hasCustomPrompt="1"/>
          </p:nvPr>
        </p:nvSpPr>
        <p:spPr>
          <a:xfrm>
            <a:off x="423125" y="1992991"/>
            <a:ext cx="11395467" cy="1428267"/>
          </a:xfrm>
          <a:prstGeom prst="rect">
            <a:avLst/>
          </a:prstGeom>
        </p:spPr>
        <p:txBody>
          <a:bodyPr vert="horz" lIns="0" tIns="0" rIns="0" bIns="0" rtlCol="0" anchor="ctr">
            <a:noAutofit/>
          </a:bodyPr>
          <a:lstStyle>
            <a:lvl1pPr>
              <a:defRPr sz="5867">
                <a:solidFill>
                  <a:schemeClr val="accent6"/>
                </a:solidFill>
              </a:defRPr>
            </a:lvl1pPr>
          </a:lstStyle>
          <a:p>
            <a:r>
              <a:rPr lang="en-US" dirty="0"/>
              <a:t>Presentation Title - First line</a:t>
            </a:r>
            <a:br>
              <a:rPr lang="en-US" dirty="0"/>
            </a:br>
            <a:r>
              <a:rPr lang="en-US" dirty="0"/>
              <a:t>Title - Second Line</a:t>
            </a:r>
          </a:p>
        </p:txBody>
      </p:sp>
      <p:pic>
        <p:nvPicPr>
          <p:cNvPr id="15" name="Picture 14">
            <a:extLst>
              <a:ext uri="{FF2B5EF4-FFF2-40B4-BE49-F238E27FC236}">
                <a16:creationId xmlns:a16="http://schemas.microsoft.com/office/drawing/2014/main" id="{A24C5287-C09C-8E4F-BE89-3054010B4A9A}"/>
              </a:ext>
            </a:extLst>
          </p:cNvPr>
          <p:cNvPicPr>
            <a:picLocks noChangeAspect="1"/>
          </p:cNvPicPr>
          <p:nvPr userDrawn="1"/>
        </p:nvPicPr>
        <p:blipFill>
          <a:blip r:embed="rId2"/>
          <a:stretch>
            <a:fillRect/>
          </a:stretch>
        </p:blipFill>
        <p:spPr>
          <a:xfrm>
            <a:off x="423125" y="5155992"/>
            <a:ext cx="2499627" cy="1082785"/>
          </a:xfrm>
          <a:prstGeom prst="rect">
            <a:avLst/>
          </a:prstGeom>
        </p:spPr>
      </p:pic>
    </p:spTree>
    <p:extLst>
      <p:ext uri="{BB962C8B-B14F-4D97-AF65-F5344CB8AC3E}">
        <p14:creationId xmlns:p14="http://schemas.microsoft.com/office/powerpoint/2010/main" val="504568572"/>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Welcome Pag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9FF413F-7E5D-844F-BD7A-F8F05041158F}"/>
              </a:ext>
            </a:extLst>
          </p:cNvPr>
          <p:cNvSpPr/>
          <p:nvPr userDrawn="1"/>
        </p:nvSpPr>
        <p:spPr>
          <a:xfrm>
            <a:off x="12217" y="0"/>
            <a:ext cx="12192000" cy="686409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0" name="Text Placeholder 12">
            <a:extLst>
              <a:ext uri="{FF2B5EF4-FFF2-40B4-BE49-F238E27FC236}">
                <a16:creationId xmlns:a16="http://schemas.microsoft.com/office/drawing/2014/main" id="{AD2FDC4D-6BA1-F049-B34B-F3813AFF5AE0}"/>
              </a:ext>
            </a:extLst>
          </p:cNvPr>
          <p:cNvSpPr>
            <a:spLocks noGrp="1"/>
          </p:cNvSpPr>
          <p:nvPr>
            <p:ph type="body" sz="quarter" idx="11" hasCustomPrompt="1"/>
          </p:nvPr>
        </p:nvSpPr>
        <p:spPr>
          <a:xfrm>
            <a:off x="1272597" y="3992549"/>
            <a:ext cx="9646187" cy="1295401"/>
          </a:xfrm>
          <a:prstGeom prst="rect">
            <a:avLst/>
          </a:prstGeom>
        </p:spPr>
        <p:txBody>
          <a:bodyPr anchor="ctr">
            <a:normAutofit/>
          </a:bodyPr>
          <a:lstStyle>
            <a:lvl1pPr marL="0" indent="0" algn="ctr">
              <a:buNone/>
              <a:defRPr sz="3733">
                <a:solidFill>
                  <a:schemeClr val="bg1"/>
                </a:solidFill>
              </a:defRPr>
            </a:lvl1pPr>
            <a:lvl2pPr marL="609585" indent="0">
              <a:buNone/>
              <a:defRPr/>
            </a:lvl2pPr>
            <a:lvl3pPr marL="1219170" indent="0">
              <a:buNone/>
              <a:defRPr/>
            </a:lvl3pPr>
            <a:lvl4pPr marL="1828754" indent="0">
              <a:buNone/>
              <a:defRPr/>
            </a:lvl4pPr>
            <a:lvl5pPr marL="2438339" indent="0">
              <a:buNone/>
              <a:defRPr/>
            </a:lvl5pPr>
          </a:lstStyle>
          <a:p>
            <a:pPr lvl="0"/>
            <a:r>
              <a:rPr lang="en-US" dirty="0"/>
              <a:t>Subtitle or Presenter Name</a:t>
            </a:r>
          </a:p>
        </p:txBody>
      </p:sp>
      <p:grpSp>
        <p:nvGrpSpPr>
          <p:cNvPr id="21" name="Group 20">
            <a:extLst>
              <a:ext uri="{FF2B5EF4-FFF2-40B4-BE49-F238E27FC236}">
                <a16:creationId xmlns:a16="http://schemas.microsoft.com/office/drawing/2014/main" id="{23C452F6-3120-6A40-BB6F-5C2A7D5839F7}"/>
              </a:ext>
            </a:extLst>
          </p:cNvPr>
          <p:cNvGrpSpPr/>
          <p:nvPr userDrawn="1"/>
        </p:nvGrpSpPr>
        <p:grpSpPr>
          <a:xfrm>
            <a:off x="-18457" y="4"/>
            <a:ext cx="12210457" cy="3513129"/>
            <a:chOff x="-13843" y="0"/>
            <a:chExt cx="9157843" cy="2634846"/>
          </a:xfrm>
        </p:grpSpPr>
        <p:sp>
          <p:nvSpPr>
            <p:cNvPr id="22" name="Rectangle 4">
              <a:extLst>
                <a:ext uri="{FF2B5EF4-FFF2-40B4-BE49-F238E27FC236}">
                  <a16:creationId xmlns:a16="http://schemas.microsoft.com/office/drawing/2014/main" id="{331A7F50-FEF0-944F-B528-EAEA00A87E30}"/>
                </a:ext>
              </a:extLst>
            </p:cNvPr>
            <p:cNvSpPr/>
            <p:nvPr userDrawn="1"/>
          </p:nvSpPr>
          <p:spPr>
            <a:xfrm>
              <a:off x="-6970" y="0"/>
              <a:ext cx="9144096" cy="1573029"/>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23" name="Rectangle 4">
              <a:extLst>
                <a:ext uri="{FF2B5EF4-FFF2-40B4-BE49-F238E27FC236}">
                  <a16:creationId xmlns:a16="http://schemas.microsoft.com/office/drawing/2014/main" id="{E6A3D17E-0C7F-E447-B529-DF8C745A9511}"/>
                </a:ext>
              </a:extLst>
            </p:cNvPr>
            <p:cNvSpPr/>
            <p:nvPr userDrawn="1"/>
          </p:nvSpPr>
          <p:spPr>
            <a:xfrm flipH="1">
              <a:off x="2194" y="0"/>
              <a:ext cx="9141805" cy="1399995"/>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rgbClr val="73C0D3">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24" name="Rectangle 4">
              <a:extLst>
                <a:ext uri="{FF2B5EF4-FFF2-40B4-BE49-F238E27FC236}">
                  <a16:creationId xmlns:a16="http://schemas.microsoft.com/office/drawing/2014/main" id="{0C5E8179-B891-D44F-A14F-CE1A4982BF2B}"/>
                </a:ext>
              </a:extLst>
            </p:cNvPr>
            <p:cNvSpPr/>
            <p:nvPr userDrawn="1"/>
          </p:nvSpPr>
          <p:spPr>
            <a:xfrm>
              <a:off x="3127364" y="0"/>
              <a:ext cx="6016636" cy="1311119"/>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Lst>
              <a:ahLst/>
              <a:cxnLst>
                <a:cxn ang="0">
                  <a:pos x="connsiteX0" y="connsiteY0"/>
                </a:cxn>
                <a:cxn ang="0">
                  <a:pos x="connsiteX1" y="connsiteY1"/>
                </a:cxn>
                <a:cxn ang="0">
                  <a:pos x="connsiteX2" y="connsiteY2"/>
                </a:cxn>
                <a:cxn ang="0">
                  <a:pos x="connsiteX3" y="connsiteY3"/>
                </a:cxn>
              </a:cxnLst>
              <a:rect l="l" t="t" r="r" b="b"/>
              <a:pathLst>
                <a:path w="4445636" h="817247">
                  <a:moveTo>
                    <a:pt x="0" y="0"/>
                  </a:moveTo>
                  <a:lnTo>
                    <a:pt x="4445636" y="0"/>
                  </a:lnTo>
                  <a:lnTo>
                    <a:pt x="4445636" y="817247"/>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25" name="Straight Connector 24">
              <a:extLst>
                <a:ext uri="{FF2B5EF4-FFF2-40B4-BE49-F238E27FC236}">
                  <a16:creationId xmlns:a16="http://schemas.microsoft.com/office/drawing/2014/main" id="{E4EB482D-F19B-0E45-A6A0-5FEFA68E526C}"/>
                </a:ext>
              </a:extLst>
            </p:cNvPr>
            <p:cNvCxnSpPr>
              <a:cxnSpLocks/>
            </p:cNvCxnSpPr>
            <p:nvPr userDrawn="1"/>
          </p:nvCxnSpPr>
          <p:spPr>
            <a:xfrm flipH="1" flipV="1">
              <a:off x="0" y="448336"/>
              <a:ext cx="7270962" cy="2076399"/>
            </a:xfrm>
            <a:prstGeom prst="line">
              <a:avLst/>
            </a:prstGeom>
            <a:ln w="25400" cap="flat">
              <a:solidFill>
                <a:srgbClr val="D0D0D0">
                  <a:alpha val="30000"/>
                </a:srgbClr>
              </a:solidFill>
              <a:headEnd type="ova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15CE5081-8D92-3E42-A855-A3A21A888958}"/>
                </a:ext>
              </a:extLst>
            </p:cNvPr>
            <p:cNvCxnSpPr/>
            <p:nvPr userDrawn="1"/>
          </p:nvCxnSpPr>
          <p:spPr>
            <a:xfrm flipH="1" flipV="1">
              <a:off x="-13843" y="448336"/>
              <a:ext cx="6240026" cy="2186510"/>
            </a:xfrm>
            <a:prstGeom prst="line">
              <a:avLst/>
            </a:prstGeom>
            <a:ln w="25400" cap="flat">
              <a:solidFill>
                <a:srgbClr val="D0D0D0">
                  <a:alpha val="30000"/>
                </a:srgbClr>
              </a:solidFill>
              <a:headEnd type="oval"/>
            </a:ln>
          </p:spPr>
          <p:style>
            <a:lnRef idx="1">
              <a:schemeClr val="accent1"/>
            </a:lnRef>
            <a:fillRef idx="0">
              <a:schemeClr val="accent1"/>
            </a:fillRef>
            <a:effectRef idx="0">
              <a:schemeClr val="accent1"/>
            </a:effectRef>
            <a:fontRef idx="minor">
              <a:schemeClr val="tx1"/>
            </a:fontRef>
          </p:style>
        </p:cxnSp>
      </p:grpSp>
      <p:sp>
        <p:nvSpPr>
          <p:cNvPr id="27" name="Rectangle 4">
            <a:extLst>
              <a:ext uri="{FF2B5EF4-FFF2-40B4-BE49-F238E27FC236}">
                <a16:creationId xmlns:a16="http://schemas.microsoft.com/office/drawing/2014/main" id="{D7F0FB5C-D175-2D47-8590-7537D1182BAD}"/>
              </a:ext>
            </a:extLst>
          </p:cNvPr>
          <p:cNvSpPr/>
          <p:nvPr userDrawn="1"/>
        </p:nvSpPr>
        <p:spPr>
          <a:xfrm flipV="1">
            <a:off x="0" y="4956097"/>
            <a:ext cx="12192000" cy="1892615"/>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28" name="Rectangle 4">
            <a:extLst>
              <a:ext uri="{FF2B5EF4-FFF2-40B4-BE49-F238E27FC236}">
                <a16:creationId xmlns:a16="http://schemas.microsoft.com/office/drawing/2014/main" id="{CD52C927-DC3E-494F-BAFA-254DD245D8A5}"/>
              </a:ext>
            </a:extLst>
          </p:cNvPr>
          <p:cNvSpPr/>
          <p:nvPr userDrawn="1"/>
        </p:nvSpPr>
        <p:spPr>
          <a:xfrm flipH="1" flipV="1">
            <a:off x="0" y="4897295"/>
            <a:ext cx="12192000" cy="1951423"/>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29" name="Rectangle 4">
            <a:extLst>
              <a:ext uri="{FF2B5EF4-FFF2-40B4-BE49-F238E27FC236}">
                <a16:creationId xmlns:a16="http://schemas.microsoft.com/office/drawing/2014/main" id="{8E0D13E9-6FDD-AB45-8FFF-9F5293EDC92D}"/>
              </a:ext>
            </a:extLst>
          </p:cNvPr>
          <p:cNvSpPr/>
          <p:nvPr userDrawn="1"/>
        </p:nvSpPr>
        <p:spPr>
          <a:xfrm flipV="1">
            <a:off x="4229759" y="5028898"/>
            <a:ext cx="7962247" cy="1819820"/>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Lst>
            <a:ahLst/>
            <a:cxnLst>
              <a:cxn ang="0">
                <a:pos x="connsiteX0" y="connsiteY0"/>
              </a:cxn>
              <a:cxn ang="0">
                <a:pos x="connsiteX1" y="connsiteY1"/>
              </a:cxn>
              <a:cxn ang="0">
                <a:pos x="connsiteX2" y="connsiteY2"/>
              </a:cxn>
              <a:cxn ang="0">
                <a:pos x="connsiteX3" y="connsiteY3"/>
              </a:cxn>
            </a:cxnLst>
            <a:rect l="l" t="t" r="r" b="b"/>
            <a:pathLst>
              <a:path w="4445636" h="817247">
                <a:moveTo>
                  <a:pt x="0" y="0"/>
                </a:moveTo>
                <a:lnTo>
                  <a:pt x="4445636" y="0"/>
                </a:lnTo>
                <a:lnTo>
                  <a:pt x="4445636" y="817247"/>
                </a:lnTo>
                <a:lnTo>
                  <a:pt x="0" y="0"/>
                </a:lnTo>
                <a:close/>
              </a:path>
            </a:pathLst>
          </a:custGeom>
          <a:solidFill>
            <a:srgbClr val="73C0D3">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30" name="Content Placeholder 10">
            <a:extLst>
              <a:ext uri="{FF2B5EF4-FFF2-40B4-BE49-F238E27FC236}">
                <a16:creationId xmlns:a16="http://schemas.microsoft.com/office/drawing/2014/main" id="{3121FBD1-1846-F14E-BE81-2CAD69431C6F}"/>
              </a:ext>
            </a:extLst>
          </p:cNvPr>
          <p:cNvSpPr>
            <a:spLocks noGrp="1"/>
          </p:cNvSpPr>
          <p:nvPr>
            <p:ph sz="quarter" idx="10" hasCustomPrompt="1"/>
          </p:nvPr>
        </p:nvSpPr>
        <p:spPr>
          <a:xfrm>
            <a:off x="1273221" y="2050453"/>
            <a:ext cx="9645569" cy="1869300"/>
          </a:xfrm>
          <a:prstGeom prst="rect">
            <a:avLst/>
          </a:prstGeom>
        </p:spPr>
        <p:txBody>
          <a:bodyPr anchor="ctr">
            <a:normAutofit/>
          </a:bodyPr>
          <a:lstStyle>
            <a:lvl1pPr marL="0" indent="0" algn="ctr">
              <a:buNone/>
              <a:defRPr sz="9600" b="1">
                <a:solidFill>
                  <a:schemeClr val="bg1"/>
                </a:solidFill>
              </a:defRPr>
            </a:lvl1pPr>
            <a:lvl2pPr marL="609585" indent="0">
              <a:buNone/>
              <a:defRPr>
                <a:solidFill>
                  <a:schemeClr val="bg1"/>
                </a:solidFill>
              </a:defRPr>
            </a:lvl2pPr>
            <a:lvl3pPr marL="1219170" indent="0">
              <a:buNone/>
              <a:defRPr>
                <a:solidFill>
                  <a:schemeClr val="bg1"/>
                </a:solidFill>
              </a:defRPr>
            </a:lvl3pPr>
            <a:lvl4pPr marL="1828754" indent="0">
              <a:buNone/>
              <a:defRPr>
                <a:solidFill>
                  <a:schemeClr val="bg1"/>
                </a:solidFill>
              </a:defRPr>
            </a:lvl4pPr>
            <a:lvl5pPr marL="2438339" indent="0">
              <a:buNone/>
              <a:defRPr>
                <a:solidFill>
                  <a:schemeClr val="bg1"/>
                </a:solidFill>
              </a:defRPr>
            </a:lvl5pPr>
          </a:lstStyle>
          <a:p>
            <a:pPr lvl="0"/>
            <a:r>
              <a:rPr lang="en-US" dirty="0"/>
              <a:t>Welcome</a:t>
            </a:r>
          </a:p>
        </p:txBody>
      </p:sp>
    </p:spTree>
    <p:extLst>
      <p:ext uri="{BB962C8B-B14F-4D97-AF65-F5344CB8AC3E}">
        <p14:creationId xmlns:p14="http://schemas.microsoft.com/office/powerpoint/2010/main" val="157267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0884-E283-4791-A583-5EC9CF78F1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0019548-AE7F-4485-8ADE-DA5A3C486A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29A749-BA1A-44FE-8D0F-13C95F5540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3EBC21-24AE-4C77-B802-BBFBF9DB45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78ACA6-E22F-4B86-9EFA-2C0ADBE4D9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2B66FC-D270-4A83-B1D9-EF158C982C7C}"/>
              </a:ext>
            </a:extLst>
          </p:cNvPr>
          <p:cNvSpPr>
            <a:spLocks noGrp="1"/>
          </p:cNvSpPr>
          <p:nvPr>
            <p:ph type="dt" sz="half" idx="10"/>
          </p:nvPr>
        </p:nvSpPr>
        <p:spPr/>
        <p:txBody>
          <a:bodyPr/>
          <a:lstStyle/>
          <a:p>
            <a:fld id="{19DD43D7-0331-49BC-8734-31CBACEE3212}" type="datetimeFigureOut">
              <a:rPr lang="en-US" smtClean="0"/>
              <a:t>5/7/2021</a:t>
            </a:fld>
            <a:endParaRPr lang="en-US" dirty="0"/>
          </a:p>
        </p:txBody>
      </p:sp>
      <p:sp>
        <p:nvSpPr>
          <p:cNvPr id="8" name="Footer Placeholder 7">
            <a:extLst>
              <a:ext uri="{FF2B5EF4-FFF2-40B4-BE49-F238E27FC236}">
                <a16:creationId xmlns:a16="http://schemas.microsoft.com/office/drawing/2014/main" id="{67891A3B-0703-4EA9-896A-3E6E8DA326C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01C7C33-4B05-4974-BBB8-41E35DDAE74F}"/>
              </a:ext>
            </a:extLst>
          </p:cNvPr>
          <p:cNvSpPr>
            <a:spLocks noGrp="1"/>
          </p:cNvSpPr>
          <p:nvPr>
            <p:ph type="sldNum" sz="quarter" idx="12"/>
          </p:nvPr>
        </p:nvSpPr>
        <p:spPr/>
        <p:txBody>
          <a:bodyPr/>
          <a:lstStyle/>
          <a:p>
            <a:fld id="{25A448CD-2FB6-401A-921B-3A09C67B52B9}" type="slidenum">
              <a:rPr lang="en-US" smtClean="0"/>
              <a:t>‹#›</a:t>
            </a:fld>
            <a:endParaRPr lang="en-US" dirty="0"/>
          </a:p>
        </p:txBody>
      </p:sp>
      <p:pic>
        <p:nvPicPr>
          <p:cNvPr id="14" name="Picture 13">
            <a:extLst>
              <a:ext uri="{FF2B5EF4-FFF2-40B4-BE49-F238E27FC236}">
                <a16:creationId xmlns:a16="http://schemas.microsoft.com/office/drawing/2014/main" id="{8D531570-9D85-4933-8176-F9E91EE881B4}"/>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333384" y="5989484"/>
            <a:ext cx="1675135" cy="731991"/>
          </a:xfrm>
          <a:prstGeom prst="rect">
            <a:avLst/>
          </a:prstGeom>
        </p:spPr>
      </p:pic>
    </p:spTree>
    <p:extLst>
      <p:ext uri="{BB962C8B-B14F-4D97-AF65-F5344CB8AC3E}">
        <p14:creationId xmlns:p14="http://schemas.microsoft.com/office/powerpoint/2010/main" val="223640388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Two columns with Subheadings">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B798CD71-169E-6C46-961D-25CEC41E4CDC}"/>
              </a:ext>
            </a:extLst>
          </p:cNvPr>
          <p:cNvSpPr>
            <a:spLocks noGrp="1"/>
          </p:cNvSpPr>
          <p:nvPr>
            <p:ph type="body" idx="1" hasCustomPrompt="1"/>
          </p:nvPr>
        </p:nvSpPr>
        <p:spPr>
          <a:xfrm>
            <a:off x="183445" y="1152431"/>
            <a:ext cx="11772260" cy="654703"/>
          </a:xfrm>
          <a:prstGeom prst="rect">
            <a:avLst/>
          </a:prstGeom>
        </p:spPr>
        <p:txBody>
          <a:bodyPr lIns="0" tIns="0" rIns="0" bIns="0" anchor="t">
            <a:normAutofit/>
          </a:bodyPr>
          <a:lstStyle>
            <a:lvl1pPr marL="0" indent="0">
              <a:buNone/>
              <a:defRPr sz="2667" b="0">
                <a:solidFill>
                  <a:schemeClr val="accent5"/>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Subheading Goes Here</a:t>
            </a:r>
          </a:p>
        </p:txBody>
      </p:sp>
      <p:sp>
        <p:nvSpPr>
          <p:cNvPr id="15" name="Content Placeholder 3">
            <a:extLst>
              <a:ext uri="{FF2B5EF4-FFF2-40B4-BE49-F238E27FC236}">
                <a16:creationId xmlns:a16="http://schemas.microsoft.com/office/drawing/2014/main" id="{A90A8DDC-2CAA-6042-A76B-224884017495}"/>
              </a:ext>
            </a:extLst>
          </p:cNvPr>
          <p:cNvSpPr>
            <a:spLocks noGrp="1"/>
          </p:cNvSpPr>
          <p:nvPr>
            <p:ph sz="half" idx="2"/>
          </p:nvPr>
        </p:nvSpPr>
        <p:spPr>
          <a:xfrm>
            <a:off x="183445" y="1802565"/>
            <a:ext cx="11805355" cy="2587417"/>
          </a:xfrm>
          <a:prstGeom prst="rect">
            <a:avLst/>
          </a:prstGeom>
        </p:spPr>
        <p:txBody>
          <a:bodyPr lIns="0" tIns="0" rIns="0" bIns="0">
            <a:normAutofit/>
          </a:bodyPr>
          <a:lstStyle>
            <a:lvl1pPr marL="0" indent="0">
              <a:buNone/>
              <a:defRPr sz="2667" b="0">
                <a:solidFill>
                  <a:schemeClr val="tx1"/>
                </a:solidFill>
              </a:defRPr>
            </a:lvl1pPr>
            <a:lvl2pPr>
              <a:defRPr sz="2667" b="0">
                <a:solidFill>
                  <a:schemeClr val="tx1"/>
                </a:solidFill>
              </a:defRPr>
            </a:lvl2pPr>
            <a:lvl3pPr>
              <a:defRPr sz="2400" b="0">
                <a:solidFill>
                  <a:schemeClr val="tx1"/>
                </a:solidFill>
              </a:defRPr>
            </a:lvl3pPr>
            <a:lvl4pPr>
              <a:defRPr sz="2133">
                <a:solidFill>
                  <a:schemeClr val="tx1"/>
                </a:solidFill>
              </a:defRPr>
            </a:lvl4pPr>
            <a:lvl5pPr>
              <a:defRPr sz="2133">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23" name="Group 22">
            <a:extLst>
              <a:ext uri="{FF2B5EF4-FFF2-40B4-BE49-F238E27FC236}">
                <a16:creationId xmlns:a16="http://schemas.microsoft.com/office/drawing/2014/main" id="{08AF18F9-64E5-6E4F-ADBF-75A676B1102C}"/>
              </a:ext>
            </a:extLst>
          </p:cNvPr>
          <p:cNvGrpSpPr/>
          <p:nvPr userDrawn="1"/>
        </p:nvGrpSpPr>
        <p:grpSpPr>
          <a:xfrm>
            <a:off x="1870" y="0"/>
            <a:ext cx="12192001" cy="987401"/>
            <a:chOff x="-1" y="-1"/>
            <a:chExt cx="9144001" cy="1159893"/>
          </a:xfrm>
        </p:grpSpPr>
        <p:cxnSp>
          <p:nvCxnSpPr>
            <p:cNvPr id="24" name="Straight Connector 23">
              <a:extLst>
                <a:ext uri="{FF2B5EF4-FFF2-40B4-BE49-F238E27FC236}">
                  <a16:creationId xmlns:a16="http://schemas.microsoft.com/office/drawing/2014/main" id="{E4DDBE4D-21C5-E048-9E97-C386D2DF9DB4}"/>
                </a:ext>
              </a:extLst>
            </p:cNvPr>
            <p:cNvCxnSpPr>
              <a:cxnSpLocks/>
              <a:endCxn id="26" idx="3"/>
            </p:cNvCxnSpPr>
            <p:nvPr userDrawn="1"/>
          </p:nvCxnSpPr>
          <p:spPr>
            <a:xfrm flipH="1" flipV="1">
              <a:off x="0" y="290022"/>
              <a:ext cx="8493263" cy="869870"/>
            </a:xfrm>
            <a:prstGeom prst="line">
              <a:avLst/>
            </a:prstGeom>
            <a:ln w="25400" cap="flat">
              <a:solidFill>
                <a:srgbClr val="D0D0D0">
                  <a:alpha val="30000"/>
                </a:srgbClr>
              </a:solidFill>
              <a:headEnd type="oval"/>
            </a:ln>
          </p:spPr>
          <p:style>
            <a:lnRef idx="1">
              <a:schemeClr val="accent1"/>
            </a:lnRef>
            <a:fillRef idx="0">
              <a:schemeClr val="accent1"/>
            </a:fillRef>
            <a:effectRef idx="0">
              <a:schemeClr val="accent1"/>
            </a:effectRef>
            <a:fontRef idx="minor">
              <a:schemeClr val="tx1"/>
            </a:fontRef>
          </p:style>
        </p:cxnSp>
        <p:sp>
          <p:nvSpPr>
            <p:cNvPr id="25" name="Rectangle 4">
              <a:extLst>
                <a:ext uri="{FF2B5EF4-FFF2-40B4-BE49-F238E27FC236}">
                  <a16:creationId xmlns:a16="http://schemas.microsoft.com/office/drawing/2014/main" id="{65B8EFDE-20FB-444A-B21F-3A517893A994}"/>
                </a:ext>
              </a:extLst>
            </p:cNvPr>
            <p:cNvSpPr/>
            <p:nvPr userDrawn="1"/>
          </p:nvSpPr>
          <p:spPr>
            <a:xfrm flipH="1">
              <a:off x="-1" y="0"/>
              <a:ext cx="9143998" cy="640472"/>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rgbClr val="73C0D3">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26" name="Rectangle 4">
              <a:extLst>
                <a:ext uri="{FF2B5EF4-FFF2-40B4-BE49-F238E27FC236}">
                  <a16:creationId xmlns:a16="http://schemas.microsoft.com/office/drawing/2014/main" id="{D649DBAB-C367-B94A-B748-7050156B8626}"/>
                </a:ext>
              </a:extLst>
            </p:cNvPr>
            <p:cNvSpPr/>
            <p:nvPr userDrawn="1"/>
          </p:nvSpPr>
          <p:spPr>
            <a:xfrm>
              <a:off x="0" y="-1"/>
              <a:ext cx="9144000" cy="1008773"/>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grpSp>
      <p:sp>
        <p:nvSpPr>
          <p:cNvPr id="27" name="Title 1">
            <a:extLst>
              <a:ext uri="{FF2B5EF4-FFF2-40B4-BE49-F238E27FC236}">
                <a16:creationId xmlns:a16="http://schemas.microsoft.com/office/drawing/2014/main" id="{59648766-AC01-224F-B850-690C20FA0E13}"/>
              </a:ext>
            </a:extLst>
          </p:cNvPr>
          <p:cNvSpPr>
            <a:spLocks noGrp="1"/>
          </p:cNvSpPr>
          <p:nvPr>
            <p:ph type="title" hasCustomPrompt="1"/>
          </p:nvPr>
        </p:nvSpPr>
        <p:spPr>
          <a:xfrm>
            <a:off x="183445" y="622421"/>
            <a:ext cx="11817280" cy="1184716"/>
          </a:xfrm>
          <a:prstGeom prst="rect">
            <a:avLst/>
          </a:prstGeom>
        </p:spPr>
        <p:txBody>
          <a:bodyPr lIns="0" tIns="0" rIns="0" bIns="0" anchor="t" anchorCtr="0">
            <a:normAutofit/>
          </a:bodyPr>
          <a:lstStyle>
            <a:lvl1pPr>
              <a:defRPr sz="4267" b="1">
                <a:solidFill>
                  <a:schemeClr val="accent6"/>
                </a:solidFill>
                <a:latin typeface="+mn-lt"/>
              </a:defRPr>
            </a:lvl1pPr>
          </a:lstStyle>
          <a:p>
            <a:r>
              <a:rPr lang="en-US" dirty="0"/>
              <a:t>Main Heading Goes Here</a:t>
            </a:r>
          </a:p>
        </p:txBody>
      </p:sp>
      <p:pic>
        <p:nvPicPr>
          <p:cNvPr id="11" name="Picture 10">
            <a:extLst>
              <a:ext uri="{FF2B5EF4-FFF2-40B4-BE49-F238E27FC236}">
                <a16:creationId xmlns:a16="http://schemas.microsoft.com/office/drawing/2014/main" id="{309EAE16-84B0-F94F-BCC9-CC2EDF4102BE}"/>
              </a:ext>
            </a:extLst>
          </p:cNvPr>
          <p:cNvPicPr>
            <a:picLocks noChangeAspect="1"/>
          </p:cNvPicPr>
          <p:nvPr userDrawn="1"/>
        </p:nvPicPr>
        <p:blipFill>
          <a:blip r:embed="rId2"/>
          <a:stretch>
            <a:fillRect/>
          </a:stretch>
        </p:blipFill>
        <p:spPr>
          <a:xfrm>
            <a:off x="183443" y="6026653"/>
            <a:ext cx="1684924" cy="729873"/>
          </a:xfrm>
          <a:prstGeom prst="rect">
            <a:avLst/>
          </a:prstGeom>
        </p:spPr>
      </p:pic>
      <p:sp>
        <p:nvSpPr>
          <p:cNvPr id="13" name="Flowchart: Off-page Connector 9">
            <a:extLst>
              <a:ext uri="{FF2B5EF4-FFF2-40B4-BE49-F238E27FC236}">
                <a16:creationId xmlns:a16="http://schemas.microsoft.com/office/drawing/2014/main" id="{99911914-44BE-B247-BA59-B57A7FBC6BD6}"/>
              </a:ext>
            </a:extLst>
          </p:cNvPr>
          <p:cNvSpPr/>
          <p:nvPr userDrawn="1"/>
        </p:nvSpPr>
        <p:spPr>
          <a:xfrm>
            <a:off x="11504975" y="6440794"/>
            <a:ext cx="516099" cy="272655"/>
          </a:xfrm>
          <a:prstGeom prst="flowChartOffpageConnector">
            <a:avLst/>
          </a:prstGeom>
          <a:solidFill>
            <a:srgbClr val="003865">
              <a:alpha val="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D54E57D-AA25-48FE-BAD8-96F3F656CFE4}" type="slidenum">
              <a:rPr lang="en-US" sz="1467" b="1" smtClean="0">
                <a:solidFill>
                  <a:srgbClr val="005CA8"/>
                </a:solidFill>
                <a:latin typeface="+mj-lt"/>
                <a:ea typeface="Open Sans" pitchFamily="34" charset="0"/>
                <a:cs typeface="Arial" pitchFamily="34" charset="0"/>
              </a:rPr>
              <a:pPr algn="ctr"/>
              <a:t>‹#›</a:t>
            </a:fld>
            <a:endParaRPr lang="en-US" sz="900" b="1" dirty="0">
              <a:solidFill>
                <a:srgbClr val="005CA8"/>
              </a:solidFill>
              <a:latin typeface="+mj-lt"/>
              <a:ea typeface="Open Sans" pitchFamily="34" charset="0"/>
              <a:cs typeface="Arial" pitchFamily="34" charset="0"/>
            </a:endParaRPr>
          </a:p>
        </p:txBody>
      </p:sp>
    </p:spTree>
    <p:extLst>
      <p:ext uri="{BB962C8B-B14F-4D97-AF65-F5344CB8AC3E}">
        <p14:creationId xmlns:p14="http://schemas.microsoft.com/office/powerpoint/2010/main" val="236780475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Heading with picture only">
    <p:spTree>
      <p:nvGrpSpPr>
        <p:cNvPr id="1" name=""/>
        <p:cNvGrpSpPr/>
        <p:nvPr/>
      </p:nvGrpSpPr>
      <p:grpSpPr>
        <a:xfrm>
          <a:off x="0" y="0"/>
          <a:ext cx="0" cy="0"/>
          <a:chOff x="0" y="0"/>
          <a:chExt cx="0" cy="0"/>
        </a:xfrm>
      </p:grpSpPr>
      <p:sp>
        <p:nvSpPr>
          <p:cNvPr id="23" name="Picture Placeholder 2">
            <a:extLst>
              <a:ext uri="{FF2B5EF4-FFF2-40B4-BE49-F238E27FC236}">
                <a16:creationId xmlns:a16="http://schemas.microsoft.com/office/drawing/2014/main" id="{B5D3C332-B095-C449-95A5-F60EA9B5DF2F}"/>
              </a:ext>
            </a:extLst>
          </p:cNvPr>
          <p:cNvSpPr>
            <a:spLocks noGrp="1" noChangeAspect="1"/>
          </p:cNvSpPr>
          <p:nvPr>
            <p:ph type="pic" idx="1"/>
          </p:nvPr>
        </p:nvSpPr>
        <p:spPr>
          <a:xfrm>
            <a:off x="183443" y="1807134"/>
            <a:ext cx="11817279" cy="3898436"/>
          </a:xfrm>
          <a:prstGeom prst="rect">
            <a:avLst/>
          </a:prstGeom>
        </p:spPr>
        <p:txBody>
          <a:bodyPr lIns="0" tIns="0" rIns="0" bIns="0" anchor="t">
            <a:normAutofit/>
          </a:bodyPr>
          <a:lstStyle>
            <a:lvl1pPr marL="0" indent="0">
              <a:buNone/>
              <a:defRPr sz="2667" b="0">
                <a:solidFill>
                  <a:schemeClr val="tx2"/>
                </a:solidFill>
                <a:latin typeface="+mn-lt"/>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a:t>Click icon to add picture</a:t>
            </a:r>
          </a:p>
        </p:txBody>
      </p:sp>
      <p:pic>
        <p:nvPicPr>
          <p:cNvPr id="25" name="Picture 24">
            <a:extLst>
              <a:ext uri="{FF2B5EF4-FFF2-40B4-BE49-F238E27FC236}">
                <a16:creationId xmlns:a16="http://schemas.microsoft.com/office/drawing/2014/main" id="{7EE95112-FC47-4441-94DD-855A8431B804}"/>
              </a:ext>
            </a:extLst>
          </p:cNvPr>
          <p:cNvPicPr>
            <a:picLocks noChangeAspect="1"/>
          </p:cNvPicPr>
          <p:nvPr userDrawn="1"/>
        </p:nvPicPr>
        <p:blipFill>
          <a:blip r:embed="rId2"/>
          <a:stretch>
            <a:fillRect/>
          </a:stretch>
        </p:blipFill>
        <p:spPr>
          <a:xfrm>
            <a:off x="183443" y="6026653"/>
            <a:ext cx="1684924" cy="729873"/>
          </a:xfrm>
          <a:prstGeom prst="rect">
            <a:avLst/>
          </a:prstGeom>
        </p:spPr>
      </p:pic>
      <p:sp>
        <p:nvSpPr>
          <p:cNvPr id="26" name="Flowchart: Off-page Connector 9">
            <a:extLst>
              <a:ext uri="{FF2B5EF4-FFF2-40B4-BE49-F238E27FC236}">
                <a16:creationId xmlns:a16="http://schemas.microsoft.com/office/drawing/2014/main" id="{1AB9D9B7-0EB1-334C-A953-03122372D0C8}"/>
              </a:ext>
            </a:extLst>
          </p:cNvPr>
          <p:cNvSpPr/>
          <p:nvPr userDrawn="1"/>
        </p:nvSpPr>
        <p:spPr>
          <a:xfrm>
            <a:off x="11504975" y="6440794"/>
            <a:ext cx="516099" cy="272655"/>
          </a:xfrm>
          <a:prstGeom prst="flowChartOffpageConnector">
            <a:avLst/>
          </a:prstGeom>
          <a:solidFill>
            <a:srgbClr val="003865">
              <a:alpha val="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D54E57D-AA25-48FE-BAD8-96F3F656CFE4}" type="slidenum">
              <a:rPr lang="en-US" sz="1467" b="1" smtClean="0">
                <a:solidFill>
                  <a:srgbClr val="005CA8"/>
                </a:solidFill>
                <a:latin typeface="+mj-lt"/>
                <a:ea typeface="Open Sans" pitchFamily="34" charset="0"/>
                <a:cs typeface="Arial" pitchFamily="34" charset="0"/>
              </a:rPr>
              <a:pPr algn="ctr"/>
              <a:t>‹#›</a:t>
            </a:fld>
            <a:endParaRPr lang="en-US" sz="900" b="1" dirty="0">
              <a:solidFill>
                <a:srgbClr val="005CA8"/>
              </a:solidFill>
              <a:latin typeface="+mj-lt"/>
              <a:ea typeface="Open Sans" pitchFamily="34" charset="0"/>
              <a:cs typeface="Arial" pitchFamily="34" charset="0"/>
            </a:endParaRPr>
          </a:p>
        </p:txBody>
      </p:sp>
      <p:sp>
        <p:nvSpPr>
          <p:cNvPr id="16" name="Text Placeholder 2">
            <a:extLst>
              <a:ext uri="{FF2B5EF4-FFF2-40B4-BE49-F238E27FC236}">
                <a16:creationId xmlns:a16="http://schemas.microsoft.com/office/drawing/2014/main" id="{F2719088-A4F8-8A4B-8A7D-3D1F322B75E1}"/>
              </a:ext>
            </a:extLst>
          </p:cNvPr>
          <p:cNvSpPr>
            <a:spLocks noGrp="1"/>
          </p:cNvSpPr>
          <p:nvPr>
            <p:ph type="body" idx="10" hasCustomPrompt="1"/>
          </p:nvPr>
        </p:nvSpPr>
        <p:spPr>
          <a:xfrm>
            <a:off x="183445" y="1152431"/>
            <a:ext cx="11772260" cy="654703"/>
          </a:xfrm>
          <a:prstGeom prst="rect">
            <a:avLst/>
          </a:prstGeom>
        </p:spPr>
        <p:txBody>
          <a:bodyPr lIns="0" tIns="0" rIns="0" bIns="0" anchor="t">
            <a:normAutofit/>
          </a:bodyPr>
          <a:lstStyle>
            <a:lvl1pPr marL="0" indent="0">
              <a:buNone/>
              <a:defRPr sz="2667" b="0">
                <a:solidFill>
                  <a:schemeClr val="accent5"/>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Subheading Goes Here</a:t>
            </a:r>
          </a:p>
        </p:txBody>
      </p:sp>
      <p:grpSp>
        <p:nvGrpSpPr>
          <p:cNvPr id="17" name="Group 16">
            <a:extLst>
              <a:ext uri="{FF2B5EF4-FFF2-40B4-BE49-F238E27FC236}">
                <a16:creationId xmlns:a16="http://schemas.microsoft.com/office/drawing/2014/main" id="{6A7BE289-331F-1942-92C6-A4E11D10DE24}"/>
              </a:ext>
            </a:extLst>
          </p:cNvPr>
          <p:cNvGrpSpPr/>
          <p:nvPr userDrawn="1"/>
        </p:nvGrpSpPr>
        <p:grpSpPr>
          <a:xfrm>
            <a:off x="1870" y="0"/>
            <a:ext cx="12192001" cy="987401"/>
            <a:chOff x="-1" y="-1"/>
            <a:chExt cx="9144001" cy="1159893"/>
          </a:xfrm>
        </p:grpSpPr>
        <p:cxnSp>
          <p:nvCxnSpPr>
            <p:cNvPr id="18" name="Straight Connector 17">
              <a:extLst>
                <a:ext uri="{FF2B5EF4-FFF2-40B4-BE49-F238E27FC236}">
                  <a16:creationId xmlns:a16="http://schemas.microsoft.com/office/drawing/2014/main" id="{9BB45E85-72C6-9743-86A9-14DDA28C8C36}"/>
                </a:ext>
              </a:extLst>
            </p:cNvPr>
            <p:cNvCxnSpPr>
              <a:cxnSpLocks/>
              <a:endCxn id="28" idx="3"/>
            </p:cNvCxnSpPr>
            <p:nvPr userDrawn="1"/>
          </p:nvCxnSpPr>
          <p:spPr>
            <a:xfrm flipH="1" flipV="1">
              <a:off x="0" y="290022"/>
              <a:ext cx="8493263" cy="869870"/>
            </a:xfrm>
            <a:prstGeom prst="line">
              <a:avLst/>
            </a:prstGeom>
            <a:ln w="25400" cap="flat">
              <a:solidFill>
                <a:srgbClr val="D0D0D0">
                  <a:alpha val="30000"/>
                </a:srgbClr>
              </a:solidFill>
              <a:headEnd type="oval"/>
            </a:ln>
          </p:spPr>
          <p:style>
            <a:lnRef idx="1">
              <a:schemeClr val="accent1"/>
            </a:lnRef>
            <a:fillRef idx="0">
              <a:schemeClr val="accent1"/>
            </a:fillRef>
            <a:effectRef idx="0">
              <a:schemeClr val="accent1"/>
            </a:effectRef>
            <a:fontRef idx="minor">
              <a:schemeClr val="tx1"/>
            </a:fontRef>
          </p:style>
        </p:cxnSp>
        <p:sp>
          <p:nvSpPr>
            <p:cNvPr id="27" name="Rectangle 4">
              <a:extLst>
                <a:ext uri="{FF2B5EF4-FFF2-40B4-BE49-F238E27FC236}">
                  <a16:creationId xmlns:a16="http://schemas.microsoft.com/office/drawing/2014/main" id="{6213648D-C886-DC49-AD38-F8108926AF6B}"/>
                </a:ext>
              </a:extLst>
            </p:cNvPr>
            <p:cNvSpPr/>
            <p:nvPr userDrawn="1"/>
          </p:nvSpPr>
          <p:spPr>
            <a:xfrm flipH="1">
              <a:off x="-1" y="0"/>
              <a:ext cx="9143998" cy="640472"/>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rgbClr val="73C0D3">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28" name="Rectangle 4">
              <a:extLst>
                <a:ext uri="{FF2B5EF4-FFF2-40B4-BE49-F238E27FC236}">
                  <a16:creationId xmlns:a16="http://schemas.microsoft.com/office/drawing/2014/main" id="{D48DC0FF-DD5D-5249-93D7-6EC90E7D1FAD}"/>
                </a:ext>
              </a:extLst>
            </p:cNvPr>
            <p:cNvSpPr/>
            <p:nvPr userDrawn="1"/>
          </p:nvSpPr>
          <p:spPr>
            <a:xfrm>
              <a:off x="0" y="-1"/>
              <a:ext cx="9144000" cy="1008773"/>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grpSp>
      <p:sp>
        <p:nvSpPr>
          <p:cNvPr id="29" name="Title 1">
            <a:extLst>
              <a:ext uri="{FF2B5EF4-FFF2-40B4-BE49-F238E27FC236}">
                <a16:creationId xmlns:a16="http://schemas.microsoft.com/office/drawing/2014/main" id="{11AF4EC6-DD46-3844-9AB2-2A0F7C07C6ED}"/>
              </a:ext>
            </a:extLst>
          </p:cNvPr>
          <p:cNvSpPr>
            <a:spLocks noGrp="1"/>
          </p:cNvSpPr>
          <p:nvPr>
            <p:ph type="title" hasCustomPrompt="1"/>
          </p:nvPr>
        </p:nvSpPr>
        <p:spPr>
          <a:xfrm>
            <a:off x="183445" y="622421"/>
            <a:ext cx="11817280" cy="1184716"/>
          </a:xfrm>
          <a:prstGeom prst="rect">
            <a:avLst/>
          </a:prstGeom>
        </p:spPr>
        <p:txBody>
          <a:bodyPr lIns="0" tIns="0" rIns="0" bIns="0" anchor="t" anchorCtr="0">
            <a:normAutofit/>
          </a:bodyPr>
          <a:lstStyle>
            <a:lvl1pPr>
              <a:defRPr sz="4267" b="1">
                <a:solidFill>
                  <a:schemeClr val="accent6"/>
                </a:solidFill>
                <a:latin typeface="+mn-lt"/>
              </a:defRPr>
            </a:lvl1pPr>
          </a:lstStyle>
          <a:p>
            <a:r>
              <a:rPr lang="en-US" dirty="0"/>
              <a:t>Main Heading Goes Here</a:t>
            </a:r>
          </a:p>
        </p:txBody>
      </p:sp>
    </p:spTree>
    <p:extLst>
      <p:ext uri="{BB962C8B-B14F-4D97-AF65-F5344CB8AC3E}">
        <p14:creationId xmlns:p14="http://schemas.microsoft.com/office/powerpoint/2010/main" val="86272550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ection Divider - Med Blue">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94AB73EF-1BED-A045-8476-942A20C0D47B}"/>
              </a:ext>
            </a:extLst>
          </p:cNvPr>
          <p:cNvSpPr/>
          <p:nvPr userDrawn="1"/>
        </p:nvSpPr>
        <p:spPr>
          <a:xfrm>
            <a:off x="-1" y="1"/>
            <a:ext cx="12192000" cy="686409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29" name="Group 28">
            <a:extLst>
              <a:ext uri="{FF2B5EF4-FFF2-40B4-BE49-F238E27FC236}">
                <a16:creationId xmlns:a16="http://schemas.microsoft.com/office/drawing/2014/main" id="{706123AB-E4EB-954E-8F40-7CA487E96FC9}"/>
              </a:ext>
            </a:extLst>
          </p:cNvPr>
          <p:cNvGrpSpPr/>
          <p:nvPr userDrawn="1"/>
        </p:nvGrpSpPr>
        <p:grpSpPr>
          <a:xfrm>
            <a:off x="-18457" y="4"/>
            <a:ext cx="12210457" cy="3513129"/>
            <a:chOff x="-13843" y="0"/>
            <a:chExt cx="9157843" cy="2634846"/>
          </a:xfrm>
        </p:grpSpPr>
        <p:sp>
          <p:nvSpPr>
            <p:cNvPr id="30" name="Rectangle 4">
              <a:extLst>
                <a:ext uri="{FF2B5EF4-FFF2-40B4-BE49-F238E27FC236}">
                  <a16:creationId xmlns:a16="http://schemas.microsoft.com/office/drawing/2014/main" id="{A52323DB-699E-E340-8EB4-934B87927BA6}"/>
                </a:ext>
              </a:extLst>
            </p:cNvPr>
            <p:cNvSpPr/>
            <p:nvPr userDrawn="1"/>
          </p:nvSpPr>
          <p:spPr>
            <a:xfrm>
              <a:off x="-6970" y="0"/>
              <a:ext cx="9144096" cy="1573029"/>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31" name="Rectangle 4">
              <a:extLst>
                <a:ext uri="{FF2B5EF4-FFF2-40B4-BE49-F238E27FC236}">
                  <a16:creationId xmlns:a16="http://schemas.microsoft.com/office/drawing/2014/main" id="{AA2202C8-4F24-7346-95C2-5F1C53DF64E2}"/>
                </a:ext>
              </a:extLst>
            </p:cNvPr>
            <p:cNvSpPr/>
            <p:nvPr userDrawn="1"/>
          </p:nvSpPr>
          <p:spPr>
            <a:xfrm flipH="1">
              <a:off x="2194" y="0"/>
              <a:ext cx="9141805" cy="1399995"/>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rgbClr val="73C0D3">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32" name="Rectangle 4">
              <a:extLst>
                <a:ext uri="{FF2B5EF4-FFF2-40B4-BE49-F238E27FC236}">
                  <a16:creationId xmlns:a16="http://schemas.microsoft.com/office/drawing/2014/main" id="{D1B0C863-117F-1E48-960B-48451FD06BA0}"/>
                </a:ext>
              </a:extLst>
            </p:cNvPr>
            <p:cNvSpPr/>
            <p:nvPr userDrawn="1"/>
          </p:nvSpPr>
          <p:spPr>
            <a:xfrm>
              <a:off x="3127364" y="0"/>
              <a:ext cx="6016636" cy="1311119"/>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Lst>
              <a:ahLst/>
              <a:cxnLst>
                <a:cxn ang="0">
                  <a:pos x="connsiteX0" y="connsiteY0"/>
                </a:cxn>
                <a:cxn ang="0">
                  <a:pos x="connsiteX1" y="connsiteY1"/>
                </a:cxn>
                <a:cxn ang="0">
                  <a:pos x="connsiteX2" y="connsiteY2"/>
                </a:cxn>
                <a:cxn ang="0">
                  <a:pos x="connsiteX3" y="connsiteY3"/>
                </a:cxn>
              </a:cxnLst>
              <a:rect l="l" t="t" r="r" b="b"/>
              <a:pathLst>
                <a:path w="4445636" h="817247">
                  <a:moveTo>
                    <a:pt x="0" y="0"/>
                  </a:moveTo>
                  <a:lnTo>
                    <a:pt x="4445636" y="0"/>
                  </a:lnTo>
                  <a:lnTo>
                    <a:pt x="4445636" y="817247"/>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33" name="Straight Connector 32">
              <a:extLst>
                <a:ext uri="{FF2B5EF4-FFF2-40B4-BE49-F238E27FC236}">
                  <a16:creationId xmlns:a16="http://schemas.microsoft.com/office/drawing/2014/main" id="{E967FEBA-E8F2-0943-AB5C-147DE1E99612}"/>
                </a:ext>
              </a:extLst>
            </p:cNvPr>
            <p:cNvCxnSpPr/>
            <p:nvPr userDrawn="1"/>
          </p:nvCxnSpPr>
          <p:spPr>
            <a:xfrm flipH="1" flipV="1">
              <a:off x="77804" y="448336"/>
              <a:ext cx="7193157" cy="2076398"/>
            </a:xfrm>
            <a:prstGeom prst="line">
              <a:avLst/>
            </a:prstGeom>
            <a:ln w="25400" cap="flat">
              <a:solidFill>
                <a:srgbClr val="D0D0D0">
                  <a:alpha val="30000"/>
                </a:srgbClr>
              </a:solidFill>
              <a:headEnd type="ova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8BC12FC7-1D1C-4D43-B891-2EDB115C7623}"/>
                </a:ext>
              </a:extLst>
            </p:cNvPr>
            <p:cNvCxnSpPr/>
            <p:nvPr userDrawn="1"/>
          </p:nvCxnSpPr>
          <p:spPr>
            <a:xfrm flipH="1" flipV="1">
              <a:off x="-13843" y="448336"/>
              <a:ext cx="6240026" cy="2186510"/>
            </a:xfrm>
            <a:prstGeom prst="line">
              <a:avLst/>
            </a:prstGeom>
            <a:ln w="25400" cap="flat">
              <a:solidFill>
                <a:srgbClr val="D0D0D0">
                  <a:alpha val="30000"/>
                </a:srgbClr>
              </a:solidFill>
              <a:headEnd type="oval"/>
            </a:ln>
          </p:spPr>
          <p:style>
            <a:lnRef idx="1">
              <a:schemeClr val="accent1"/>
            </a:lnRef>
            <a:fillRef idx="0">
              <a:schemeClr val="accent1"/>
            </a:fillRef>
            <a:effectRef idx="0">
              <a:schemeClr val="accent1"/>
            </a:effectRef>
            <a:fontRef idx="minor">
              <a:schemeClr val="tx1"/>
            </a:fontRef>
          </p:style>
        </p:cxnSp>
      </p:grpSp>
      <p:sp>
        <p:nvSpPr>
          <p:cNvPr id="35" name="Rectangle 4">
            <a:extLst>
              <a:ext uri="{FF2B5EF4-FFF2-40B4-BE49-F238E27FC236}">
                <a16:creationId xmlns:a16="http://schemas.microsoft.com/office/drawing/2014/main" id="{72D5C8E6-05CB-5547-806E-AACD9EC49DE5}"/>
              </a:ext>
            </a:extLst>
          </p:cNvPr>
          <p:cNvSpPr/>
          <p:nvPr userDrawn="1"/>
        </p:nvSpPr>
        <p:spPr>
          <a:xfrm flipV="1">
            <a:off x="0" y="4971478"/>
            <a:ext cx="12192000" cy="1892615"/>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36" name="Rectangle 4">
            <a:extLst>
              <a:ext uri="{FF2B5EF4-FFF2-40B4-BE49-F238E27FC236}">
                <a16:creationId xmlns:a16="http://schemas.microsoft.com/office/drawing/2014/main" id="{BD513EA0-DB7B-AE46-A175-8A8C54B81088}"/>
              </a:ext>
            </a:extLst>
          </p:cNvPr>
          <p:cNvSpPr/>
          <p:nvPr userDrawn="1"/>
        </p:nvSpPr>
        <p:spPr>
          <a:xfrm flipH="1" flipV="1">
            <a:off x="0" y="4912677"/>
            <a:ext cx="12192000" cy="1951423"/>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37" name="Rectangle 4">
            <a:extLst>
              <a:ext uri="{FF2B5EF4-FFF2-40B4-BE49-F238E27FC236}">
                <a16:creationId xmlns:a16="http://schemas.microsoft.com/office/drawing/2014/main" id="{97F0DADA-4A3E-7347-8EBF-6452751522C1}"/>
              </a:ext>
            </a:extLst>
          </p:cNvPr>
          <p:cNvSpPr/>
          <p:nvPr userDrawn="1"/>
        </p:nvSpPr>
        <p:spPr>
          <a:xfrm flipV="1">
            <a:off x="4229759" y="5044279"/>
            <a:ext cx="7962247" cy="1819820"/>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Lst>
            <a:ahLst/>
            <a:cxnLst>
              <a:cxn ang="0">
                <a:pos x="connsiteX0" y="connsiteY0"/>
              </a:cxn>
              <a:cxn ang="0">
                <a:pos x="connsiteX1" y="connsiteY1"/>
              </a:cxn>
              <a:cxn ang="0">
                <a:pos x="connsiteX2" y="connsiteY2"/>
              </a:cxn>
              <a:cxn ang="0">
                <a:pos x="connsiteX3" y="connsiteY3"/>
              </a:cxn>
            </a:cxnLst>
            <a:rect l="l" t="t" r="r" b="b"/>
            <a:pathLst>
              <a:path w="4445636" h="817247">
                <a:moveTo>
                  <a:pt x="0" y="0"/>
                </a:moveTo>
                <a:lnTo>
                  <a:pt x="4445636" y="0"/>
                </a:lnTo>
                <a:lnTo>
                  <a:pt x="4445636" y="817247"/>
                </a:lnTo>
                <a:lnTo>
                  <a:pt x="0" y="0"/>
                </a:lnTo>
                <a:close/>
              </a:path>
            </a:pathLst>
          </a:custGeom>
          <a:solidFill>
            <a:srgbClr val="73C0D3">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38" name="Text Placeholder 12">
            <a:extLst>
              <a:ext uri="{FF2B5EF4-FFF2-40B4-BE49-F238E27FC236}">
                <a16:creationId xmlns:a16="http://schemas.microsoft.com/office/drawing/2014/main" id="{B388E4C6-917D-024A-B306-972DA05354A6}"/>
              </a:ext>
            </a:extLst>
          </p:cNvPr>
          <p:cNvSpPr>
            <a:spLocks noGrp="1"/>
          </p:cNvSpPr>
          <p:nvPr>
            <p:ph type="body" sz="quarter" idx="11" hasCustomPrompt="1"/>
          </p:nvPr>
        </p:nvSpPr>
        <p:spPr>
          <a:xfrm>
            <a:off x="1272597" y="3966489"/>
            <a:ext cx="9646187" cy="946187"/>
          </a:xfrm>
          <a:prstGeom prst="rect">
            <a:avLst/>
          </a:prstGeom>
        </p:spPr>
        <p:txBody>
          <a:bodyPr anchor="ctr">
            <a:normAutofit/>
          </a:bodyPr>
          <a:lstStyle>
            <a:lvl1pPr marL="0" indent="0" algn="ctr">
              <a:buNone/>
              <a:defRPr sz="4800">
                <a:solidFill>
                  <a:schemeClr val="bg1"/>
                </a:solidFill>
              </a:defRPr>
            </a:lvl1pPr>
            <a:lvl2pPr marL="609585" indent="0">
              <a:buNone/>
              <a:defRPr/>
            </a:lvl2pPr>
            <a:lvl3pPr marL="1219170" indent="0">
              <a:buNone/>
              <a:defRPr/>
            </a:lvl3pPr>
            <a:lvl4pPr marL="1828754" indent="0">
              <a:buNone/>
              <a:defRPr/>
            </a:lvl4pPr>
            <a:lvl5pPr marL="2438339" indent="0">
              <a:buNone/>
              <a:defRPr/>
            </a:lvl5pPr>
          </a:lstStyle>
          <a:p>
            <a:pPr lvl="0"/>
            <a:r>
              <a:rPr lang="en-US" dirty="0"/>
              <a:t>Section Subtitle or Presenter Name </a:t>
            </a:r>
          </a:p>
        </p:txBody>
      </p:sp>
      <p:sp>
        <p:nvSpPr>
          <p:cNvPr id="39" name="Content Placeholder 10">
            <a:extLst>
              <a:ext uri="{FF2B5EF4-FFF2-40B4-BE49-F238E27FC236}">
                <a16:creationId xmlns:a16="http://schemas.microsoft.com/office/drawing/2014/main" id="{B4020A0A-508D-1041-BB39-0E00BC128CB0}"/>
              </a:ext>
            </a:extLst>
          </p:cNvPr>
          <p:cNvSpPr>
            <a:spLocks noGrp="1"/>
          </p:cNvSpPr>
          <p:nvPr>
            <p:ph sz="quarter" idx="10" hasCustomPrompt="1"/>
          </p:nvPr>
        </p:nvSpPr>
        <p:spPr>
          <a:xfrm>
            <a:off x="1273221" y="1925468"/>
            <a:ext cx="9645569" cy="2035009"/>
          </a:xfrm>
          <a:prstGeom prst="rect">
            <a:avLst/>
          </a:prstGeom>
        </p:spPr>
        <p:txBody>
          <a:bodyPr anchor="ctr">
            <a:normAutofit/>
          </a:bodyPr>
          <a:lstStyle>
            <a:lvl1pPr marL="0" indent="0" algn="ctr">
              <a:buNone/>
              <a:defRPr sz="8000" b="1">
                <a:solidFill>
                  <a:schemeClr val="bg1"/>
                </a:solidFill>
              </a:defRPr>
            </a:lvl1pPr>
            <a:lvl2pPr marL="609585" indent="0">
              <a:buNone/>
              <a:defRPr>
                <a:solidFill>
                  <a:schemeClr val="bg1"/>
                </a:solidFill>
              </a:defRPr>
            </a:lvl2pPr>
            <a:lvl3pPr marL="1219170" indent="0">
              <a:buNone/>
              <a:defRPr>
                <a:solidFill>
                  <a:schemeClr val="bg1"/>
                </a:solidFill>
              </a:defRPr>
            </a:lvl3pPr>
            <a:lvl4pPr marL="1828754" indent="0">
              <a:buNone/>
              <a:defRPr>
                <a:solidFill>
                  <a:schemeClr val="bg1"/>
                </a:solidFill>
              </a:defRPr>
            </a:lvl4pPr>
            <a:lvl5pPr marL="2438339" indent="0">
              <a:buNone/>
              <a:defRPr>
                <a:solidFill>
                  <a:schemeClr val="bg1"/>
                </a:solidFill>
              </a:defRPr>
            </a:lvl5pPr>
          </a:lstStyle>
          <a:p>
            <a:pPr lvl="0"/>
            <a:r>
              <a:rPr lang="en-US" dirty="0"/>
              <a:t>SECTION TITLE</a:t>
            </a:r>
          </a:p>
        </p:txBody>
      </p:sp>
    </p:spTree>
    <p:extLst>
      <p:ext uri="{BB962C8B-B14F-4D97-AF65-F5344CB8AC3E}">
        <p14:creationId xmlns:p14="http://schemas.microsoft.com/office/powerpoint/2010/main" val="183270433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wo column page">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AE74E987-D5A3-9A41-B9E5-434A01999E2C}"/>
              </a:ext>
            </a:extLst>
          </p:cNvPr>
          <p:cNvSpPr>
            <a:spLocks noGrp="1"/>
          </p:cNvSpPr>
          <p:nvPr>
            <p:ph sz="half" idx="1"/>
          </p:nvPr>
        </p:nvSpPr>
        <p:spPr>
          <a:xfrm>
            <a:off x="183443" y="1834648"/>
            <a:ext cx="5494868" cy="4045579"/>
          </a:xfrm>
          <a:prstGeom prst="rect">
            <a:avLst/>
          </a:prstGeom>
        </p:spPr>
        <p:txBody>
          <a:bodyPr lIns="0" tIns="0" rIns="0" bIns="0"/>
          <a:lstStyle>
            <a:lvl1pPr marL="0" indent="0">
              <a:buNone/>
              <a:defRPr b="0" i="0">
                <a:solidFill>
                  <a:schemeClr val="tx1"/>
                </a:solidFill>
                <a:latin typeface="+mn-lt"/>
                <a:cs typeface="Calibri" panose="020F0502020204030204" pitchFamily="34" charset="0"/>
              </a:defRPr>
            </a:lvl1pPr>
            <a:lvl2pPr>
              <a:defRPr b="0">
                <a:solidFill>
                  <a:schemeClr val="tx1"/>
                </a:solidFill>
                <a:latin typeface="+mn-lt"/>
              </a:defRPr>
            </a:lvl2pPr>
            <a:lvl3pPr>
              <a:defRPr b="0">
                <a:solidFill>
                  <a:schemeClr val="tx1"/>
                </a:solidFill>
                <a:latin typeface="+mn-lt"/>
              </a:defRPr>
            </a:lvl3pPr>
            <a:lvl4pPr>
              <a:defRPr b="0">
                <a:solidFill>
                  <a:schemeClr val="tx1"/>
                </a:solidFill>
                <a:latin typeface="+mn-lt"/>
              </a:defRPr>
            </a:lvl4pPr>
            <a:lvl5pPr>
              <a:defRPr b="0">
                <a:solidFill>
                  <a:schemeClr val="tx1"/>
                </a:solidFill>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Content Placeholder 3">
            <a:extLst>
              <a:ext uri="{FF2B5EF4-FFF2-40B4-BE49-F238E27FC236}">
                <a16:creationId xmlns:a16="http://schemas.microsoft.com/office/drawing/2014/main" id="{56B2A228-66A0-5F4E-B9FF-0959A3462802}"/>
              </a:ext>
            </a:extLst>
          </p:cNvPr>
          <p:cNvSpPr>
            <a:spLocks noGrp="1"/>
          </p:cNvSpPr>
          <p:nvPr>
            <p:ph sz="half" idx="2"/>
          </p:nvPr>
        </p:nvSpPr>
        <p:spPr>
          <a:xfrm>
            <a:off x="6096000" y="1834648"/>
            <a:ext cx="5904725" cy="4045579"/>
          </a:xfrm>
          <a:prstGeom prst="rect">
            <a:avLst/>
          </a:prstGeom>
        </p:spPr>
        <p:txBody>
          <a:bodyPr lIns="0" tIns="0" rIns="0" bIns="0"/>
          <a:lstStyle>
            <a:lvl1pPr marL="0" indent="0">
              <a:buNone/>
              <a:defRPr b="0" i="0">
                <a:solidFill>
                  <a:schemeClr val="tx1"/>
                </a:solidFill>
                <a:latin typeface="+mn-lt"/>
                <a:cs typeface="Calibri" panose="020F0502020204030204" pitchFamily="34" charset="0"/>
              </a:defRPr>
            </a:lvl1pPr>
            <a:lvl2pPr>
              <a:defRPr b="0">
                <a:solidFill>
                  <a:schemeClr val="tx1"/>
                </a:solidFill>
                <a:latin typeface="+mn-lt"/>
              </a:defRPr>
            </a:lvl2pPr>
            <a:lvl3pPr>
              <a:defRPr b="0">
                <a:solidFill>
                  <a:schemeClr val="tx1"/>
                </a:solidFill>
                <a:latin typeface="+mn-lt"/>
              </a:defRPr>
            </a:lvl3pPr>
            <a:lvl4pPr>
              <a:defRPr b="0">
                <a:solidFill>
                  <a:schemeClr val="tx1"/>
                </a:solidFill>
                <a:latin typeface="+mn-lt"/>
              </a:defRPr>
            </a:lvl4pPr>
            <a:lvl5pPr>
              <a:defRPr b="0">
                <a:solidFill>
                  <a:schemeClr val="tx1"/>
                </a:solidFill>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a:extLst>
              <a:ext uri="{FF2B5EF4-FFF2-40B4-BE49-F238E27FC236}">
                <a16:creationId xmlns:a16="http://schemas.microsoft.com/office/drawing/2014/main" id="{9E4441FB-4EAB-2247-8DF8-4D28C157D749}"/>
              </a:ext>
            </a:extLst>
          </p:cNvPr>
          <p:cNvPicPr>
            <a:picLocks noChangeAspect="1"/>
          </p:cNvPicPr>
          <p:nvPr userDrawn="1"/>
        </p:nvPicPr>
        <p:blipFill>
          <a:blip r:embed="rId2"/>
          <a:stretch>
            <a:fillRect/>
          </a:stretch>
        </p:blipFill>
        <p:spPr>
          <a:xfrm>
            <a:off x="183443" y="6026653"/>
            <a:ext cx="1684924" cy="729873"/>
          </a:xfrm>
          <a:prstGeom prst="rect">
            <a:avLst/>
          </a:prstGeom>
        </p:spPr>
      </p:pic>
      <p:sp>
        <p:nvSpPr>
          <p:cNvPr id="12" name="Flowchart: Off-page Connector 9">
            <a:extLst>
              <a:ext uri="{FF2B5EF4-FFF2-40B4-BE49-F238E27FC236}">
                <a16:creationId xmlns:a16="http://schemas.microsoft.com/office/drawing/2014/main" id="{0EDFBA26-CDA4-814B-AFB2-8898E5B5D670}"/>
              </a:ext>
            </a:extLst>
          </p:cNvPr>
          <p:cNvSpPr/>
          <p:nvPr userDrawn="1"/>
        </p:nvSpPr>
        <p:spPr>
          <a:xfrm>
            <a:off x="11504975" y="6440794"/>
            <a:ext cx="516099" cy="272655"/>
          </a:xfrm>
          <a:prstGeom prst="flowChartOffpageConnector">
            <a:avLst/>
          </a:prstGeom>
          <a:solidFill>
            <a:srgbClr val="003865">
              <a:alpha val="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D54E57D-AA25-48FE-BAD8-96F3F656CFE4}" type="slidenum">
              <a:rPr lang="en-US" sz="1467" b="1" smtClean="0">
                <a:solidFill>
                  <a:srgbClr val="005CA8"/>
                </a:solidFill>
                <a:latin typeface="+mj-lt"/>
                <a:ea typeface="Open Sans" pitchFamily="34" charset="0"/>
                <a:cs typeface="Arial" pitchFamily="34" charset="0"/>
              </a:rPr>
              <a:pPr algn="ctr"/>
              <a:t>‹#›</a:t>
            </a:fld>
            <a:endParaRPr lang="en-US" sz="900" b="1" dirty="0">
              <a:solidFill>
                <a:srgbClr val="005CA8"/>
              </a:solidFill>
              <a:latin typeface="+mj-lt"/>
              <a:ea typeface="Open Sans" pitchFamily="34" charset="0"/>
              <a:cs typeface="Arial" pitchFamily="34" charset="0"/>
            </a:endParaRPr>
          </a:p>
        </p:txBody>
      </p:sp>
      <p:sp>
        <p:nvSpPr>
          <p:cNvPr id="13" name="Text Placeholder 2">
            <a:extLst>
              <a:ext uri="{FF2B5EF4-FFF2-40B4-BE49-F238E27FC236}">
                <a16:creationId xmlns:a16="http://schemas.microsoft.com/office/drawing/2014/main" id="{73D441FB-D525-934A-9AFE-862974ADDE04}"/>
              </a:ext>
            </a:extLst>
          </p:cNvPr>
          <p:cNvSpPr>
            <a:spLocks noGrp="1"/>
          </p:cNvSpPr>
          <p:nvPr>
            <p:ph type="body" idx="10" hasCustomPrompt="1"/>
          </p:nvPr>
        </p:nvSpPr>
        <p:spPr>
          <a:xfrm>
            <a:off x="183445" y="1152431"/>
            <a:ext cx="11772260" cy="654703"/>
          </a:xfrm>
          <a:prstGeom prst="rect">
            <a:avLst/>
          </a:prstGeom>
        </p:spPr>
        <p:txBody>
          <a:bodyPr lIns="0" tIns="0" rIns="0" bIns="0" anchor="t">
            <a:normAutofit/>
          </a:bodyPr>
          <a:lstStyle>
            <a:lvl1pPr marL="0" indent="0">
              <a:buNone/>
              <a:defRPr sz="2667" b="0">
                <a:solidFill>
                  <a:schemeClr val="accent5"/>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Subheading Goes Here</a:t>
            </a:r>
          </a:p>
        </p:txBody>
      </p:sp>
      <p:grpSp>
        <p:nvGrpSpPr>
          <p:cNvPr id="14" name="Group 13">
            <a:extLst>
              <a:ext uri="{FF2B5EF4-FFF2-40B4-BE49-F238E27FC236}">
                <a16:creationId xmlns:a16="http://schemas.microsoft.com/office/drawing/2014/main" id="{547D6A51-F5B5-084C-9F9F-753562DA65E5}"/>
              </a:ext>
            </a:extLst>
          </p:cNvPr>
          <p:cNvGrpSpPr/>
          <p:nvPr userDrawn="1"/>
        </p:nvGrpSpPr>
        <p:grpSpPr>
          <a:xfrm>
            <a:off x="1870" y="0"/>
            <a:ext cx="12192001" cy="987401"/>
            <a:chOff x="-1" y="-1"/>
            <a:chExt cx="9144001" cy="1159893"/>
          </a:xfrm>
        </p:grpSpPr>
        <p:cxnSp>
          <p:nvCxnSpPr>
            <p:cNvPr id="15" name="Straight Connector 14">
              <a:extLst>
                <a:ext uri="{FF2B5EF4-FFF2-40B4-BE49-F238E27FC236}">
                  <a16:creationId xmlns:a16="http://schemas.microsoft.com/office/drawing/2014/main" id="{43BFE847-CB21-074A-97A7-F51CA33A9CF3}"/>
                </a:ext>
              </a:extLst>
            </p:cNvPr>
            <p:cNvCxnSpPr>
              <a:cxnSpLocks/>
              <a:endCxn id="20" idx="3"/>
            </p:cNvCxnSpPr>
            <p:nvPr userDrawn="1"/>
          </p:nvCxnSpPr>
          <p:spPr>
            <a:xfrm flipH="1" flipV="1">
              <a:off x="0" y="290022"/>
              <a:ext cx="8493263" cy="869870"/>
            </a:xfrm>
            <a:prstGeom prst="line">
              <a:avLst/>
            </a:prstGeom>
            <a:ln w="25400" cap="flat">
              <a:solidFill>
                <a:srgbClr val="D0D0D0">
                  <a:alpha val="30000"/>
                </a:srgbClr>
              </a:solidFill>
              <a:headEnd type="oval"/>
            </a:ln>
          </p:spPr>
          <p:style>
            <a:lnRef idx="1">
              <a:schemeClr val="accent1"/>
            </a:lnRef>
            <a:fillRef idx="0">
              <a:schemeClr val="accent1"/>
            </a:fillRef>
            <a:effectRef idx="0">
              <a:schemeClr val="accent1"/>
            </a:effectRef>
            <a:fontRef idx="minor">
              <a:schemeClr val="tx1"/>
            </a:fontRef>
          </p:style>
        </p:cxnSp>
        <p:sp>
          <p:nvSpPr>
            <p:cNvPr id="19" name="Rectangle 4">
              <a:extLst>
                <a:ext uri="{FF2B5EF4-FFF2-40B4-BE49-F238E27FC236}">
                  <a16:creationId xmlns:a16="http://schemas.microsoft.com/office/drawing/2014/main" id="{5252DA08-BDD7-6143-8226-526EC2390965}"/>
                </a:ext>
              </a:extLst>
            </p:cNvPr>
            <p:cNvSpPr/>
            <p:nvPr userDrawn="1"/>
          </p:nvSpPr>
          <p:spPr>
            <a:xfrm flipH="1">
              <a:off x="-1" y="0"/>
              <a:ext cx="9143998" cy="640472"/>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rgbClr val="73C0D3">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20" name="Rectangle 4">
              <a:extLst>
                <a:ext uri="{FF2B5EF4-FFF2-40B4-BE49-F238E27FC236}">
                  <a16:creationId xmlns:a16="http://schemas.microsoft.com/office/drawing/2014/main" id="{733C1362-3DC6-4F4D-B717-94AC292192D2}"/>
                </a:ext>
              </a:extLst>
            </p:cNvPr>
            <p:cNvSpPr/>
            <p:nvPr userDrawn="1"/>
          </p:nvSpPr>
          <p:spPr>
            <a:xfrm>
              <a:off x="0" y="-1"/>
              <a:ext cx="9144000" cy="1008773"/>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grpSp>
      <p:sp>
        <p:nvSpPr>
          <p:cNvPr id="21" name="Title 1">
            <a:extLst>
              <a:ext uri="{FF2B5EF4-FFF2-40B4-BE49-F238E27FC236}">
                <a16:creationId xmlns:a16="http://schemas.microsoft.com/office/drawing/2014/main" id="{44358A3F-0542-F745-8EDB-7C87060032E6}"/>
              </a:ext>
            </a:extLst>
          </p:cNvPr>
          <p:cNvSpPr txBox="1">
            <a:spLocks/>
          </p:cNvSpPr>
          <p:nvPr userDrawn="1"/>
        </p:nvSpPr>
        <p:spPr>
          <a:xfrm>
            <a:off x="183445" y="622421"/>
            <a:ext cx="11817280" cy="1184716"/>
          </a:xfrm>
          <a:prstGeom prst="rect">
            <a:avLst/>
          </a:prstGeom>
        </p:spPr>
        <p:txBody>
          <a:bodyPr vert="horz" lIns="0" tIns="0" rIns="0" bIns="0" rtlCol="0" anchor="t" anchorCtr="0">
            <a:normAutofit/>
          </a:bodyPr>
          <a:lstStyle>
            <a:lvl1pPr algn="l" defTabSz="914377" rtl="0" eaLnBrk="1" latinLnBrk="0" hangingPunct="1">
              <a:lnSpc>
                <a:spcPct val="90000"/>
              </a:lnSpc>
              <a:spcBef>
                <a:spcPct val="0"/>
              </a:spcBef>
              <a:buNone/>
              <a:defRPr sz="3200" b="1" i="0" kern="1200">
                <a:solidFill>
                  <a:schemeClr val="accent6"/>
                </a:solidFill>
                <a:latin typeface="+mn-lt"/>
                <a:ea typeface="+mj-ea"/>
                <a:cs typeface="Calibri" panose="020F0502020204030204" pitchFamily="34" charset="0"/>
              </a:defRPr>
            </a:lvl1pPr>
          </a:lstStyle>
          <a:p>
            <a:r>
              <a:rPr lang="en-US" sz="4267" dirty="0"/>
              <a:t>Main Heading Goes Here</a:t>
            </a:r>
          </a:p>
        </p:txBody>
      </p:sp>
    </p:spTree>
    <p:extLst>
      <p:ext uri="{BB962C8B-B14F-4D97-AF65-F5344CB8AC3E}">
        <p14:creationId xmlns:p14="http://schemas.microsoft.com/office/powerpoint/2010/main" val="210999186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wo columns with Subheadings">
    <p:spTree>
      <p:nvGrpSpPr>
        <p:cNvPr id="1" name=""/>
        <p:cNvGrpSpPr/>
        <p:nvPr/>
      </p:nvGrpSpPr>
      <p:grpSpPr>
        <a:xfrm>
          <a:off x="0" y="0"/>
          <a:ext cx="0" cy="0"/>
          <a:chOff x="0" y="0"/>
          <a:chExt cx="0" cy="0"/>
        </a:xfrm>
      </p:grpSpPr>
      <p:sp>
        <p:nvSpPr>
          <p:cNvPr id="23" name="Text Placeholder 2">
            <a:extLst>
              <a:ext uri="{FF2B5EF4-FFF2-40B4-BE49-F238E27FC236}">
                <a16:creationId xmlns:a16="http://schemas.microsoft.com/office/drawing/2014/main" id="{C6AA005E-40A5-AB4A-A62E-33761D554405}"/>
              </a:ext>
            </a:extLst>
          </p:cNvPr>
          <p:cNvSpPr>
            <a:spLocks noGrp="1"/>
          </p:cNvSpPr>
          <p:nvPr>
            <p:ph type="body" idx="1" hasCustomPrompt="1"/>
          </p:nvPr>
        </p:nvSpPr>
        <p:spPr>
          <a:xfrm>
            <a:off x="81469" y="1355818"/>
            <a:ext cx="5867777" cy="654703"/>
          </a:xfrm>
          <a:prstGeom prst="rect">
            <a:avLst/>
          </a:prstGeom>
        </p:spPr>
        <p:txBody>
          <a:bodyPr lIns="0" tIns="0" rIns="0" bIns="0" anchor="b">
            <a:normAutofit/>
          </a:bodyPr>
          <a:lstStyle>
            <a:lvl1pPr marL="0" indent="0">
              <a:buNone/>
              <a:defRPr sz="3733" b="1">
                <a:solidFill>
                  <a:schemeClr val="accent5"/>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Subheading Goes Here</a:t>
            </a:r>
          </a:p>
        </p:txBody>
      </p:sp>
      <p:sp>
        <p:nvSpPr>
          <p:cNvPr id="24" name="Content Placeholder 3">
            <a:extLst>
              <a:ext uri="{FF2B5EF4-FFF2-40B4-BE49-F238E27FC236}">
                <a16:creationId xmlns:a16="http://schemas.microsoft.com/office/drawing/2014/main" id="{F2E3C12B-D410-2B4B-A45D-D9E5F632020E}"/>
              </a:ext>
            </a:extLst>
          </p:cNvPr>
          <p:cNvSpPr>
            <a:spLocks noGrp="1"/>
          </p:cNvSpPr>
          <p:nvPr>
            <p:ph sz="half" idx="2"/>
          </p:nvPr>
        </p:nvSpPr>
        <p:spPr>
          <a:xfrm>
            <a:off x="81469" y="2010521"/>
            <a:ext cx="5867777" cy="2587417"/>
          </a:xfrm>
          <a:prstGeom prst="rect">
            <a:avLst/>
          </a:prstGeom>
        </p:spPr>
        <p:txBody>
          <a:bodyPr lIns="0" tIns="0" rIns="0" bIns="0"/>
          <a:lstStyle>
            <a:lvl1pPr marL="0" indent="0">
              <a:buNone/>
              <a:defRPr sz="3200" b="0">
                <a:solidFill>
                  <a:schemeClr val="tx1"/>
                </a:solidFill>
              </a:defRPr>
            </a:lvl1pPr>
            <a:lvl2pPr>
              <a:defRPr b="0">
                <a:solidFill>
                  <a:schemeClr val="tx1"/>
                </a:solidFill>
              </a:defRPr>
            </a:lvl2pPr>
            <a:lvl3pPr>
              <a:defRPr b="0">
                <a:solidFill>
                  <a:schemeClr val="tx1"/>
                </a:solidFill>
              </a:defRPr>
            </a:lvl3pPr>
            <a:lvl4pPr>
              <a:defRPr>
                <a:solidFill>
                  <a:schemeClr val="tx1"/>
                </a:solidFill>
              </a:defRPr>
            </a:lvl4pPr>
            <a:lvl5pPr>
              <a:defRPr>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5" name="Text Placeholder 4">
            <a:extLst>
              <a:ext uri="{FF2B5EF4-FFF2-40B4-BE49-F238E27FC236}">
                <a16:creationId xmlns:a16="http://schemas.microsoft.com/office/drawing/2014/main" id="{DE3AC62B-A579-6E4B-A199-03CD587D3070}"/>
              </a:ext>
            </a:extLst>
          </p:cNvPr>
          <p:cNvSpPr>
            <a:spLocks noGrp="1"/>
          </p:cNvSpPr>
          <p:nvPr>
            <p:ph type="body" sz="quarter" idx="3" hasCustomPrompt="1"/>
          </p:nvPr>
        </p:nvSpPr>
        <p:spPr>
          <a:xfrm>
            <a:off x="6265335" y="1355818"/>
            <a:ext cx="5778317" cy="654703"/>
          </a:xfrm>
          <a:prstGeom prst="rect">
            <a:avLst/>
          </a:prstGeom>
        </p:spPr>
        <p:txBody>
          <a:bodyPr lIns="0" tIns="0" rIns="0" bIns="0" anchor="b">
            <a:normAutofit/>
          </a:bodyPr>
          <a:lstStyle>
            <a:lvl1pPr marL="0" indent="0">
              <a:buNone/>
              <a:defRPr sz="3733" b="1">
                <a:solidFill>
                  <a:schemeClr val="accent5"/>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Subheading Goes Here</a:t>
            </a:r>
          </a:p>
        </p:txBody>
      </p:sp>
      <p:sp>
        <p:nvSpPr>
          <p:cNvPr id="26" name="Content Placeholder 5">
            <a:extLst>
              <a:ext uri="{FF2B5EF4-FFF2-40B4-BE49-F238E27FC236}">
                <a16:creationId xmlns:a16="http://schemas.microsoft.com/office/drawing/2014/main" id="{B668471F-7741-314E-B2B7-0AFB4D0E2C60}"/>
              </a:ext>
            </a:extLst>
          </p:cNvPr>
          <p:cNvSpPr>
            <a:spLocks noGrp="1"/>
          </p:cNvSpPr>
          <p:nvPr>
            <p:ph sz="quarter" idx="4"/>
          </p:nvPr>
        </p:nvSpPr>
        <p:spPr>
          <a:xfrm>
            <a:off x="6265335" y="2010521"/>
            <a:ext cx="5778317" cy="2587417"/>
          </a:xfrm>
          <a:prstGeom prst="rect">
            <a:avLst/>
          </a:prstGeom>
        </p:spPr>
        <p:txBody>
          <a:bodyPr lIns="0" tIns="0" rIns="0" bIns="0"/>
          <a:lstStyle>
            <a:lvl1pPr marL="0" indent="0">
              <a:buNone/>
              <a:defRPr sz="3200" b="0">
                <a:solidFill>
                  <a:schemeClr val="tx1"/>
                </a:solidFill>
                <a:latin typeface="+mn-lt"/>
              </a:defRPr>
            </a:lvl1pPr>
            <a:lvl2pPr>
              <a:defRPr b="0">
                <a:solidFill>
                  <a:schemeClr val="tx1"/>
                </a:solidFill>
                <a:latin typeface="+mn-lt"/>
              </a:defRPr>
            </a:lvl2pPr>
            <a:lvl3pPr>
              <a:defRPr b="0">
                <a:solidFill>
                  <a:schemeClr val="tx1"/>
                </a:solidFill>
                <a:latin typeface="+mn-lt"/>
              </a:defRPr>
            </a:lvl3pPr>
            <a:lvl4pPr>
              <a:defRPr b="0">
                <a:solidFill>
                  <a:schemeClr val="tx1"/>
                </a:solidFill>
                <a:latin typeface="+mn-lt"/>
              </a:defRPr>
            </a:lvl4pPr>
            <a:lvl5pPr>
              <a:defRPr b="0">
                <a:solidFill>
                  <a:schemeClr val="tx1"/>
                </a:solidFill>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a:extLst>
              <a:ext uri="{FF2B5EF4-FFF2-40B4-BE49-F238E27FC236}">
                <a16:creationId xmlns:a16="http://schemas.microsoft.com/office/drawing/2014/main" id="{0114BAE2-0359-524C-8273-4A8C5261F29C}"/>
              </a:ext>
            </a:extLst>
          </p:cNvPr>
          <p:cNvPicPr>
            <a:picLocks noChangeAspect="1"/>
          </p:cNvPicPr>
          <p:nvPr userDrawn="1"/>
        </p:nvPicPr>
        <p:blipFill>
          <a:blip r:embed="rId2"/>
          <a:stretch>
            <a:fillRect/>
          </a:stretch>
        </p:blipFill>
        <p:spPr>
          <a:xfrm>
            <a:off x="183443" y="6026653"/>
            <a:ext cx="1684924" cy="729873"/>
          </a:xfrm>
          <a:prstGeom prst="rect">
            <a:avLst/>
          </a:prstGeom>
        </p:spPr>
      </p:pic>
      <p:sp>
        <p:nvSpPr>
          <p:cNvPr id="14" name="Flowchart: Off-page Connector 9">
            <a:extLst>
              <a:ext uri="{FF2B5EF4-FFF2-40B4-BE49-F238E27FC236}">
                <a16:creationId xmlns:a16="http://schemas.microsoft.com/office/drawing/2014/main" id="{11E9A7A6-F171-CC41-8D73-8CFD2195261A}"/>
              </a:ext>
            </a:extLst>
          </p:cNvPr>
          <p:cNvSpPr/>
          <p:nvPr userDrawn="1"/>
        </p:nvSpPr>
        <p:spPr>
          <a:xfrm>
            <a:off x="11504975" y="6440794"/>
            <a:ext cx="516099" cy="272655"/>
          </a:xfrm>
          <a:prstGeom prst="flowChartOffpageConnector">
            <a:avLst/>
          </a:prstGeom>
          <a:solidFill>
            <a:srgbClr val="003865">
              <a:alpha val="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D54E57D-AA25-48FE-BAD8-96F3F656CFE4}" type="slidenum">
              <a:rPr lang="en-US" sz="1467" b="1" smtClean="0">
                <a:solidFill>
                  <a:srgbClr val="005CA8"/>
                </a:solidFill>
                <a:latin typeface="+mj-lt"/>
                <a:ea typeface="Open Sans" pitchFamily="34" charset="0"/>
                <a:cs typeface="Arial" pitchFamily="34" charset="0"/>
              </a:rPr>
              <a:pPr algn="ctr"/>
              <a:t>‹#›</a:t>
            </a:fld>
            <a:endParaRPr lang="en-US" sz="900" b="1" dirty="0">
              <a:solidFill>
                <a:srgbClr val="005CA8"/>
              </a:solidFill>
              <a:latin typeface="+mj-lt"/>
              <a:ea typeface="Open Sans" pitchFamily="34" charset="0"/>
              <a:cs typeface="Arial" pitchFamily="34" charset="0"/>
            </a:endParaRPr>
          </a:p>
        </p:txBody>
      </p:sp>
      <p:grpSp>
        <p:nvGrpSpPr>
          <p:cNvPr id="16" name="Group 15">
            <a:extLst>
              <a:ext uri="{FF2B5EF4-FFF2-40B4-BE49-F238E27FC236}">
                <a16:creationId xmlns:a16="http://schemas.microsoft.com/office/drawing/2014/main" id="{78CC059F-C45B-F94D-9692-C75264A6D992}"/>
              </a:ext>
            </a:extLst>
          </p:cNvPr>
          <p:cNvGrpSpPr/>
          <p:nvPr userDrawn="1"/>
        </p:nvGrpSpPr>
        <p:grpSpPr>
          <a:xfrm>
            <a:off x="1870" y="-79026"/>
            <a:ext cx="12192001" cy="1066427"/>
            <a:chOff x="-1" y="-1"/>
            <a:chExt cx="9144001" cy="1159893"/>
          </a:xfrm>
        </p:grpSpPr>
        <p:cxnSp>
          <p:nvCxnSpPr>
            <p:cNvPr id="17" name="Straight Connector 16">
              <a:extLst>
                <a:ext uri="{FF2B5EF4-FFF2-40B4-BE49-F238E27FC236}">
                  <a16:creationId xmlns:a16="http://schemas.microsoft.com/office/drawing/2014/main" id="{2B0B94B2-C592-9A4F-A169-EC6996D06CD5}"/>
                </a:ext>
              </a:extLst>
            </p:cNvPr>
            <p:cNvCxnSpPr>
              <a:cxnSpLocks/>
              <a:endCxn id="19" idx="3"/>
            </p:cNvCxnSpPr>
            <p:nvPr userDrawn="1"/>
          </p:nvCxnSpPr>
          <p:spPr>
            <a:xfrm flipH="1" flipV="1">
              <a:off x="0" y="290022"/>
              <a:ext cx="8493263" cy="869870"/>
            </a:xfrm>
            <a:prstGeom prst="line">
              <a:avLst/>
            </a:prstGeom>
            <a:ln w="25400" cap="flat">
              <a:solidFill>
                <a:srgbClr val="D0D0D0">
                  <a:alpha val="30000"/>
                </a:srgbClr>
              </a:solidFill>
              <a:headEnd type="oval"/>
            </a:ln>
          </p:spPr>
          <p:style>
            <a:lnRef idx="1">
              <a:schemeClr val="accent1"/>
            </a:lnRef>
            <a:fillRef idx="0">
              <a:schemeClr val="accent1"/>
            </a:fillRef>
            <a:effectRef idx="0">
              <a:schemeClr val="accent1"/>
            </a:effectRef>
            <a:fontRef idx="minor">
              <a:schemeClr val="tx1"/>
            </a:fontRef>
          </p:style>
        </p:cxnSp>
        <p:sp>
          <p:nvSpPr>
            <p:cNvPr id="18" name="Rectangle 4">
              <a:extLst>
                <a:ext uri="{FF2B5EF4-FFF2-40B4-BE49-F238E27FC236}">
                  <a16:creationId xmlns:a16="http://schemas.microsoft.com/office/drawing/2014/main" id="{CA721309-6693-EA46-9C1B-E32201A1BC32}"/>
                </a:ext>
              </a:extLst>
            </p:cNvPr>
            <p:cNvSpPr/>
            <p:nvPr userDrawn="1"/>
          </p:nvSpPr>
          <p:spPr>
            <a:xfrm flipH="1">
              <a:off x="-1" y="0"/>
              <a:ext cx="9143998" cy="640472"/>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rgbClr val="73C0D3">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9" name="Rectangle 4">
              <a:extLst>
                <a:ext uri="{FF2B5EF4-FFF2-40B4-BE49-F238E27FC236}">
                  <a16:creationId xmlns:a16="http://schemas.microsoft.com/office/drawing/2014/main" id="{4F7F938A-623A-3041-8A4B-73E8D24C8C17}"/>
                </a:ext>
              </a:extLst>
            </p:cNvPr>
            <p:cNvSpPr/>
            <p:nvPr userDrawn="1"/>
          </p:nvSpPr>
          <p:spPr>
            <a:xfrm>
              <a:off x="0" y="-1"/>
              <a:ext cx="9144000" cy="1008773"/>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grpSp>
      <p:sp>
        <p:nvSpPr>
          <p:cNvPr id="20" name="Title 1">
            <a:extLst>
              <a:ext uri="{FF2B5EF4-FFF2-40B4-BE49-F238E27FC236}">
                <a16:creationId xmlns:a16="http://schemas.microsoft.com/office/drawing/2014/main" id="{FF2A11C3-0548-BD45-A945-A1A47C2F47DF}"/>
              </a:ext>
            </a:extLst>
          </p:cNvPr>
          <p:cNvSpPr txBox="1">
            <a:spLocks/>
          </p:cNvSpPr>
          <p:nvPr userDrawn="1"/>
        </p:nvSpPr>
        <p:spPr>
          <a:xfrm>
            <a:off x="183445" y="622421"/>
            <a:ext cx="11817280" cy="1184716"/>
          </a:xfrm>
          <a:prstGeom prst="rect">
            <a:avLst/>
          </a:prstGeom>
        </p:spPr>
        <p:txBody>
          <a:bodyPr vert="horz" lIns="0" tIns="0" rIns="0" bIns="0" rtlCol="0" anchor="t" anchorCtr="0">
            <a:normAutofit/>
          </a:bodyPr>
          <a:lstStyle>
            <a:lvl1pPr algn="l" defTabSz="914377" rtl="0" eaLnBrk="1" latinLnBrk="0" hangingPunct="1">
              <a:lnSpc>
                <a:spcPct val="90000"/>
              </a:lnSpc>
              <a:spcBef>
                <a:spcPct val="0"/>
              </a:spcBef>
              <a:buNone/>
              <a:defRPr sz="3200" b="1" i="0" kern="1200">
                <a:solidFill>
                  <a:schemeClr val="accent6"/>
                </a:solidFill>
                <a:latin typeface="+mn-lt"/>
                <a:ea typeface="+mj-ea"/>
                <a:cs typeface="Calibri" panose="020F0502020204030204" pitchFamily="34" charset="0"/>
              </a:defRPr>
            </a:lvl1pPr>
          </a:lstStyle>
          <a:p>
            <a:r>
              <a:rPr lang="en-US" sz="4267" dirty="0"/>
              <a:t>Main Heading Goes Here</a:t>
            </a:r>
          </a:p>
        </p:txBody>
      </p:sp>
    </p:spTree>
    <p:extLst>
      <p:ext uri="{BB962C8B-B14F-4D97-AF65-F5344CB8AC3E}">
        <p14:creationId xmlns:p14="http://schemas.microsoft.com/office/powerpoint/2010/main" val="289577845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Section Divider - light blu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92FB067B-53F6-9E40-8D38-CE9359F78698}"/>
              </a:ext>
            </a:extLst>
          </p:cNvPr>
          <p:cNvSpPr/>
          <p:nvPr userDrawn="1"/>
        </p:nvSpPr>
        <p:spPr>
          <a:xfrm>
            <a:off x="-1" y="3"/>
            <a:ext cx="12192000" cy="68640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6" name="Text Placeholder 12">
            <a:extLst>
              <a:ext uri="{FF2B5EF4-FFF2-40B4-BE49-F238E27FC236}">
                <a16:creationId xmlns:a16="http://schemas.microsoft.com/office/drawing/2014/main" id="{0E15719D-389F-4F4B-85F2-73F1175249B1}"/>
              </a:ext>
            </a:extLst>
          </p:cNvPr>
          <p:cNvSpPr>
            <a:spLocks noGrp="1"/>
          </p:cNvSpPr>
          <p:nvPr>
            <p:ph type="body" sz="quarter" idx="11" hasCustomPrompt="1"/>
          </p:nvPr>
        </p:nvSpPr>
        <p:spPr>
          <a:xfrm>
            <a:off x="1272597" y="3966489"/>
            <a:ext cx="9646187" cy="946187"/>
          </a:xfrm>
          <a:prstGeom prst="rect">
            <a:avLst/>
          </a:prstGeom>
        </p:spPr>
        <p:txBody>
          <a:bodyPr anchor="ctr">
            <a:normAutofit/>
          </a:bodyPr>
          <a:lstStyle>
            <a:lvl1pPr marL="0" indent="0" algn="ctr">
              <a:buNone/>
              <a:defRPr sz="4800">
                <a:solidFill>
                  <a:schemeClr val="bg1"/>
                </a:solidFill>
              </a:defRPr>
            </a:lvl1pPr>
            <a:lvl2pPr marL="609585" indent="0">
              <a:buNone/>
              <a:defRPr/>
            </a:lvl2pPr>
            <a:lvl3pPr marL="1219170" indent="0">
              <a:buNone/>
              <a:defRPr/>
            </a:lvl3pPr>
            <a:lvl4pPr marL="1828754" indent="0">
              <a:buNone/>
              <a:defRPr/>
            </a:lvl4pPr>
            <a:lvl5pPr marL="2438339" indent="0">
              <a:buNone/>
              <a:defRPr/>
            </a:lvl5pPr>
          </a:lstStyle>
          <a:p>
            <a:pPr lvl="0"/>
            <a:r>
              <a:rPr lang="en-US" dirty="0"/>
              <a:t>Section Subtitle or Presenter Name </a:t>
            </a:r>
          </a:p>
        </p:txBody>
      </p:sp>
      <p:sp>
        <p:nvSpPr>
          <p:cNvPr id="17" name="Rectangle 4">
            <a:extLst>
              <a:ext uri="{FF2B5EF4-FFF2-40B4-BE49-F238E27FC236}">
                <a16:creationId xmlns:a16="http://schemas.microsoft.com/office/drawing/2014/main" id="{99D4E732-18BB-FF4B-86AC-404534162A70}"/>
              </a:ext>
            </a:extLst>
          </p:cNvPr>
          <p:cNvSpPr/>
          <p:nvPr userDrawn="1"/>
        </p:nvSpPr>
        <p:spPr>
          <a:xfrm>
            <a:off x="-9293" y="1"/>
            <a:ext cx="12192128" cy="2097372"/>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18" name="Rectangle 4">
            <a:extLst>
              <a:ext uri="{FF2B5EF4-FFF2-40B4-BE49-F238E27FC236}">
                <a16:creationId xmlns:a16="http://schemas.microsoft.com/office/drawing/2014/main" id="{8C01D950-6251-8841-AC25-A818CCB2D18B}"/>
              </a:ext>
            </a:extLst>
          </p:cNvPr>
          <p:cNvSpPr/>
          <p:nvPr userDrawn="1"/>
        </p:nvSpPr>
        <p:spPr>
          <a:xfrm flipH="1">
            <a:off x="2931" y="2"/>
            <a:ext cx="12189073" cy="1866660"/>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24" name="Rectangle 4">
            <a:extLst>
              <a:ext uri="{FF2B5EF4-FFF2-40B4-BE49-F238E27FC236}">
                <a16:creationId xmlns:a16="http://schemas.microsoft.com/office/drawing/2014/main" id="{E615E1CE-1226-244B-A07B-5ED82E6F1637}"/>
              </a:ext>
            </a:extLst>
          </p:cNvPr>
          <p:cNvSpPr/>
          <p:nvPr userDrawn="1"/>
        </p:nvSpPr>
        <p:spPr>
          <a:xfrm>
            <a:off x="4169819" y="4"/>
            <a:ext cx="8022181" cy="1748159"/>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Lst>
            <a:ahLst/>
            <a:cxnLst>
              <a:cxn ang="0">
                <a:pos x="connsiteX0" y="connsiteY0"/>
              </a:cxn>
              <a:cxn ang="0">
                <a:pos x="connsiteX1" y="connsiteY1"/>
              </a:cxn>
              <a:cxn ang="0">
                <a:pos x="connsiteX2" y="connsiteY2"/>
              </a:cxn>
              <a:cxn ang="0">
                <a:pos x="connsiteX3" y="connsiteY3"/>
              </a:cxn>
            </a:cxnLst>
            <a:rect l="l" t="t" r="r" b="b"/>
            <a:pathLst>
              <a:path w="4445636" h="817247">
                <a:moveTo>
                  <a:pt x="0" y="0"/>
                </a:moveTo>
                <a:lnTo>
                  <a:pt x="4445636" y="0"/>
                </a:lnTo>
                <a:lnTo>
                  <a:pt x="4445636" y="817247"/>
                </a:lnTo>
                <a:lnTo>
                  <a:pt x="0" y="0"/>
                </a:lnTo>
                <a:close/>
              </a:path>
            </a:pathLst>
          </a:cu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cxnSp>
        <p:nvCxnSpPr>
          <p:cNvPr id="28" name="Straight Connector 27">
            <a:extLst>
              <a:ext uri="{FF2B5EF4-FFF2-40B4-BE49-F238E27FC236}">
                <a16:creationId xmlns:a16="http://schemas.microsoft.com/office/drawing/2014/main" id="{E61EC1FB-4B2A-9A47-80AA-98ACC021936A}"/>
              </a:ext>
            </a:extLst>
          </p:cNvPr>
          <p:cNvCxnSpPr/>
          <p:nvPr userDrawn="1"/>
        </p:nvCxnSpPr>
        <p:spPr>
          <a:xfrm flipH="1" flipV="1">
            <a:off x="26578" y="597785"/>
            <a:ext cx="9590876" cy="2768532"/>
          </a:xfrm>
          <a:prstGeom prst="line">
            <a:avLst/>
          </a:prstGeom>
          <a:ln w="25400" cap="flat">
            <a:solidFill>
              <a:schemeClr val="bg1">
                <a:alpha val="30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2054342-9363-174C-B964-9D4A33ECA619}"/>
              </a:ext>
            </a:extLst>
          </p:cNvPr>
          <p:cNvCxnSpPr/>
          <p:nvPr userDrawn="1"/>
        </p:nvCxnSpPr>
        <p:spPr>
          <a:xfrm flipH="1" flipV="1">
            <a:off x="-95624" y="597785"/>
            <a:ext cx="8320035" cy="2915348"/>
          </a:xfrm>
          <a:prstGeom prst="line">
            <a:avLst/>
          </a:prstGeom>
          <a:ln w="25400" cap="flat">
            <a:solidFill>
              <a:schemeClr val="bg1">
                <a:alpha val="30000"/>
              </a:schemeClr>
            </a:solidFill>
            <a:headEnd type="oval"/>
          </a:ln>
        </p:spPr>
        <p:style>
          <a:lnRef idx="1">
            <a:schemeClr val="accent1"/>
          </a:lnRef>
          <a:fillRef idx="0">
            <a:schemeClr val="accent1"/>
          </a:fillRef>
          <a:effectRef idx="0">
            <a:schemeClr val="accent1"/>
          </a:effectRef>
          <a:fontRef idx="minor">
            <a:schemeClr val="tx1"/>
          </a:fontRef>
        </p:style>
      </p:cxnSp>
      <p:sp>
        <p:nvSpPr>
          <p:cNvPr id="30" name="Rectangle 4">
            <a:extLst>
              <a:ext uri="{FF2B5EF4-FFF2-40B4-BE49-F238E27FC236}">
                <a16:creationId xmlns:a16="http://schemas.microsoft.com/office/drawing/2014/main" id="{535C108C-BAEE-CC4F-B784-43C38CB6968D}"/>
              </a:ext>
            </a:extLst>
          </p:cNvPr>
          <p:cNvSpPr/>
          <p:nvPr userDrawn="1"/>
        </p:nvSpPr>
        <p:spPr>
          <a:xfrm flipV="1">
            <a:off x="0" y="4971482"/>
            <a:ext cx="12192000" cy="1892615"/>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31" name="Rectangle 4">
            <a:extLst>
              <a:ext uri="{FF2B5EF4-FFF2-40B4-BE49-F238E27FC236}">
                <a16:creationId xmlns:a16="http://schemas.microsoft.com/office/drawing/2014/main" id="{CC0C7A41-8410-C046-8252-7E793A7DD531}"/>
              </a:ext>
            </a:extLst>
          </p:cNvPr>
          <p:cNvSpPr/>
          <p:nvPr userDrawn="1"/>
        </p:nvSpPr>
        <p:spPr>
          <a:xfrm flipH="1" flipV="1">
            <a:off x="0" y="4912679"/>
            <a:ext cx="12192000" cy="1951423"/>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32" name="Rectangle 4">
            <a:extLst>
              <a:ext uri="{FF2B5EF4-FFF2-40B4-BE49-F238E27FC236}">
                <a16:creationId xmlns:a16="http://schemas.microsoft.com/office/drawing/2014/main" id="{A28648D9-BCFA-684B-ABFD-587CAB0AA2B8}"/>
              </a:ext>
            </a:extLst>
          </p:cNvPr>
          <p:cNvSpPr/>
          <p:nvPr userDrawn="1"/>
        </p:nvSpPr>
        <p:spPr>
          <a:xfrm flipV="1">
            <a:off x="4229759" y="5044281"/>
            <a:ext cx="7962247" cy="1819820"/>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Lst>
            <a:ahLst/>
            <a:cxnLst>
              <a:cxn ang="0">
                <a:pos x="connsiteX0" y="connsiteY0"/>
              </a:cxn>
              <a:cxn ang="0">
                <a:pos x="connsiteX1" y="connsiteY1"/>
              </a:cxn>
              <a:cxn ang="0">
                <a:pos x="connsiteX2" y="connsiteY2"/>
              </a:cxn>
              <a:cxn ang="0">
                <a:pos x="connsiteX3" y="connsiteY3"/>
              </a:cxn>
            </a:cxnLst>
            <a:rect l="l" t="t" r="r" b="b"/>
            <a:pathLst>
              <a:path w="4445636" h="817247">
                <a:moveTo>
                  <a:pt x="0" y="0"/>
                </a:moveTo>
                <a:lnTo>
                  <a:pt x="4445636" y="0"/>
                </a:lnTo>
                <a:lnTo>
                  <a:pt x="4445636" y="817247"/>
                </a:lnTo>
                <a:lnTo>
                  <a:pt x="0" y="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33" name="Content Placeholder 10">
            <a:extLst>
              <a:ext uri="{FF2B5EF4-FFF2-40B4-BE49-F238E27FC236}">
                <a16:creationId xmlns:a16="http://schemas.microsoft.com/office/drawing/2014/main" id="{B272E498-DBA6-5345-A39A-55F7285E5651}"/>
              </a:ext>
            </a:extLst>
          </p:cNvPr>
          <p:cNvSpPr>
            <a:spLocks noGrp="1"/>
          </p:cNvSpPr>
          <p:nvPr>
            <p:ph sz="quarter" idx="10" hasCustomPrompt="1"/>
          </p:nvPr>
        </p:nvSpPr>
        <p:spPr>
          <a:xfrm>
            <a:off x="1273221" y="1925468"/>
            <a:ext cx="9645569" cy="2035009"/>
          </a:xfrm>
          <a:prstGeom prst="rect">
            <a:avLst/>
          </a:prstGeom>
        </p:spPr>
        <p:txBody>
          <a:bodyPr anchor="ctr">
            <a:normAutofit/>
          </a:bodyPr>
          <a:lstStyle>
            <a:lvl1pPr marL="0" indent="0" algn="ctr">
              <a:buNone/>
              <a:defRPr sz="8000" b="1">
                <a:solidFill>
                  <a:schemeClr val="bg1"/>
                </a:solidFill>
              </a:defRPr>
            </a:lvl1pPr>
            <a:lvl2pPr marL="609585" indent="0">
              <a:buNone/>
              <a:defRPr>
                <a:solidFill>
                  <a:schemeClr val="bg1"/>
                </a:solidFill>
              </a:defRPr>
            </a:lvl2pPr>
            <a:lvl3pPr marL="1219170" indent="0">
              <a:buNone/>
              <a:defRPr>
                <a:solidFill>
                  <a:schemeClr val="bg1"/>
                </a:solidFill>
              </a:defRPr>
            </a:lvl3pPr>
            <a:lvl4pPr marL="1828754" indent="0">
              <a:buNone/>
              <a:defRPr>
                <a:solidFill>
                  <a:schemeClr val="bg1"/>
                </a:solidFill>
              </a:defRPr>
            </a:lvl4pPr>
            <a:lvl5pPr marL="2438339" indent="0">
              <a:buNone/>
              <a:defRPr>
                <a:solidFill>
                  <a:schemeClr val="bg1"/>
                </a:solidFill>
              </a:defRPr>
            </a:lvl5pPr>
          </a:lstStyle>
          <a:p>
            <a:pPr lvl="0"/>
            <a:r>
              <a:rPr lang="en-US" dirty="0"/>
              <a:t>SECTION TITLE</a:t>
            </a:r>
          </a:p>
        </p:txBody>
      </p:sp>
    </p:spTree>
    <p:extLst>
      <p:ext uri="{BB962C8B-B14F-4D97-AF65-F5344CB8AC3E}">
        <p14:creationId xmlns:p14="http://schemas.microsoft.com/office/powerpoint/2010/main" val="88305894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3D4085BB-4C04-A241-B01D-3CC317AC6C0D}"/>
              </a:ext>
            </a:extLst>
          </p:cNvPr>
          <p:cNvGrpSpPr/>
          <p:nvPr userDrawn="1"/>
        </p:nvGrpSpPr>
        <p:grpSpPr>
          <a:xfrm>
            <a:off x="-1" y="-1"/>
            <a:ext cx="12192001" cy="1546524"/>
            <a:chOff x="-1" y="-1"/>
            <a:chExt cx="9144001" cy="1159893"/>
          </a:xfrm>
        </p:grpSpPr>
        <p:sp>
          <p:nvSpPr>
            <p:cNvPr id="24" name="Rectangle 4">
              <a:extLst>
                <a:ext uri="{FF2B5EF4-FFF2-40B4-BE49-F238E27FC236}">
                  <a16:creationId xmlns:a16="http://schemas.microsoft.com/office/drawing/2014/main" id="{306F48AC-3929-5542-913A-3DDF8EF265D6}"/>
                </a:ext>
              </a:extLst>
            </p:cNvPr>
            <p:cNvSpPr/>
            <p:nvPr userDrawn="1"/>
          </p:nvSpPr>
          <p:spPr>
            <a:xfrm flipH="1">
              <a:off x="-1" y="0"/>
              <a:ext cx="9143998" cy="640472"/>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rgbClr val="73C0D3">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25" name="Straight Connector 24">
              <a:extLst>
                <a:ext uri="{FF2B5EF4-FFF2-40B4-BE49-F238E27FC236}">
                  <a16:creationId xmlns:a16="http://schemas.microsoft.com/office/drawing/2014/main" id="{6C36DA67-1B8C-7C40-A421-C99D5303433B}"/>
                </a:ext>
              </a:extLst>
            </p:cNvPr>
            <p:cNvCxnSpPr>
              <a:cxnSpLocks/>
              <a:endCxn id="26" idx="3"/>
            </p:cNvCxnSpPr>
            <p:nvPr userDrawn="1"/>
          </p:nvCxnSpPr>
          <p:spPr>
            <a:xfrm flipH="1" flipV="1">
              <a:off x="0" y="290022"/>
              <a:ext cx="8493263" cy="869870"/>
            </a:xfrm>
            <a:prstGeom prst="line">
              <a:avLst/>
            </a:prstGeom>
            <a:ln w="25400" cap="flat">
              <a:solidFill>
                <a:srgbClr val="D0D0D0">
                  <a:alpha val="30000"/>
                </a:srgbClr>
              </a:solidFill>
              <a:headEnd type="oval"/>
            </a:ln>
          </p:spPr>
          <p:style>
            <a:lnRef idx="1">
              <a:schemeClr val="accent1"/>
            </a:lnRef>
            <a:fillRef idx="0">
              <a:schemeClr val="accent1"/>
            </a:fillRef>
            <a:effectRef idx="0">
              <a:schemeClr val="accent1"/>
            </a:effectRef>
            <a:fontRef idx="minor">
              <a:schemeClr val="tx1"/>
            </a:fontRef>
          </p:style>
        </p:cxnSp>
        <p:sp>
          <p:nvSpPr>
            <p:cNvPr id="26" name="Rectangle 4">
              <a:extLst>
                <a:ext uri="{FF2B5EF4-FFF2-40B4-BE49-F238E27FC236}">
                  <a16:creationId xmlns:a16="http://schemas.microsoft.com/office/drawing/2014/main" id="{C06DDBEF-6571-ED4E-B859-16829849F965}"/>
                </a:ext>
              </a:extLst>
            </p:cNvPr>
            <p:cNvSpPr/>
            <p:nvPr userDrawn="1"/>
          </p:nvSpPr>
          <p:spPr>
            <a:xfrm>
              <a:off x="0" y="-1"/>
              <a:ext cx="9144000" cy="1008773"/>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grpSp>
      <p:sp>
        <p:nvSpPr>
          <p:cNvPr id="27" name="Title 1">
            <a:extLst>
              <a:ext uri="{FF2B5EF4-FFF2-40B4-BE49-F238E27FC236}">
                <a16:creationId xmlns:a16="http://schemas.microsoft.com/office/drawing/2014/main" id="{016D0ABF-A655-494B-A236-9D4FC8864002}"/>
              </a:ext>
            </a:extLst>
          </p:cNvPr>
          <p:cNvSpPr>
            <a:spLocks noGrp="1"/>
          </p:cNvSpPr>
          <p:nvPr>
            <p:ph type="title" hasCustomPrompt="1"/>
          </p:nvPr>
        </p:nvSpPr>
        <p:spPr>
          <a:xfrm>
            <a:off x="839788" y="1316570"/>
            <a:ext cx="4312363" cy="1426633"/>
          </a:xfrm>
          <a:prstGeom prst="rect">
            <a:avLst/>
          </a:prstGeom>
        </p:spPr>
        <p:txBody>
          <a:bodyPr lIns="0" tIns="0" rIns="0" bIns="0" anchor="t" anchorCtr="0">
            <a:noAutofit/>
          </a:bodyPr>
          <a:lstStyle>
            <a:lvl1pPr>
              <a:lnSpc>
                <a:spcPts val="4800"/>
              </a:lnSpc>
              <a:defRPr sz="4800" b="1">
                <a:solidFill>
                  <a:srgbClr val="005CA8"/>
                </a:solidFill>
                <a:latin typeface="+mn-lt"/>
              </a:defRPr>
            </a:lvl1pPr>
          </a:lstStyle>
          <a:p>
            <a:r>
              <a:rPr lang="en-US" dirty="0"/>
              <a:t>Main Heading Goes Here</a:t>
            </a:r>
          </a:p>
        </p:txBody>
      </p:sp>
      <p:sp>
        <p:nvSpPr>
          <p:cNvPr id="28" name="Content Placeholder 2">
            <a:extLst>
              <a:ext uri="{FF2B5EF4-FFF2-40B4-BE49-F238E27FC236}">
                <a16:creationId xmlns:a16="http://schemas.microsoft.com/office/drawing/2014/main" id="{8C9E690D-85D8-4B49-B02E-EA75C1767D91}"/>
              </a:ext>
            </a:extLst>
          </p:cNvPr>
          <p:cNvSpPr>
            <a:spLocks noGrp="1"/>
          </p:cNvSpPr>
          <p:nvPr>
            <p:ph idx="1"/>
          </p:nvPr>
        </p:nvSpPr>
        <p:spPr>
          <a:xfrm>
            <a:off x="5463256" y="1316571"/>
            <a:ext cx="5892137" cy="4474148"/>
          </a:xfrm>
          <a:prstGeom prst="rect">
            <a:avLst/>
          </a:prstGeom>
        </p:spPr>
        <p:txBody>
          <a:bodyPr lIns="0" tIns="0" rIns="0" bIns="0"/>
          <a:lstStyle>
            <a:lvl1pPr marL="0" indent="0">
              <a:buNone/>
              <a:defRPr sz="3733" b="0" i="0">
                <a:solidFill>
                  <a:schemeClr val="tx1"/>
                </a:solidFill>
                <a:latin typeface="+mn-lt"/>
                <a:cs typeface="Calibri" panose="020F0502020204030204" pitchFamily="34" charset="0"/>
              </a:defRPr>
            </a:lvl1pPr>
            <a:lvl2pPr>
              <a:defRPr sz="3200" b="0">
                <a:solidFill>
                  <a:schemeClr val="tx1"/>
                </a:solidFill>
                <a:latin typeface="+mn-lt"/>
              </a:defRPr>
            </a:lvl2pPr>
            <a:lvl3pPr>
              <a:defRPr sz="2667" b="0">
                <a:solidFill>
                  <a:schemeClr val="tx1"/>
                </a:solidFill>
                <a:latin typeface="+mn-lt"/>
              </a:defRPr>
            </a:lvl3pPr>
            <a:lvl4pPr>
              <a:defRPr sz="2667" b="0">
                <a:solidFill>
                  <a:schemeClr val="tx1"/>
                </a:solidFill>
                <a:latin typeface="+mn-lt"/>
              </a:defRPr>
            </a:lvl4pPr>
            <a:lvl5pPr>
              <a:defRPr sz="2667" b="0">
                <a:solidFill>
                  <a:schemeClr val="tx1"/>
                </a:solidFill>
                <a:latin typeface="+mn-lt"/>
              </a:defRPr>
            </a:lvl5pPr>
            <a:lvl6pPr>
              <a:defRPr sz="2667"/>
            </a:lvl6pPr>
            <a:lvl7pPr>
              <a:defRPr sz="2667"/>
            </a:lvl7pPr>
            <a:lvl8pPr>
              <a:defRPr sz="2667"/>
            </a:lvl8pPr>
            <a:lvl9pPr>
              <a:defRPr sz="2667"/>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 name="Picture Placeholder 2">
            <a:extLst>
              <a:ext uri="{FF2B5EF4-FFF2-40B4-BE49-F238E27FC236}">
                <a16:creationId xmlns:a16="http://schemas.microsoft.com/office/drawing/2014/main" id="{2332694A-CAF0-C74E-9447-5A307BC66F28}"/>
              </a:ext>
            </a:extLst>
          </p:cNvPr>
          <p:cNvSpPr>
            <a:spLocks noGrp="1" noChangeAspect="1"/>
          </p:cNvSpPr>
          <p:nvPr>
            <p:ph type="pic" idx="10"/>
          </p:nvPr>
        </p:nvSpPr>
        <p:spPr>
          <a:xfrm>
            <a:off x="839794" y="2743201"/>
            <a:ext cx="4312361" cy="3047516"/>
          </a:xfrm>
          <a:prstGeom prst="rect">
            <a:avLst/>
          </a:prstGeom>
        </p:spPr>
        <p:txBody>
          <a:bodyPr lIns="0" tIns="0" rIns="0" bIns="0" anchor="t">
            <a:normAutofit/>
          </a:bodyPr>
          <a:lstStyle>
            <a:lvl1pPr marL="0" indent="0" algn="l">
              <a:buNone/>
              <a:defRPr sz="3200" b="0">
                <a:solidFill>
                  <a:schemeClr val="tx2"/>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a:t>Click icon to add picture</a:t>
            </a:r>
          </a:p>
        </p:txBody>
      </p:sp>
      <p:pic>
        <p:nvPicPr>
          <p:cNvPr id="11" name="Picture 10">
            <a:extLst>
              <a:ext uri="{FF2B5EF4-FFF2-40B4-BE49-F238E27FC236}">
                <a16:creationId xmlns:a16="http://schemas.microsoft.com/office/drawing/2014/main" id="{2029F44E-96B8-B847-AE7C-9FC64DE5AD3B}"/>
              </a:ext>
            </a:extLst>
          </p:cNvPr>
          <p:cNvPicPr>
            <a:picLocks noChangeAspect="1"/>
          </p:cNvPicPr>
          <p:nvPr userDrawn="1"/>
        </p:nvPicPr>
        <p:blipFill>
          <a:blip r:embed="rId2"/>
          <a:stretch>
            <a:fillRect/>
          </a:stretch>
        </p:blipFill>
        <p:spPr>
          <a:xfrm>
            <a:off x="183443" y="6026653"/>
            <a:ext cx="1684924" cy="729873"/>
          </a:xfrm>
          <a:prstGeom prst="rect">
            <a:avLst/>
          </a:prstGeom>
        </p:spPr>
      </p:pic>
      <p:sp>
        <p:nvSpPr>
          <p:cNvPr id="12" name="Flowchart: Off-page Connector 9">
            <a:extLst>
              <a:ext uri="{FF2B5EF4-FFF2-40B4-BE49-F238E27FC236}">
                <a16:creationId xmlns:a16="http://schemas.microsoft.com/office/drawing/2014/main" id="{905E7682-D7B5-5448-9ADF-D67D9C8E7D2E}"/>
              </a:ext>
            </a:extLst>
          </p:cNvPr>
          <p:cNvSpPr/>
          <p:nvPr userDrawn="1"/>
        </p:nvSpPr>
        <p:spPr>
          <a:xfrm>
            <a:off x="11504975" y="6440794"/>
            <a:ext cx="516099" cy="272655"/>
          </a:xfrm>
          <a:prstGeom prst="flowChartOffpageConnector">
            <a:avLst/>
          </a:prstGeom>
          <a:solidFill>
            <a:srgbClr val="003865">
              <a:alpha val="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D54E57D-AA25-48FE-BAD8-96F3F656CFE4}" type="slidenum">
              <a:rPr lang="en-US" sz="1467" b="1" smtClean="0">
                <a:solidFill>
                  <a:srgbClr val="005CA8"/>
                </a:solidFill>
                <a:latin typeface="+mj-lt"/>
                <a:ea typeface="Open Sans" pitchFamily="34" charset="0"/>
                <a:cs typeface="Arial" pitchFamily="34" charset="0"/>
              </a:rPr>
              <a:pPr algn="ctr"/>
              <a:t>‹#›</a:t>
            </a:fld>
            <a:endParaRPr lang="en-US" sz="900" b="1" dirty="0">
              <a:solidFill>
                <a:srgbClr val="005CA8"/>
              </a:solidFill>
              <a:latin typeface="+mj-lt"/>
              <a:ea typeface="Open Sans" pitchFamily="34" charset="0"/>
              <a:cs typeface="Arial" pitchFamily="34" charset="0"/>
            </a:endParaRPr>
          </a:p>
        </p:txBody>
      </p:sp>
    </p:spTree>
    <p:extLst>
      <p:ext uri="{BB962C8B-B14F-4D97-AF65-F5344CB8AC3E}">
        <p14:creationId xmlns:p14="http://schemas.microsoft.com/office/powerpoint/2010/main" val="361786100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72D023B0-2D82-9C42-88F7-B226F2705120}"/>
              </a:ext>
            </a:extLst>
          </p:cNvPr>
          <p:cNvGrpSpPr/>
          <p:nvPr userDrawn="1"/>
        </p:nvGrpSpPr>
        <p:grpSpPr>
          <a:xfrm>
            <a:off x="-1" y="-1"/>
            <a:ext cx="12192001" cy="1546524"/>
            <a:chOff x="-1" y="-1"/>
            <a:chExt cx="9144001" cy="1159893"/>
          </a:xfrm>
        </p:grpSpPr>
        <p:sp>
          <p:nvSpPr>
            <p:cNvPr id="24" name="Rectangle 4">
              <a:extLst>
                <a:ext uri="{FF2B5EF4-FFF2-40B4-BE49-F238E27FC236}">
                  <a16:creationId xmlns:a16="http://schemas.microsoft.com/office/drawing/2014/main" id="{8117037D-C0BF-7C48-A285-A305B0ED8B3D}"/>
                </a:ext>
              </a:extLst>
            </p:cNvPr>
            <p:cNvSpPr/>
            <p:nvPr userDrawn="1"/>
          </p:nvSpPr>
          <p:spPr>
            <a:xfrm flipH="1">
              <a:off x="-1" y="0"/>
              <a:ext cx="9143998" cy="640472"/>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rgbClr val="73C0D3">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25" name="Straight Connector 24">
              <a:extLst>
                <a:ext uri="{FF2B5EF4-FFF2-40B4-BE49-F238E27FC236}">
                  <a16:creationId xmlns:a16="http://schemas.microsoft.com/office/drawing/2014/main" id="{3FC7512C-0C97-C148-A06B-CD30934261D2}"/>
                </a:ext>
              </a:extLst>
            </p:cNvPr>
            <p:cNvCxnSpPr>
              <a:cxnSpLocks/>
              <a:endCxn id="26" idx="3"/>
            </p:cNvCxnSpPr>
            <p:nvPr userDrawn="1"/>
          </p:nvCxnSpPr>
          <p:spPr>
            <a:xfrm flipH="1" flipV="1">
              <a:off x="0" y="290022"/>
              <a:ext cx="8493263" cy="869870"/>
            </a:xfrm>
            <a:prstGeom prst="line">
              <a:avLst/>
            </a:prstGeom>
            <a:ln w="25400" cap="flat">
              <a:solidFill>
                <a:srgbClr val="D0D0D0">
                  <a:alpha val="30000"/>
                </a:srgbClr>
              </a:solidFill>
              <a:headEnd type="oval"/>
            </a:ln>
          </p:spPr>
          <p:style>
            <a:lnRef idx="1">
              <a:schemeClr val="accent1"/>
            </a:lnRef>
            <a:fillRef idx="0">
              <a:schemeClr val="accent1"/>
            </a:fillRef>
            <a:effectRef idx="0">
              <a:schemeClr val="accent1"/>
            </a:effectRef>
            <a:fontRef idx="minor">
              <a:schemeClr val="tx1"/>
            </a:fontRef>
          </p:style>
        </p:cxnSp>
        <p:sp>
          <p:nvSpPr>
            <p:cNvPr id="26" name="Rectangle 4">
              <a:extLst>
                <a:ext uri="{FF2B5EF4-FFF2-40B4-BE49-F238E27FC236}">
                  <a16:creationId xmlns:a16="http://schemas.microsoft.com/office/drawing/2014/main" id="{C5BA75A9-D763-644B-9163-A16275063B35}"/>
                </a:ext>
              </a:extLst>
            </p:cNvPr>
            <p:cNvSpPr/>
            <p:nvPr userDrawn="1"/>
          </p:nvSpPr>
          <p:spPr>
            <a:xfrm>
              <a:off x="0" y="-1"/>
              <a:ext cx="9144000" cy="1008773"/>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grpSp>
      <p:sp>
        <p:nvSpPr>
          <p:cNvPr id="27" name="Title 1">
            <a:extLst>
              <a:ext uri="{FF2B5EF4-FFF2-40B4-BE49-F238E27FC236}">
                <a16:creationId xmlns:a16="http://schemas.microsoft.com/office/drawing/2014/main" id="{E874D463-FEB1-6447-8583-98C4B5B3AA3E}"/>
              </a:ext>
            </a:extLst>
          </p:cNvPr>
          <p:cNvSpPr>
            <a:spLocks noGrp="1"/>
          </p:cNvSpPr>
          <p:nvPr>
            <p:ph type="title" hasCustomPrompt="1"/>
          </p:nvPr>
        </p:nvSpPr>
        <p:spPr>
          <a:xfrm>
            <a:off x="839794" y="1316570"/>
            <a:ext cx="4312361" cy="1426633"/>
          </a:xfrm>
          <a:prstGeom prst="rect">
            <a:avLst/>
          </a:prstGeom>
        </p:spPr>
        <p:txBody>
          <a:bodyPr lIns="0" tIns="0" rIns="0" bIns="0" anchor="t" anchorCtr="0">
            <a:noAutofit/>
          </a:bodyPr>
          <a:lstStyle>
            <a:lvl1pPr>
              <a:lnSpc>
                <a:spcPts val="4800"/>
              </a:lnSpc>
              <a:defRPr sz="4800" b="1">
                <a:solidFill>
                  <a:srgbClr val="005CA8"/>
                </a:solidFill>
                <a:latin typeface="+mn-lt"/>
              </a:defRPr>
            </a:lvl1pPr>
          </a:lstStyle>
          <a:p>
            <a:r>
              <a:rPr lang="en-US" dirty="0"/>
              <a:t>Main Heading Goes Here</a:t>
            </a:r>
          </a:p>
        </p:txBody>
      </p:sp>
      <p:sp>
        <p:nvSpPr>
          <p:cNvPr id="28" name="Content Placeholder 2">
            <a:extLst>
              <a:ext uri="{FF2B5EF4-FFF2-40B4-BE49-F238E27FC236}">
                <a16:creationId xmlns:a16="http://schemas.microsoft.com/office/drawing/2014/main" id="{F6591F3B-C31B-3F4B-B31C-B55946EDDB71}"/>
              </a:ext>
            </a:extLst>
          </p:cNvPr>
          <p:cNvSpPr>
            <a:spLocks noGrp="1"/>
          </p:cNvSpPr>
          <p:nvPr>
            <p:ph idx="1"/>
          </p:nvPr>
        </p:nvSpPr>
        <p:spPr>
          <a:xfrm>
            <a:off x="839789" y="2743202"/>
            <a:ext cx="4312363" cy="2924292"/>
          </a:xfrm>
          <a:prstGeom prst="rect">
            <a:avLst/>
          </a:prstGeom>
        </p:spPr>
        <p:txBody>
          <a:bodyPr lIns="0" tIns="0" rIns="0" bIns="0"/>
          <a:lstStyle>
            <a:lvl1pPr marL="0" indent="0">
              <a:buNone/>
              <a:defRPr sz="3733" b="0" i="0">
                <a:solidFill>
                  <a:schemeClr val="tx1"/>
                </a:solidFill>
                <a:latin typeface="+mn-lt"/>
                <a:cs typeface="Calibri" panose="020F0502020204030204" pitchFamily="34" charset="0"/>
              </a:defRPr>
            </a:lvl1pPr>
            <a:lvl2pPr>
              <a:defRPr sz="3200" b="0">
                <a:solidFill>
                  <a:schemeClr val="tx1"/>
                </a:solidFill>
                <a:latin typeface="+mn-lt"/>
              </a:defRPr>
            </a:lvl2pPr>
            <a:lvl3pPr>
              <a:defRPr sz="2667" b="0">
                <a:solidFill>
                  <a:schemeClr val="tx1"/>
                </a:solidFill>
                <a:latin typeface="+mn-lt"/>
              </a:defRPr>
            </a:lvl3pPr>
            <a:lvl4pPr>
              <a:defRPr sz="2667" b="0">
                <a:solidFill>
                  <a:schemeClr val="tx1"/>
                </a:solidFill>
                <a:latin typeface="+mn-lt"/>
              </a:defRPr>
            </a:lvl4pPr>
            <a:lvl5pPr>
              <a:defRPr sz="2667" b="0">
                <a:solidFill>
                  <a:schemeClr val="tx1"/>
                </a:solidFill>
                <a:latin typeface="+mn-lt"/>
              </a:defRPr>
            </a:lvl5pPr>
            <a:lvl6pPr>
              <a:defRPr sz="2667"/>
            </a:lvl6pPr>
            <a:lvl7pPr>
              <a:defRPr sz="2667"/>
            </a:lvl7pPr>
            <a:lvl8pPr>
              <a:defRPr sz="2667"/>
            </a:lvl8pPr>
            <a:lvl9pPr>
              <a:defRPr sz="2667"/>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 name="Picture Placeholder 2">
            <a:extLst>
              <a:ext uri="{FF2B5EF4-FFF2-40B4-BE49-F238E27FC236}">
                <a16:creationId xmlns:a16="http://schemas.microsoft.com/office/drawing/2014/main" id="{752972E4-AFAF-5442-81C2-0EF8BFC25CD0}"/>
              </a:ext>
            </a:extLst>
          </p:cNvPr>
          <p:cNvSpPr>
            <a:spLocks noGrp="1" noChangeAspect="1"/>
          </p:cNvSpPr>
          <p:nvPr>
            <p:ph type="pic" idx="10"/>
          </p:nvPr>
        </p:nvSpPr>
        <p:spPr>
          <a:xfrm>
            <a:off x="5432214" y="1316573"/>
            <a:ext cx="5892137" cy="4350924"/>
          </a:xfrm>
          <a:prstGeom prst="rect">
            <a:avLst/>
          </a:prstGeom>
        </p:spPr>
        <p:txBody>
          <a:bodyPr lIns="0" tIns="0" rIns="0" bIns="0" anchor="t">
            <a:normAutofit/>
          </a:bodyPr>
          <a:lstStyle>
            <a:lvl1pPr marL="0" indent="0">
              <a:buNone/>
              <a:defRPr sz="3200" b="0">
                <a:solidFill>
                  <a:schemeClr val="tx2"/>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a:t>Click icon to add picture</a:t>
            </a:r>
          </a:p>
        </p:txBody>
      </p:sp>
      <p:pic>
        <p:nvPicPr>
          <p:cNvPr id="11" name="Picture 10">
            <a:extLst>
              <a:ext uri="{FF2B5EF4-FFF2-40B4-BE49-F238E27FC236}">
                <a16:creationId xmlns:a16="http://schemas.microsoft.com/office/drawing/2014/main" id="{B064E9AF-838D-0742-BD3E-8D7FD05F2B4F}"/>
              </a:ext>
            </a:extLst>
          </p:cNvPr>
          <p:cNvPicPr>
            <a:picLocks noChangeAspect="1"/>
          </p:cNvPicPr>
          <p:nvPr userDrawn="1"/>
        </p:nvPicPr>
        <p:blipFill>
          <a:blip r:embed="rId2"/>
          <a:stretch>
            <a:fillRect/>
          </a:stretch>
        </p:blipFill>
        <p:spPr>
          <a:xfrm>
            <a:off x="183443" y="6026653"/>
            <a:ext cx="1684924" cy="729873"/>
          </a:xfrm>
          <a:prstGeom prst="rect">
            <a:avLst/>
          </a:prstGeom>
        </p:spPr>
      </p:pic>
      <p:sp>
        <p:nvSpPr>
          <p:cNvPr id="12" name="Flowchart: Off-page Connector 9">
            <a:extLst>
              <a:ext uri="{FF2B5EF4-FFF2-40B4-BE49-F238E27FC236}">
                <a16:creationId xmlns:a16="http://schemas.microsoft.com/office/drawing/2014/main" id="{7E058492-CD1E-294A-B6E6-BCCBA1024A0A}"/>
              </a:ext>
            </a:extLst>
          </p:cNvPr>
          <p:cNvSpPr/>
          <p:nvPr userDrawn="1"/>
        </p:nvSpPr>
        <p:spPr>
          <a:xfrm>
            <a:off x="11504975" y="6440794"/>
            <a:ext cx="516099" cy="272655"/>
          </a:xfrm>
          <a:prstGeom prst="flowChartOffpageConnector">
            <a:avLst/>
          </a:prstGeom>
          <a:solidFill>
            <a:srgbClr val="003865">
              <a:alpha val="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D54E57D-AA25-48FE-BAD8-96F3F656CFE4}" type="slidenum">
              <a:rPr lang="en-US" sz="1467" b="1" smtClean="0">
                <a:solidFill>
                  <a:srgbClr val="005CA8"/>
                </a:solidFill>
                <a:latin typeface="+mj-lt"/>
                <a:ea typeface="Open Sans" pitchFamily="34" charset="0"/>
                <a:cs typeface="Arial" pitchFamily="34" charset="0"/>
              </a:rPr>
              <a:pPr algn="ctr"/>
              <a:t>‹#›</a:t>
            </a:fld>
            <a:endParaRPr lang="en-US" sz="900" b="1" dirty="0">
              <a:solidFill>
                <a:srgbClr val="005CA8"/>
              </a:solidFill>
              <a:latin typeface="+mj-lt"/>
              <a:ea typeface="Open Sans" pitchFamily="34" charset="0"/>
              <a:cs typeface="Arial" pitchFamily="34" charset="0"/>
            </a:endParaRPr>
          </a:p>
        </p:txBody>
      </p:sp>
    </p:spTree>
    <p:extLst>
      <p:ext uri="{BB962C8B-B14F-4D97-AF65-F5344CB8AC3E}">
        <p14:creationId xmlns:p14="http://schemas.microsoft.com/office/powerpoint/2010/main" val="80401009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Section Divider  - Go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F7EE30D8-3217-C84B-86AC-C0FEE7C894D7}"/>
              </a:ext>
            </a:extLst>
          </p:cNvPr>
          <p:cNvSpPr/>
          <p:nvPr userDrawn="1"/>
        </p:nvSpPr>
        <p:spPr>
          <a:xfrm>
            <a:off x="-1" y="1"/>
            <a:ext cx="12192000" cy="686409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0" name="Text Placeholder 12">
            <a:extLst>
              <a:ext uri="{FF2B5EF4-FFF2-40B4-BE49-F238E27FC236}">
                <a16:creationId xmlns:a16="http://schemas.microsoft.com/office/drawing/2014/main" id="{1566B673-6BB2-DA49-8FB3-EC436E1E0540}"/>
              </a:ext>
            </a:extLst>
          </p:cNvPr>
          <p:cNvSpPr>
            <a:spLocks noGrp="1"/>
          </p:cNvSpPr>
          <p:nvPr>
            <p:ph type="body" sz="quarter" idx="11" hasCustomPrompt="1"/>
          </p:nvPr>
        </p:nvSpPr>
        <p:spPr>
          <a:xfrm>
            <a:off x="1272597" y="2749373"/>
            <a:ext cx="9646187" cy="722457"/>
          </a:xfrm>
          <a:prstGeom prst="rect">
            <a:avLst/>
          </a:prstGeom>
        </p:spPr>
        <p:txBody>
          <a:bodyPr>
            <a:normAutofit/>
          </a:bodyPr>
          <a:lstStyle>
            <a:lvl1pPr marL="0" indent="0" algn="ctr">
              <a:buNone/>
              <a:defRPr sz="4267">
                <a:solidFill>
                  <a:schemeClr val="bg1"/>
                </a:solidFill>
              </a:defRPr>
            </a:lvl1pPr>
            <a:lvl2pPr marL="609585" indent="0">
              <a:buNone/>
              <a:defRPr/>
            </a:lvl2pPr>
            <a:lvl3pPr marL="1219170" indent="0">
              <a:buNone/>
              <a:defRPr/>
            </a:lvl3pPr>
            <a:lvl4pPr marL="1828754" indent="0">
              <a:buNone/>
              <a:defRPr/>
            </a:lvl4pPr>
            <a:lvl5pPr marL="2438339" indent="0">
              <a:buNone/>
              <a:defRPr/>
            </a:lvl5pPr>
          </a:lstStyle>
          <a:p>
            <a:pPr lvl="0"/>
            <a:r>
              <a:rPr lang="en-US" dirty="0"/>
              <a:t>Subtitle or Contact Information</a:t>
            </a:r>
          </a:p>
        </p:txBody>
      </p:sp>
      <p:sp>
        <p:nvSpPr>
          <p:cNvPr id="21" name="Rectangle 4">
            <a:extLst>
              <a:ext uri="{FF2B5EF4-FFF2-40B4-BE49-F238E27FC236}">
                <a16:creationId xmlns:a16="http://schemas.microsoft.com/office/drawing/2014/main" id="{237CE768-077D-BA4A-A5B1-D133F768CF92}"/>
              </a:ext>
            </a:extLst>
          </p:cNvPr>
          <p:cNvSpPr/>
          <p:nvPr userDrawn="1"/>
        </p:nvSpPr>
        <p:spPr>
          <a:xfrm>
            <a:off x="-9293" y="1"/>
            <a:ext cx="12192128" cy="2097372"/>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22" name="Rectangle 4">
            <a:extLst>
              <a:ext uri="{FF2B5EF4-FFF2-40B4-BE49-F238E27FC236}">
                <a16:creationId xmlns:a16="http://schemas.microsoft.com/office/drawing/2014/main" id="{C7C4C2BB-4422-A547-8BB5-C097BCC76CDD}"/>
              </a:ext>
            </a:extLst>
          </p:cNvPr>
          <p:cNvSpPr/>
          <p:nvPr userDrawn="1"/>
        </p:nvSpPr>
        <p:spPr>
          <a:xfrm flipH="1">
            <a:off x="2931" y="2"/>
            <a:ext cx="12189073" cy="1866660"/>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23" name="Rectangle 4">
            <a:extLst>
              <a:ext uri="{FF2B5EF4-FFF2-40B4-BE49-F238E27FC236}">
                <a16:creationId xmlns:a16="http://schemas.microsoft.com/office/drawing/2014/main" id="{8AFDC58F-C33C-8347-BF72-813D028CF608}"/>
              </a:ext>
            </a:extLst>
          </p:cNvPr>
          <p:cNvSpPr/>
          <p:nvPr userDrawn="1"/>
        </p:nvSpPr>
        <p:spPr>
          <a:xfrm>
            <a:off x="4169819" y="4"/>
            <a:ext cx="8022181" cy="1748159"/>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Lst>
            <a:ahLst/>
            <a:cxnLst>
              <a:cxn ang="0">
                <a:pos x="connsiteX0" y="connsiteY0"/>
              </a:cxn>
              <a:cxn ang="0">
                <a:pos x="connsiteX1" y="connsiteY1"/>
              </a:cxn>
              <a:cxn ang="0">
                <a:pos x="connsiteX2" y="connsiteY2"/>
              </a:cxn>
              <a:cxn ang="0">
                <a:pos x="connsiteX3" y="connsiteY3"/>
              </a:cxn>
            </a:cxnLst>
            <a:rect l="l" t="t" r="r" b="b"/>
            <a:pathLst>
              <a:path w="4445636" h="817247">
                <a:moveTo>
                  <a:pt x="0" y="0"/>
                </a:moveTo>
                <a:lnTo>
                  <a:pt x="4445636" y="0"/>
                </a:lnTo>
                <a:lnTo>
                  <a:pt x="4445636" y="817247"/>
                </a:lnTo>
                <a:lnTo>
                  <a:pt x="0" y="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cxnSp>
        <p:nvCxnSpPr>
          <p:cNvPr id="24" name="Straight Connector 23">
            <a:extLst>
              <a:ext uri="{FF2B5EF4-FFF2-40B4-BE49-F238E27FC236}">
                <a16:creationId xmlns:a16="http://schemas.microsoft.com/office/drawing/2014/main" id="{CF20A9D5-5CD4-984F-82DB-BA251629EA74}"/>
              </a:ext>
            </a:extLst>
          </p:cNvPr>
          <p:cNvCxnSpPr/>
          <p:nvPr userDrawn="1"/>
        </p:nvCxnSpPr>
        <p:spPr>
          <a:xfrm flipH="1" flipV="1">
            <a:off x="103745" y="597785"/>
            <a:ext cx="9590876" cy="2768532"/>
          </a:xfrm>
          <a:prstGeom prst="line">
            <a:avLst/>
          </a:prstGeom>
          <a:ln w="25400" cap="flat">
            <a:solidFill>
              <a:schemeClr val="bg1">
                <a:alpha val="30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EAC84F8-CC3D-5942-9294-75AA817EDFA0}"/>
              </a:ext>
            </a:extLst>
          </p:cNvPr>
          <p:cNvCxnSpPr/>
          <p:nvPr userDrawn="1"/>
        </p:nvCxnSpPr>
        <p:spPr>
          <a:xfrm flipH="1" flipV="1">
            <a:off x="-18458" y="597785"/>
            <a:ext cx="8320035" cy="2915348"/>
          </a:xfrm>
          <a:prstGeom prst="line">
            <a:avLst/>
          </a:prstGeom>
          <a:ln w="25400" cap="flat">
            <a:solidFill>
              <a:schemeClr val="bg1">
                <a:alpha val="30000"/>
              </a:schemeClr>
            </a:solidFill>
            <a:headEnd type="oval"/>
          </a:ln>
        </p:spPr>
        <p:style>
          <a:lnRef idx="1">
            <a:schemeClr val="accent1"/>
          </a:lnRef>
          <a:fillRef idx="0">
            <a:schemeClr val="accent1"/>
          </a:fillRef>
          <a:effectRef idx="0">
            <a:schemeClr val="accent1"/>
          </a:effectRef>
          <a:fontRef idx="minor">
            <a:schemeClr val="tx1"/>
          </a:fontRef>
        </p:style>
      </p:cxnSp>
      <p:sp>
        <p:nvSpPr>
          <p:cNvPr id="26" name="Rectangle 4">
            <a:extLst>
              <a:ext uri="{FF2B5EF4-FFF2-40B4-BE49-F238E27FC236}">
                <a16:creationId xmlns:a16="http://schemas.microsoft.com/office/drawing/2014/main" id="{3A2DFB7D-5D39-7040-B936-FC198BD7F0EC}"/>
              </a:ext>
            </a:extLst>
          </p:cNvPr>
          <p:cNvSpPr/>
          <p:nvPr userDrawn="1"/>
        </p:nvSpPr>
        <p:spPr>
          <a:xfrm flipV="1">
            <a:off x="0" y="4971478"/>
            <a:ext cx="12192000" cy="1892615"/>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5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27" name="Rectangle 4">
            <a:extLst>
              <a:ext uri="{FF2B5EF4-FFF2-40B4-BE49-F238E27FC236}">
                <a16:creationId xmlns:a16="http://schemas.microsoft.com/office/drawing/2014/main" id="{59DF35E8-C703-B947-B29E-B25E9135A1CF}"/>
              </a:ext>
            </a:extLst>
          </p:cNvPr>
          <p:cNvSpPr/>
          <p:nvPr userDrawn="1"/>
        </p:nvSpPr>
        <p:spPr>
          <a:xfrm flipH="1" flipV="1">
            <a:off x="0" y="4912677"/>
            <a:ext cx="12192000" cy="1951423"/>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chemeClr val="bg1">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28" name="Rectangle 4">
            <a:extLst>
              <a:ext uri="{FF2B5EF4-FFF2-40B4-BE49-F238E27FC236}">
                <a16:creationId xmlns:a16="http://schemas.microsoft.com/office/drawing/2014/main" id="{FE876A7C-DBE2-D84F-8602-4EABC4D7A320}"/>
              </a:ext>
            </a:extLst>
          </p:cNvPr>
          <p:cNvSpPr/>
          <p:nvPr userDrawn="1"/>
        </p:nvSpPr>
        <p:spPr>
          <a:xfrm flipV="1">
            <a:off x="4229759" y="5044279"/>
            <a:ext cx="7962247" cy="1819820"/>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Lst>
            <a:ahLst/>
            <a:cxnLst>
              <a:cxn ang="0">
                <a:pos x="connsiteX0" y="connsiteY0"/>
              </a:cxn>
              <a:cxn ang="0">
                <a:pos x="connsiteX1" y="connsiteY1"/>
              </a:cxn>
              <a:cxn ang="0">
                <a:pos x="connsiteX2" y="connsiteY2"/>
              </a:cxn>
              <a:cxn ang="0">
                <a:pos x="connsiteX3" y="connsiteY3"/>
              </a:cxn>
            </a:cxnLst>
            <a:rect l="l" t="t" r="r" b="b"/>
            <a:pathLst>
              <a:path w="4445636" h="817247">
                <a:moveTo>
                  <a:pt x="0" y="0"/>
                </a:moveTo>
                <a:lnTo>
                  <a:pt x="4445636" y="0"/>
                </a:lnTo>
                <a:lnTo>
                  <a:pt x="4445636" y="817247"/>
                </a:lnTo>
                <a:lnTo>
                  <a:pt x="0" y="0"/>
                </a:lnTo>
                <a:close/>
              </a:path>
            </a:pathLst>
          </a:custGeom>
          <a:solidFill>
            <a:schemeClr val="bg1">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p>
            <a:endParaRPr lang="en-US" sz="2400" dirty="0"/>
          </a:p>
        </p:txBody>
      </p:sp>
      <p:sp>
        <p:nvSpPr>
          <p:cNvPr id="29" name="Content Placeholder 10">
            <a:extLst>
              <a:ext uri="{FF2B5EF4-FFF2-40B4-BE49-F238E27FC236}">
                <a16:creationId xmlns:a16="http://schemas.microsoft.com/office/drawing/2014/main" id="{1F982214-7117-3348-99AA-6FDC66C977CE}"/>
              </a:ext>
            </a:extLst>
          </p:cNvPr>
          <p:cNvSpPr>
            <a:spLocks noGrp="1"/>
          </p:cNvSpPr>
          <p:nvPr>
            <p:ph sz="quarter" idx="10" hasCustomPrompt="1"/>
          </p:nvPr>
        </p:nvSpPr>
        <p:spPr>
          <a:xfrm>
            <a:off x="1272913" y="1608183"/>
            <a:ext cx="9645569" cy="1141184"/>
          </a:xfrm>
          <a:prstGeom prst="rect">
            <a:avLst/>
          </a:prstGeom>
        </p:spPr>
        <p:txBody>
          <a:bodyPr>
            <a:normAutofit/>
          </a:bodyPr>
          <a:lstStyle>
            <a:lvl1pPr marL="0" indent="0" algn="ctr">
              <a:buNone/>
              <a:defRPr sz="7200" b="1">
                <a:solidFill>
                  <a:schemeClr val="bg1"/>
                </a:solidFill>
              </a:defRPr>
            </a:lvl1pPr>
            <a:lvl2pPr marL="609585" indent="0">
              <a:buNone/>
              <a:defRPr>
                <a:solidFill>
                  <a:schemeClr val="bg1"/>
                </a:solidFill>
              </a:defRPr>
            </a:lvl2pPr>
            <a:lvl3pPr marL="1219170" indent="0">
              <a:buNone/>
              <a:defRPr>
                <a:solidFill>
                  <a:schemeClr val="bg1"/>
                </a:solidFill>
              </a:defRPr>
            </a:lvl3pPr>
            <a:lvl4pPr marL="1828754" indent="0">
              <a:buNone/>
              <a:defRPr>
                <a:solidFill>
                  <a:schemeClr val="bg1"/>
                </a:solidFill>
              </a:defRPr>
            </a:lvl4pPr>
            <a:lvl5pPr marL="2438339" indent="0">
              <a:buNone/>
              <a:defRPr>
                <a:solidFill>
                  <a:schemeClr val="bg1"/>
                </a:solidFill>
              </a:defRPr>
            </a:lvl5pPr>
          </a:lstStyle>
          <a:p>
            <a:pPr lvl="0"/>
            <a:r>
              <a:rPr lang="en-US" dirty="0"/>
              <a:t>END PAGE</a:t>
            </a:r>
          </a:p>
        </p:txBody>
      </p:sp>
      <p:pic>
        <p:nvPicPr>
          <p:cNvPr id="30" name="Picture 29">
            <a:extLst>
              <a:ext uri="{FF2B5EF4-FFF2-40B4-BE49-F238E27FC236}">
                <a16:creationId xmlns:a16="http://schemas.microsoft.com/office/drawing/2014/main" id="{3FC6C4BB-F020-1243-BFF8-E27D67D5153E}"/>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4128037" y="3803378"/>
            <a:ext cx="3722688" cy="1612257"/>
          </a:xfrm>
          <a:prstGeom prst="rect">
            <a:avLst/>
          </a:prstGeom>
        </p:spPr>
      </p:pic>
    </p:spTree>
    <p:extLst>
      <p:ext uri="{BB962C8B-B14F-4D97-AF65-F5344CB8AC3E}">
        <p14:creationId xmlns:p14="http://schemas.microsoft.com/office/powerpoint/2010/main" val="365349557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ontact: General">
    <p:spTree>
      <p:nvGrpSpPr>
        <p:cNvPr id="1" name=""/>
        <p:cNvGrpSpPr/>
        <p:nvPr/>
      </p:nvGrpSpPr>
      <p:grpSpPr>
        <a:xfrm>
          <a:off x="0" y="0"/>
          <a:ext cx="0" cy="0"/>
          <a:chOff x="0" y="0"/>
          <a:chExt cx="0" cy="0"/>
        </a:xfrm>
      </p:grpSpPr>
      <p:pic>
        <p:nvPicPr>
          <p:cNvPr id="40" name="Picture 39">
            <a:extLst>
              <a:ext uri="{FF2B5EF4-FFF2-40B4-BE49-F238E27FC236}">
                <a16:creationId xmlns:a16="http://schemas.microsoft.com/office/drawing/2014/main" id="{DE19E568-1D9B-0E44-8DDC-7FA05290A492}"/>
              </a:ext>
            </a:extLst>
          </p:cNvPr>
          <p:cNvPicPr>
            <a:picLocks noChangeAspect="1"/>
          </p:cNvPicPr>
          <p:nvPr userDrawn="1"/>
        </p:nvPicPr>
        <p:blipFill rotWithShape="1">
          <a:blip r:embed="rId2"/>
          <a:srcRect t="-11966" b="13850"/>
          <a:stretch/>
        </p:blipFill>
        <p:spPr>
          <a:xfrm>
            <a:off x="6" y="1731727"/>
            <a:ext cx="12213167" cy="4998720"/>
          </a:xfrm>
          <a:prstGeom prst="rect">
            <a:avLst/>
          </a:prstGeom>
        </p:spPr>
      </p:pic>
      <p:grpSp>
        <p:nvGrpSpPr>
          <p:cNvPr id="41" name="Group 40">
            <a:extLst>
              <a:ext uri="{FF2B5EF4-FFF2-40B4-BE49-F238E27FC236}">
                <a16:creationId xmlns:a16="http://schemas.microsoft.com/office/drawing/2014/main" id="{42583C35-FD84-FD48-B6D0-E19B2C979B7C}"/>
              </a:ext>
            </a:extLst>
          </p:cNvPr>
          <p:cNvGrpSpPr/>
          <p:nvPr userDrawn="1"/>
        </p:nvGrpSpPr>
        <p:grpSpPr>
          <a:xfrm>
            <a:off x="-1" y="-1"/>
            <a:ext cx="12192001" cy="1546524"/>
            <a:chOff x="-1" y="-1"/>
            <a:chExt cx="9144001" cy="1159893"/>
          </a:xfrm>
        </p:grpSpPr>
        <p:sp>
          <p:nvSpPr>
            <p:cNvPr id="43" name="Rectangle 4">
              <a:extLst>
                <a:ext uri="{FF2B5EF4-FFF2-40B4-BE49-F238E27FC236}">
                  <a16:creationId xmlns:a16="http://schemas.microsoft.com/office/drawing/2014/main" id="{0016939B-A2BC-A548-9C0C-75BCE6433EA4}"/>
                </a:ext>
              </a:extLst>
            </p:cNvPr>
            <p:cNvSpPr/>
            <p:nvPr userDrawn="1"/>
          </p:nvSpPr>
          <p:spPr>
            <a:xfrm flipH="1">
              <a:off x="-1" y="0"/>
              <a:ext cx="9143998" cy="640472"/>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rgbClr val="73C0D3">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44" name="Straight Connector 43">
              <a:extLst>
                <a:ext uri="{FF2B5EF4-FFF2-40B4-BE49-F238E27FC236}">
                  <a16:creationId xmlns:a16="http://schemas.microsoft.com/office/drawing/2014/main" id="{A822022D-105C-454C-AFC5-A9AE4D26EFAC}"/>
                </a:ext>
              </a:extLst>
            </p:cNvPr>
            <p:cNvCxnSpPr>
              <a:cxnSpLocks/>
              <a:endCxn id="45" idx="3"/>
            </p:cNvCxnSpPr>
            <p:nvPr userDrawn="1"/>
          </p:nvCxnSpPr>
          <p:spPr>
            <a:xfrm flipH="1" flipV="1">
              <a:off x="0" y="290022"/>
              <a:ext cx="8493263" cy="869870"/>
            </a:xfrm>
            <a:prstGeom prst="line">
              <a:avLst/>
            </a:prstGeom>
            <a:ln w="25400" cap="flat">
              <a:solidFill>
                <a:srgbClr val="D0D0D0">
                  <a:alpha val="30000"/>
                </a:srgbClr>
              </a:solidFill>
              <a:headEnd type="oval"/>
            </a:ln>
          </p:spPr>
          <p:style>
            <a:lnRef idx="1">
              <a:schemeClr val="accent1"/>
            </a:lnRef>
            <a:fillRef idx="0">
              <a:schemeClr val="accent1"/>
            </a:fillRef>
            <a:effectRef idx="0">
              <a:schemeClr val="accent1"/>
            </a:effectRef>
            <a:fontRef idx="minor">
              <a:schemeClr val="tx1"/>
            </a:fontRef>
          </p:style>
        </p:cxnSp>
        <p:sp>
          <p:nvSpPr>
            <p:cNvPr id="45" name="Rectangle 4">
              <a:extLst>
                <a:ext uri="{FF2B5EF4-FFF2-40B4-BE49-F238E27FC236}">
                  <a16:creationId xmlns:a16="http://schemas.microsoft.com/office/drawing/2014/main" id="{C3667E40-1F21-BB4D-9B19-79F2C8466EE6}"/>
                </a:ext>
              </a:extLst>
            </p:cNvPr>
            <p:cNvSpPr/>
            <p:nvPr userDrawn="1"/>
          </p:nvSpPr>
          <p:spPr>
            <a:xfrm>
              <a:off x="0" y="-1"/>
              <a:ext cx="9144000" cy="1008773"/>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grpSp>
      <p:grpSp>
        <p:nvGrpSpPr>
          <p:cNvPr id="46" name="Group 45">
            <a:extLst>
              <a:ext uri="{FF2B5EF4-FFF2-40B4-BE49-F238E27FC236}">
                <a16:creationId xmlns:a16="http://schemas.microsoft.com/office/drawing/2014/main" id="{C85D903B-22A0-1942-84B9-C909637AF323}"/>
              </a:ext>
            </a:extLst>
          </p:cNvPr>
          <p:cNvGrpSpPr>
            <a:grpSpLocks/>
          </p:cNvGrpSpPr>
          <p:nvPr userDrawn="1"/>
        </p:nvGrpSpPr>
        <p:grpSpPr bwMode="auto">
          <a:xfrm>
            <a:off x="9165167" y="5873500"/>
            <a:ext cx="3048000" cy="990602"/>
            <a:chOff x="6858000" y="4171948"/>
            <a:chExt cx="2286000" cy="742952"/>
          </a:xfrm>
        </p:grpSpPr>
        <p:sp>
          <p:nvSpPr>
            <p:cNvPr id="47" name="Rectangle 46">
              <a:extLst>
                <a:ext uri="{FF2B5EF4-FFF2-40B4-BE49-F238E27FC236}">
                  <a16:creationId xmlns:a16="http://schemas.microsoft.com/office/drawing/2014/main" id="{24FA4E22-CBB9-8447-9F2C-8ECCD9464A5B}"/>
                </a:ext>
              </a:extLst>
            </p:cNvPr>
            <p:cNvSpPr/>
            <p:nvPr/>
          </p:nvSpPr>
          <p:spPr>
            <a:xfrm>
              <a:off x="6858000" y="4171948"/>
              <a:ext cx="2286000" cy="74295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sp>
          <p:nvSpPr>
            <p:cNvPr id="48" name="Rectangle 47">
              <a:extLst>
                <a:ext uri="{FF2B5EF4-FFF2-40B4-BE49-F238E27FC236}">
                  <a16:creationId xmlns:a16="http://schemas.microsoft.com/office/drawing/2014/main" id="{85D408E0-5330-A647-B447-8458F8CF07EB}"/>
                </a:ext>
              </a:extLst>
            </p:cNvPr>
            <p:cNvSpPr/>
            <p:nvPr/>
          </p:nvSpPr>
          <p:spPr>
            <a:xfrm>
              <a:off x="6858000" y="4171948"/>
              <a:ext cx="685800" cy="742952"/>
            </a:xfrm>
            <a:prstGeom prst="rect">
              <a:avLst/>
            </a:prstGeom>
            <a:solidFill>
              <a:srgbClr val="005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grpSp>
          <p:nvGrpSpPr>
            <p:cNvPr id="49" name="Group 48">
              <a:extLst>
                <a:ext uri="{FF2B5EF4-FFF2-40B4-BE49-F238E27FC236}">
                  <a16:creationId xmlns:a16="http://schemas.microsoft.com/office/drawing/2014/main" id="{A8BCA35A-4946-5949-A768-C9ED5B8A3459}"/>
                </a:ext>
              </a:extLst>
            </p:cNvPr>
            <p:cNvGrpSpPr/>
            <p:nvPr/>
          </p:nvGrpSpPr>
          <p:grpSpPr>
            <a:xfrm>
              <a:off x="7017562" y="4371662"/>
              <a:ext cx="366676" cy="343525"/>
              <a:chOff x="4020223" y="2790429"/>
              <a:chExt cx="366676" cy="343525"/>
            </a:xfrm>
            <a:solidFill>
              <a:schemeClr val="bg1"/>
            </a:solidFill>
          </p:grpSpPr>
          <p:sp>
            <p:nvSpPr>
              <p:cNvPr id="51" name="AutoShape 110">
                <a:extLst>
                  <a:ext uri="{FF2B5EF4-FFF2-40B4-BE49-F238E27FC236}">
                    <a16:creationId xmlns:a16="http://schemas.microsoft.com/office/drawing/2014/main" id="{BDBA387A-902B-3349-B9F0-84C67DB62C79}"/>
                  </a:ext>
                </a:extLst>
              </p:cNvPr>
              <p:cNvSpPr>
                <a:spLocks/>
              </p:cNvSpPr>
              <p:nvPr/>
            </p:nvSpPr>
            <p:spPr bwMode="auto">
              <a:xfrm>
                <a:off x="4066529" y="2836108"/>
                <a:ext cx="274069" cy="183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sp>
            <p:nvSpPr>
              <p:cNvPr id="52" name="AutoShape 111">
                <a:extLst>
                  <a:ext uri="{FF2B5EF4-FFF2-40B4-BE49-F238E27FC236}">
                    <a16:creationId xmlns:a16="http://schemas.microsoft.com/office/drawing/2014/main" id="{95048BAA-500B-6248-943A-4B7FD52FF2C3}"/>
                  </a:ext>
                </a:extLst>
              </p:cNvPr>
              <p:cNvSpPr>
                <a:spLocks/>
              </p:cNvSpPr>
              <p:nvPr/>
            </p:nvSpPr>
            <p:spPr bwMode="auto">
              <a:xfrm>
                <a:off x="4020223" y="2790429"/>
                <a:ext cx="366676" cy="343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grpSp>
        <p:sp>
          <p:nvSpPr>
            <p:cNvPr id="50" name="TextBox 24">
              <a:extLst>
                <a:ext uri="{FF2B5EF4-FFF2-40B4-BE49-F238E27FC236}">
                  <a16:creationId xmlns:a16="http://schemas.microsoft.com/office/drawing/2014/main" id="{3E1F9B3C-F567-F14F-B72A-F0BEC0A28853}"/>
                </a:ext>
              </a:extLst>
            </p:cNvPr>
            <p:cNvSpPr txBox="1">
              <a:spLocks noChangeArrowheads="1"/>
            </p:cNvSpPr>
            <p:nvPr/>
          </p:nvSpPr>
          <p:spPr bwMode="auto">
            <a:xfrm>
              <a:off x="7612838" y="4401630"/>
              <a:ext cx="1295400" cy="23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467" b="1" dirty="0">
                  <a:solidFill>
                    <a:srgbClr val="005CA8"/>
                  </a:solidFill>
                  <a:latin typeface="+mn-lt"/>
                  <a:cs typeface="Open Sans" pitchFamily="34" charset="0"/>
                </a:rPr>
                <a:t>www.mdic.org</a:t>
              </a:r>
            </a:p>
          </p:txBody>
        </p:sp>
      </p:grpSp>
      <p:grpSp>
        <p:nvGrpSpPr>
          <p:cNvPr id="53" name="Group 52">
            <a:extLst>
              <a:ext uri="{FF2B5EF4-FFF2-40B4-BE49-F238E27FC236}">
                <a16:creationId xmlns:a16="http://schemas.microsoft.com/office/drawing/2014/main" id="{C4150018-DC4D-4842-82C9-BE17B9D67AAD}"/>
              </a:ext>
            </a:extLst>
          </p:cNvPr>
          <p:cNvGrpSpPr>
            <a:grpSpLocks/>
          </p:cNvGrpSpPr>
          <p:nvPr userDrawn="1"/>
        </p:nvGrpSpPr>
        <p:grpSpPr bwMode="auto">
          <a:xfrm>
            <a:off x="3069167" y="5873500"/>
            <a:ext cx="3048000" cy="990602"/>
            <a:chOff x="2286000" y="4171948"/>
            <a:chExt cx="2286000" cy="742952"/>
          </a:xfrm>
        </p:grpSpPr>
        <p:sp>
          <p:nvSpPr>
            <p:cNvPr id="54" name="Rectangle 53">
              <a:extLst>
                <a:ext uri="{FF2B5EF4-FFF2-40B4-BE49-F238E27FC236}">
                  <a16:creationId xmlns:a16="http://schemas.microsoft.com/office/drawing/2014/main" id="{54B362C9-30A2-2D46-B1A7-DC58A2A7F665}"/>
                </a:ext>
              </a:extLst>
            </p:cNvPr>
            <p:cNvSpPr/>
            <p:nvPr/>
          </p:nvSpPr>
          <p:spPr>
            <a:xfrm>
              <a:off x="2286000" y="4171948"/>
              <a:ext cx="2286000" cy="74295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sp>
          <p:nvSpPr>
            <p:cNvPr id="55" name="Rectangle 54">
              <a:extLst>
                <a:ext uri="{FF2B5EF4-FFF2-40B4-BE49-F238E27FC236}">
                  <a16:creationId xmlns:a16="http://schemas.microsoft.com/office/drawing/2014/main" id="{1CC30C99-8883-F64C-B817-4E388D195358}"/>
                </a:ext>
              </a:extLst>
            </p:cNvPr>
            <p:cNvSpPr/>
            <p:nvPr/>
          </p:nvSpPr>
          <p:spPr>
            <a:xfrm>
              <a:off x="2286000" y="4171948"/>
              <a:ext cx="685800" cy="742952"/>
            </a:xfrm>
            <a:prstGeom prst="rect">
              <a:avLst/>
            </a:prstGeom>
            <a:solidFill>
              <a:srgbClr val="005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sp>
          <p:nvSpPr>
            <p:cNvPr id="56" name="AutoShape 83">
              <a:extLst>
                <a:ext uri="{FF2B5EF4-FFF2-40B4-BE49-F238E27FC236}">
                  <a16:creationId xmlns:a16="http://schemas.microsoft.com/office/drawing/2014/main" id="{244BACD1-3403-CF44-B781-194546EF8693}"/>
                </a:ext>
              </a:extLst>
            </p:cNvPr>
            <p:cNvSpPr>
              <a:spLocks/>
            </p:cNvSpPr>
            <p:nvPr/>
          </p:nvSpPr>
          <p:spPr bwMode="auto">
            <a:xfrm>
              <a:off x="2446338" y="4422774"/>
              <a:ext cx="365125" cy="241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610" y="13990"/>
                  </a:moveTo>
                  <a:cubicBezTo>
                    <a:pt x="11373" y="14259"/>
                    <a:pt x="11093" y="14400"/>
                    <a:pt x="10800" y="14400"/>
                  </a:cubicBezTo>
                  <a:cubicBezTo>
                    <a:pt x="10505" y="14400"/>
                    <a:pt x="10225" y="14259"/>
                    <a:pt x="9990" y="13990"/>
                  </a:cubicBezTo>
                  <a:lnTo>
                    <a:pt x="7198" y="10800"/>
                  </a:lnTo>
                  <a:lnTo>
                    <a:pt x="6636" y="10157"/>
                  </a:lnTo>
                  <a:lnTo>
                    <a:pt x="1349" y="4115"/>
                  </a:lnTo>
                  <a:lnTo>
                    <a:pt x="1349" y="4114"/>
                  </a:lnTo>
                  <a:cubicBezTo>
                    <a:pt x="1349" y="2980"/>
                    <a:pt x="1955" y="2057"/>
                    <a:pt x="2699" y="2057"/>
                  </a:cubicBezTo>
                  <a:lnTo>
                    <a:pt x="18899" y="2057"/>
                  </a:lnTo>
                  <a:cubicBezTo>
                    <a:pt x="19643" y="2057"/>
                    <a:pt x="20249" y="2980"/>
                    <a:pt x="20249" y="4114"/>
                  </a:cubicBezTo>
                  <a:cubicBezTo>
                    <a:pt x="20249" y="4114"/>
                    <a:pt x="11610" y="13990"/>
                    <a:pt x="11610" y="13990"/>
                  </a:cubicBezTo>
                  <a:close/>
                  <a:moveTo>
                    <a:pt x="20249" y="16198"/>
                  </a:moveTo>
                  <a:lnTo>
                    <a:pt x="15525" y="10800"/>
                  </a:lnTo>
                  <a:lnTo>
                    <a:pt x="20249" y="5399"/>
                  </a:lnTo>
                  <a:cubicBezTo>
                    <a:pt x="20249" y="5399"/>
                    <a:pt x="20249" y="16198"/>
                    <a:pt x="20249" y="16198"/>
                  </a:cubicBezTo>
                  <a:close/>
                  <a:moveTo>
                    <a:pt x="20249" y="17484"/>
                  </a:moveTo>
                  <a:cubicBezTo>
                    <a:pt x="20249" y="18620"/>
                    <a:pt x="19643" y="19541"/>
                    <a:pt x="18899" y="19541"/>
                  </a:cubicBezTo>
                  <a:lnTo>
                    <a:pt x="2699" y="19541"/>
                  </a:lnTo>
                  <a:cubicBezTo>
                    <a:pt x="1955" y="19541"/>
                    <a:pt x="1349" y="18620"/>
                    <a:pt x="1349" y="17484"/>
                  </a:cubicBezTo>
                  <a:lnTo>
                    <a:pt x="6636" y="11442"/>
                  </a:lnTo>
                  <a:lnTo>
                    <a:pt x="9585" y="14813"/>
                  </a:lnTo>
                  <a:cubicBezTo>
                    <a:pt x="9945" y="15222"/>
                    <a:pt x="10372" y="15429"/>
                    <a:pt x="10800" y="15429"/>
                  </a:cubicBezTo>
                  <a:cubicBezTo>
                    <a:pt x="11228" y="15429"/>
                    <a:pt x="11654" y="15222"/>
                    <a:pt x="12015" y="14813"/>
                  </a:cubicBezTo>
                  <a:lnTo>
                    <a:pt x="14963" y="11442"/>
                  </a:lnTo>
                  <a:cubicBezTo>
                    <a:pt x="14963" y="11442"/>
                    <a:pt x="20249" y="17484"/>
                    <a:pt x="20249" y="17484"/>
                  </a:cubicBezTo>
                  <a:close/>
                  <a:moveTo>
                    <a:pt x="1349" y="5399"/>
                  </a:moveTo>
                  <a:lnTo>
                    <a:pt x="6074" y="10800"/>
                  </a:lnTo>
                  <a:lnTo>
                    <a:pt x="1349" y="16198"/>
                  </a:lnTo>
                  <a:cubicBezTo>
                    <a:pt x="1349" y="16198"/>
                    <a:pt x="1349" y="5399"/>
                    <a:pt x="1349" y="5399"/>
                  </a:cubicBezTo>
                  <a:close/>
                  <a:moveTo>
                    <a:pt x="18899" y="0"/>
                  </a:moveTo>
                  <a:lnTo>
                    <a:pt x="2699" y="0"/>
                  </a:lnTo>
                  <a:cubicBezTo>
                    <a:pt x="1208" y="0"/>
                    <a:pt x="0" y="1842"/>
                    <a:pt x="0" y="4114"/>
                  </a:cubicBezTo>
                  <a:lnTo>
                    <a:pt x="0" y="17484"/>
                  </a:lnTo>
                  <a:cubicBezTo>
                    <a:pt x="0" y="19756"/>
                    <a:pt x="1208" y="21600"/>
                    <a:pt x="2699" y="21600"/>
                  </a:cubicBezTo>
                  <a:lnTo>
                    <a:pt x="18899" y="21600"/>
                  </a:lnTo>
                  <a:cubicBezTo>
                    <a:pt x="20391" y="21600"/>
                    <a:pt x="21600" y="19756"/>
                    <a:pt x="21600" y="17484"/>
                  </a:cubicBezTo>
                  <a:lnTo>
                    <a:pt x="21600" y="4114"/>
                  </a:lnTo>
                  <a:cubicBezTo>
                    <a:pt x="21600" y="1842"/>
                    <a:pt x="20391" y="0"/>
                    <a:pt x="18899" y="0"/>
                  </a:cubicBezTo>
                </a:path>
              </a:pathLst>
            </a:custGeom>
            <a:solidFill>
              <a:schemeClr val="bg1"/>
            </a:solidFill>
            <a:ln>
              <a:noFill/>
            </a:ln>
            <a:effec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sp>
          <p:nvSpPr>
            <p:cNvPr id="57" name="TextBox 26">
              <a:extLst>
                <a:ext uri="{FF2B5EF4-FFF2-40B4-BE49-F238E27FC236}">
                  <a16:creationId xmlns:a16="http://schemas.microsoft.com/office/drawing/2014/main" id="{C0052D24-C83A-4F42-BD37-DBFAE5701E77}"/>
                </a:ext>
              </a:extLst>
            </p:cNvPr>
            <p:cNvSpPr txBox="1">
              <a:spLocks noChangeArrowheads="1"/>
            </p:cNvSpPr>
            <p:nvPr/>
          </p:nvSpPr>
          <p:spPr bwMode="auto">
            <a:xfrm>
              <a:off x="3026881" y="4402464"/>
              <a:ext cx="1295400" cy="23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467" b="1" dirty="0">
                  <a:solidFill>
                    <a:srgbClr val="005CA8"/>
                  </a:solidFill>
                  <a:latin typeface="+mn-lt"/>
                  <a:cs typeface="Open Sans" pitchFamily="34" charset="0"/>
                </a:rPr>
                <a:t>info@mdic.org</a:t>
              </a:r>
            </a:p>
          </p:txBody>
        </p:sp>
      </p:grpSp>
      <p:grpSp>
        <p:nvGrpSpPr>
          <p:cNvPr id="58" name="Group 57">
            <a:extLst>
              <a:ext uri="{FF2B5EF4-FFF2-40B4-BE49-F238E27FC236}">
                <a16:creationId xmlns:a16="http://schemas.microsoft.com/office/drawing/2014/main" id="{E04B6B7B-AED7-F24D-B3C0-DED5A645971E}"/>
              </a:ext>
            </a:extLst>
          </p:cNvPr>
          <p:cNvGrpSpPr>
            <a:grpSpLocks/>
          </p:cNvGrpSpPr>
          <p:nvPr userDrawn="1"/>
        </p:nvGrpSpPr>
        <p:grpSpPr bwMode="auto">
          <a:xfrm>
            <a:off x="6" y="5873487"/>
            <a:ext cx="3069167" cy="990599"/>
            <a:chOff x="-15244" y="4171948"/>
            <a:chExt cx="2301244" cy="742952"/>
          </a:xfrm>
        </p:grpSpPr>
        <p:sp>
          <p:nvSpPr>
            <p:cNvPr id="59" name="Rectangle 58">
              <a:extLst>
                <a:ext uri="{FF2B5EF4-FFF2-40B4-BE49-F238E27FC236}">
                  <a16:creationId xmlns:a16="http://schemas.microsoft.com/office/drawing/2014/main" id="{FF67E2D5-55B4-E94F-AC3B-95BD0AE33015}"/>
                </a:ext>
              </a:extLst>
            </p:cNvPr>
            <p:cNvSpPr/>
            <p:nvPr/>
          </p:nvSpPr>
          <p:spPr>
            <a:xfrm>
              <a:off x="627" y="4171948"/>
              <a:ext cx="2285373" cy="74295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sp>
          <p:nvSpPr>
            <p:cNvPr id="60" name="Rectangle 59">
              <a:extLst>
                <a:ext uri="{FF2B5EF4-FFF2-40B4-BE49-F238E27FC236}">
                  <a16:creationId xmlns:a16="http://schemas.microsoft.com/office/drawing/2014/main" id="{0FAFD80A-50F5-0E4F-909B-4E39710C4E5A}"/>
                </a:ext>
              </a:extLst>
            </p:cNvPr>
            <p:cNvSpPr/>
            <p:nvPr/>
          </p:nvSpPr>
          <p:spPr>
            <a:xfrm>
              <a:off x="-15244" y="4171948"/>
              <a:ext cx="685612" cy="742952"/>
            </a:xfrm>
            <a:prstGeom prst="rect">
              <a:avLst/>
            </a:prstGeom>
            <a:solidFill>
              <a:srgbClr val="005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grpSp>
          <p:nvGrpSpPr>
            <p:cNvPr id="61" name="Group 60">
              <a:extLst>
                <a:ext uri="{FF2B5EF4-FFF2-40B4-BE49-F238E27FC236}">
                  <a16:creationId xmlns:a16="http://schemas.microsoft.com/office/drawing/2014/main" id="{E93E755E-675E-654E-B9AE-21F9C429A75A}"/>
                </a:ext>
              </a:extLst>
            </p:cNvPr>
            <p:cNvGrpSpPr/>
            <p:nvPr/>
          </p:nvGrpSpPr>
          <p:grpSpPr>
            <a:xfrm>
              <a:off x="190309" y="4360087"/>
              <a:ext cx="274694" cy="366676"/>
              <a:chOff x="404768" y="3500004"/>
              <a:chExt cx="274694" cy="366676"/>
            </a:xfrm>
            <a:solidFill>
              <a:schemeClr val="bg1"/>
            </a:solidFill>
          </p:grpSpPr>
          <p:sp>
            <p:nvSpPr>
              <p:cNvPr id="63" name="AutoShape 108">
                <a:extLst>
                  <a:ext uri="{FF2B5EF4-FFF2-40B4-BE49-F238E27FC236}">
                    <a16:creationId xmlns:a16="http://schemas.microsoft.com/office/drawing/2014/main" id="{E02883B3-4DA1-0B4B-9209-8E6B261F8BC4}"/>
                  </a:ext>
                </a:extLst>
              </p:cNvPr>
              <p:cNvSpPr>
                <a:spLocks/>
              </p:cNvSpPr>
              <p:nvPr/>
            </p:nvSpPr>
            <p:spPr bwMode="auto">
              <a:xfrm>
                <a:off x="472972" y="3568834"/>
                <a:ext cx="137660" cy="1376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
                    </a:moveTo>
                    <a:cubicBezTo>
                      <a:pt x="15764" y="1800"/>
                      <a:pt x="19800" y="5835"/>
                      <a:pt x="19800" y="10800"/>
                    </a:cubicBezTo>
                    <a:cubicBezTo>
                      <a:pt x="19800" y="15764"/>
                      <a:pt x="15764" y="19800"/>
                      <a:pt x="10800" y="19800"/>
                    </a:cubicBezTo>
                    <a:cubicBezTo>
                      <a:pt x="5835" y="19800"/>
                      <a:pt x="1800" y="15764"/>
                      <a:pt x="1800" y="10800"/>
                    </a:cubicBezTo>
                    <a:cubicBezTo>
                      <a:pt x="1800" y="5835"/>
                      <a:pt x="5835" y="1800"/>
                      <a:pt x="10800" y="1800"/>
                    </a:cubicBezTo>
                    <a:moveTo>
                      <a:pt x="10800" y="21599"/>
                    </a:moveTo>
                    <a:cubicBezTo>
                      <a:pt x="16756" y="21599"/>
                      <a:pt x="21600" y="16756"/>
                      <a:pt x="21600" y="10800"/>
                    </a:cubicBezTo>
                    <a:cubicBezTo>
                      <a:pt x="21600" y="4843"/>
                      <a:pt x="16756" y="0"/>
                      <a:pt x="10800" y="0"/>
                    </a:cubicBezTo>
                    <a:cubicBezTo>
                      <a:pt x="4843" y="0"/>
                      <a:pt x="0" y="4843"/>
                      <a:pt x="0" y="10800"/>
                    </a:cubicBezTo>
                    <a:cubicBezTo>
                      <a:pt x="0" y="16756"/>
                      <a:pt x="4843" y="21599"/>
                      <a:pt x="10800" y="21599"/>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sp>
            <p:nvSpPr>
              <p:cNvPr id="64" name="AutoShape 109">
                <a:extLst>
                  <a:ext uri="{FF2B5EF4-FFF2-40B4-BE49-F238E27FC236}">
                    <a16:creationId xmlns:a16="http://schemas.microsoft.com/office/drawing/2014/main" id="{5531D04A-A1A8-0043-8D91-9530FF07402C}"/>
                  </a:ext>
                </a:extLst>
              </p:cNvPr>
              <p:cNvSpPr>
                <a:spLocks/>
              </p:cNvSpPr>
              <p:nvPr/>
            </p:nvSpPr>
            <p:spPr bwMode="auto">
              <a:xfrm>
                <a:off x="404768" y="3500004"/>
                <a:ext cx="274694" cy="366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04" y="20170"/>
                    </a:moveTo>
                    <a:cubicBezTo>
                      <a:pt x="10885" y="20184"/>
                      <a:pt x="10830" y="20215"/>
                      <a:pt x="10782" y="20237"/>
                    </a:cubicBezTo>
                    <a:cubicBezTo>
                      <a:pt x="10774" y="20218"/>
                      <a:pt x="10707" y="20178"/>
                      <a:pt x="10666" y="20147"/>
                    </a:cubicBezTo>
                    <a:cubicBezTo>
                      <a:pt x="7368" y="17300"/>
                      <a:pt x="1799" y="12497"/>
                      <a:pt x="1799" y="8101"/>
                    </a:cubicBezTo>
                    <a:cubicBezTo>
                      <a:pt x="1799" y="4378"/>
                      <a:pt x="5838" y="1350"/>
                      <a:pt x="10800" y="1350"/>
                    </a:cubicBezTo>
                    <a:cubicBezTo>
                      <a:pt x="15762" y="1350"/>
                      <a:pt x="19800" y="4378"/>
                      <a:pt x="19800" y="8101"/>
                    </a:cubicBezTo>
                    <a:cubicBezTo>
                      <a:pt x="19800" y="12497"/>
                      <a:pt x="14231" y="17300"/>
                      <a:pt x="10904" y="20170"/>
                    </a:cubicBezTo>
                    <a:moveTo>
                      <a:pt x="10800" y="0"/>
                    </a:moveTo>
                    <a:cubicBezTo>
                      <a:pt x="4844" y="0"/>
                      <a:pt x="0" y="3588"/>
                      <a:pt x="0" y="8101"/>
                    </a:cubicBezTo>
                    <a:cubicBezTo>
                      <a:pt x="0" y="12826"/>
                      <a:pt x="5400" y="17660"/>
                      <a:pt x="9337" y="21056"/>
                    </a:cubicBezTo>
                    <a:cubicBezTo>
                      <a:pt x="9352" y="21070"/>
                      <a:pt x="9984" y="21599"/>
                      <a:pt x="10766" y="21599"/>
                    </a:cubicBezTo>
                    <a:lnTo>
                      <a:pt x="10834" y="21599"/>
                    </a:lnTo>
                    <a:cubicBezTo>
                      <a:pt x="11615" y="21599"/>
                      <a:pt x="12247" y="21070"/>
                      <a:pt x="12262" y="21056"/>
                    </a:cubicBezTo>
                    <a:cubicBezTo>
                      <a:pt x="16200" y="17660"/>
                      <a:pt x="21599" y="12826"/>
                      <a:pt x="21599" y="8101"/>
                    </a:cubicBezTo>
                    <a:cubicBezTo>
                      <a:pt x="21599" y="3588"/>
                      <a:pt x="16755" y="0"/>
                      <a:pt x="10800" y="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grpSp>
        <p:sp>
          <p:nvSpPr>
            <p:cNvPr id="62" name="TextBox 27">
              <a:extLst>
                <a:ext uri="{FF2B5EF4-FFF2-40B4-BE49-F238E27FC236}">
                  <a16:creationId xmlns:a16="http://schemas.microsoft.com/office/drawing/2014/main" id="{ECC3C17C-5014-8B46-A97A-E59DBA1C7FAA}"/>
                </a:ext>
              </a:extLst>
            </p:cNvPr>
            <p:cNvSpPr txBox="1">
              <a:spLocks noChangeArrowheads="1"/>
            </p:cNvSpPr>
            <p:nvPr/>
          </p:nvSpPr>
          <p:spPr bwMode="auto">
            <a:xfrm>
              <a:off x="741921" y="4266495"/>
              <a:ext cx="1455760" cy="577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467" b="1" dirty="0">
                  <a:solidFill>
                    <a:srgbClr val="005CA8"/>
                  </a:solidFill>
                  <a:latin typeface="+mn-lt"/>
                  <a:cs typeface="Open Sans" pitchFamily="34" charset="0"/>
                </a:rPr>
                <a:t>1501 Wilson Blvd.</a:t>
              </a:r>
            </a:p>
            <a:p>
              <a:r>
                <a:rPr lang="en-US" sz="1467" b="1" dirty="0">
                  <a:solidFill>
                    <a:srgbClr val="005CA8"/>
                  </a:solidFill>
                  <a:latin typeface="+mn-lt"/>
                  <a:cs typeface="Open Sans" pitchFamily="34" charset="0"/>
                </a:rPr>
                <a:t>Suite 910</a:t>
              </a:r>
            </a:p>
            <a:p>
              <a:r>
                <a:rPr lang="en-US" sz="1467" b="1" dirty="0">
                  <a:solidFill>
                    <a:srgbClr val="005CA8"/>
                  </a:solidFill>
                  <a:latin typeface="+mn-lt"/>
                  <a:cs typeface="Open Sans" pitchFamily="34" charset="0"/>
                </a:rPr>
                <a:t>Arlington, VA 22209</a:t>
              </a:r>
            </a:p>
          </p:txBody>
        </p:sp>
      </p:grpSp>
      <p:grpSp>
        <p:nvGrpSpPr>
          <p:cNvPr id="65" name="Group 64">
            <a:extLst>
              <a:ext uri="{FF2B5EF4-FFF2-40B4-BE49-F238E27FC236}">
                <a16:creationId xmlns:a16="http://schemas.microsoft.com/office/drawing/2014/main" id="{C7272525-2325-5B40-A246-04462822F69A}"/>
              </a:ext>
            </a:extLst>
          </p:cNvPr>
          <p:cNvGrpSpPr>
            <a:grpSpLocks/>
          </p:cNvGrpSpPr>
          <p:nvPr userDrawn="1"/>
        </p:nvGrpSpPr>
        <p:grpSpPr bwMode="auto">
          <a:xfrm>
            <a:off x="6117167" y="5873498"/>
            <a:ext cx="3048000" cy="990601"/>
            <a:chOff x="4572000" y="4171949"/>
            <a:chExt cx="2286000" cy="742951"/>
          </a:xfrm>
        </p:grpSpPr>
        <p:sp>
          <p:nvSpPr>
            <p:cNvPr id="66" name="Rectangle 65">
              <a:extLst>
                <a:ext uri="{FF2B5EF4-FFF2-40B4-BE49-F238E27FC236}">
                  <a16:creationId xmlns:a16="http://schemas.microsoft.com/office/drawing/2014/main" id="{704C491F-2E16-A34F-8703-C60AFF4F0B59}"/>
                </a:ext>
              </a:extLst>
            </p:cNvPr>
            <p:cNvSpPr/>
            <p:nvPr/>
          </p:nvSpPr>
          <p:spPr>
            <a:xfrm>
              <a:off x="4572000" y="4171949"/>
              <a:ext cx="2286000" cy="74295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sp>
          <p:nvSpPr>
            <p:cNvPr id="67" name="Rectangle 66">
              <a:extLst>
                <a:ext uri="{FF2B5EF4-FFF2-40B4-BE49-F238E27FC236}">
                  <a16:creationId xmlns:a16="http://schemas.microsoft.com/office/drawing/2014/main" id="{CC93E859-5A84-5D4E-ACE5-55AA8424F606}"/>
                </a:ext>
              </a:extLst>
            </p:cNvPr>
            <p:cNvSpPr/>
            <p:nvPr/>
          </p:nvSpPr>
          <p:spPr>
            <a:xfrm>
              <a:off x="4572000" y="4171949"/>
              <a:ext cx="685800" cy="742951"/>
            </a:xfrm>
            <a:prstGeom prst="rect">
              <a:avLst/>
            </a:prstGeom>
            <a:solidFill>
              <a:srgbClr val="005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grpSp>
          <p:nvGrpSpPr>
            <p:cNvPr id="68" name="Group 67">
              <a:extLst>
                <a:ext uri="{FF2B5EF4-FFF2-40B4-BE49-F238E27FC236}">
                  <a16:creationId xmlns:a16="http://schemas.microsoft.com/office/drawing/2014/main" id="{49784FDA-4650-C34E-BD98-F7E15AC51ABC}"/>
                </a:ext>
              </a:extLst>
            </p:cNvPr>
            <p:cNvGrpSpPr/>
            <p:nvPr/>
          </p:nvGrpSpPr>
          <p:grpSpPr>
            <a:xfrm>
              <a:off x="4789128" y="4360086"/>
              <a:ext cx="251543" cy="366676"/>
              <a:chOff x="4077792" y="3500004"/>
              <a:chExt cx="251543" cy="366676"/>
            </a:xfrm>
            <a:solidFill>
              <a:schemeClr val="bg1"/>
            </a:solidFill>
          </p:grpSpPr>
          <p:sp>
            <p:nvSpPr>
              <p:cNvPr id="70" name="AutoShape 97">
                <a:extLst>
                  <a:ext uri="{FF2B5EF4-FFF2-40B4-BE49-F238E27FC236}">
                    <a16:creationId xmlns:a16="http://schemas.microsoft.com/office/drawing/2014/main" id="{66E9BB0F-4B36-5C48-BD9D-42B41B498F9C}"/>
                  </a:ext>
                </a:extLst>
              </p:cNvPr>
              <p:cNvSpPr>
                <a:spLocks/>
              </p:cNvSpPr>
              <p:nvPr/>
            </p:nvSpPr>
            <p:spPr bwMode="auto">
              <a:xfrm>
                <a:off x="4077792" y="3500004"/>
                <a:ext cx="251543" cy="366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600" y="20693"/>
                      <a:pt x="21600" y="19574"/>
                    </a:cubicBezTo>
                    <a:lnTo>
                      <a:pt x="21600" y="2024"/>
                    </a:lnTo>
                    <a:cubicBezTo>
                      <a:pt x="21600" y="906"/>
                      <a:pt x="20280" y="0"/>
                      <a:pt x="18654" y="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sp>
            <p:nvSpPr>
              <p:cNvPr id="71" name="AutoShape 98">
                <a:extLst>
                  <a:ext uri="{FF2B5EF4-FFF2-40B4-BE49-F238E27FC236}">
                    <a16:creationId xmlns:a16="http://schemas.microsoft.com/office/drawing/2014/main" id="{ED89B811-8315-0A48-901A-6F47DFFF8A74}"/>
                  </a:ext>
                </a:extLst>
              </p:cNvPr>
              <p:cNvSpPr>
                <a:spLocks/>
              </p:cNvSpPr>
              <p:nvPr/>
            </p:nvSpPr>
            <p:spPr bwMode="auto">
              <a:xfrm>
                <a:off x="4180409" y="3534420"/>
                <a:ext cx="46304" cy="112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58"/>
                      <a:pt x="20387" y="21599"/>
                      <a:pt x="18899" y="21599"/>
                    </a:cubicBezTo>
                    <a:lnTo>
                      <a:pt x="2699" y="21599"/>
                    </a:lnTo>
                    <a:cubicBezTo>
                      <a:pt x="1202" y="21599"/>
                      <a:pt x="0" y="16758"/>
                      <a:pt x="0" y="10800"/>
                    </a:cubicBezTo>
                    <a:cubicBezTo>
                      <a:pt x="0" y="4841"/>
                      <a:pt x="1202" y="0"/>
                      <a:pt x="2699" y="0"/>
                    </a:cubicBezTo>
                    <a:lnTo>
                      <a:pt x="18899" y="0"/>
                    </a:lnTo>
                    <a:cubicBezTo>
                      <a:pt x="20387" y="0"/>
                      <a:pt x="21600" y="4841"/>
                      <a:pt x="21600" y="1080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sp>
            <p:nvSpPr>
              <p:cNvPr id="72" name="AutoShape 99">
                <a:extLst>
                  <a:ext uri="{FF2B5EF4-FFF2-40B4-BE49-F238E27FC236}">
                    <a16:creationId xmlns:a16="http://schemas.microsoft.com/office/drawing/2014/main" id="{8FD6AFA5-67F4-E949-9DD1-F86BC7C7A5DC}"/>
                  </a:ext>
                </a:extLst>
              </p:cNvPr>
              <p:cNvSpPr>
                <a:spLocks/>
              </p:cNvSpPr>
              <p:nvPr/>
            </p:nvSpPr>
            <p:spPr bwMode="auto">
              <a:xfrm>
                <a:off x="4192298" y="3821003"/>
                <a:ext cx="22526" cy="112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69"/>
                      <a:pt x="19174" y="21599"/>
                      <a:pt x="16199" y="21599"/>
                    </a:cubicBezTo>
                    <a:lnTo>
                      <a:pt x="5399" y="21599"/>
                    </a:lnTo>
                    <a:cubicBezTo>
                      <a:pt x="2404" y="21599"/>
                      <a:pt x="0" y="16769"/>
                      <a:pt x="0" y="10800"/>
                    </a:cubicBezTo>
                    <a:cubicBezTo>
                      <a:pt x="0" y="4830"/>
                      <a:pt x="2404" y="0"/>
                      <a:pt x="5399" y="0"/>
                    </a:cubicBezTo>
                    <a:lnTo>
                      <a:pt x="16199" y="0"/>
                    </a:lnTo>
                    <a:cubicBezTo>
                      <a:pt x="19174" y="0"/>
                      <a:pt x="21600" y="4830"/>
                      <a:pt x="21600" y="1080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grpSp>
        <p:sp>
          <p:nvSpPr>
            <p:cNvPr id="69" name="TextBox 68">
              <a:extLst>
                <a:ext uri="{FF2B5EF4-FFF2-40B4-BE49-F238E27FC236}">
                  <a16:creationId xmlns:a16="http://schemas.microsoft.com/office/drawing/2014/main" id="{2FC47F88-FEA4-EF49-891B-DDD69B0858A9}"/>
                </a:ext>
              </a:extLst>
            </p:cNvPr>
            <p:cNvSpPr txBox="1">
              <a:spLocks noChangeArrowheads="1"/>
            </p:cNvSpPr>
            <p:nvPr/>
          </p:nvSpPr>
          <p:spPr bwMode="auto">
            <a:xfrm>
              <a:off x="5334000" y="4429857"/>
              <a:ext cx="1295400" cy="23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467" b="1" dirty="0">
                  <a:solidFill>
                    <a:srgbClr val="005CA8"/>
                  </a:solidFill>
                  <a:latin typeface="+mn-lt"/>
                  <a:cs typeface="Open Sans" pitchFamily="34" charset="0"/>
                </a:rPr>
                <a:t>202-828-1600</a:t>
              </a:r>
            </a:p>
          </p:txBody>
        </p:sp>
      </p:grpSp>
      <p:pic>
        <p:nvPicPr>
          <p:cNvPr id="73" name="Picture 72">
            <a:extLst>
              <a:ext uri="{FF2B5EF4-FFF2-40B4-BE49-F238E27FC236}">
                <a16:creationId xmlns:a16="http://schemas.microsoft.com/office/drawing/2014/main" id="{736725E3-2418-4D40-B8A9-98B1F001DBB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7539" y="880471"/>
            <a:ext cx="2876779" cy="1257079"/>
          </a:xfrm>
          <a:prstGeom prst="rect">
            <a:avLst/>
          </a:prstGeom>
        </p:spPr>
      </p:pic>
    </p:spTree>
    <p:extLst>
      <p:ext uri="{BB962C8B-B14F-4D97-AF65-F5344CB8AC3E}">
        <p14:creationId xmlns:p14="http://schemas.microsoft.com/office/powerpoint/2010/main" val="1943531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A5A9C-D894-461B-BE93-495CB964E5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6A2AA9-90E3-43C1-B93F-E5CCF7BDA1B3}"/>
              </a:ext>
            </a:extLst>
          </p:cNvPr>
          <p:cNvSpPr>
            <a:spLocks noGrp="1"/>
          </p:cNvSpPr>
          <p:nvPr>
            <p:ph type="dt" sz="half" idx="10"/>
          </p:nvPr>
        </p:nvSpPr>
        <p:spPr/>
        <p:txBody>
          <a:bodyPr/>
          <a:lstStyle/>
          <a:p>
            <a:fld id="{19DD43D7-0331-49BC-8734-31CBACEE3212}" type="datetimeFigureOut">
              <a:rPr lang="en-US" smtClean="0"/>
              <a:t>5/7/2021</a:t>
            </a:fld>
            <a:endParaRPr lang="en-US" dirty="0"/>
          </a:p>
        </p:txBody>
      </p:sp>
      <p:sp>
        <p:nvSpPr>
          <p:cNvPr id="4" name="Footer Placeholder 3">
            <a:extLst>
              <a:ext uri="{FF2B5EF4-FFF2-40B4-BE49-F238E27FC236}">
                <a16:creationId xmlns:a16="http://schemas.microsoft.com/office/drawing/2014/main" id="{A54D1A3C-31E1-4896-A28D-22DCAC4D0DD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50F80D4-D559-47A4-BD7C-E8CF16B114EE}"/>
              </a:ext>
            </a:extLst>
          </p:cNvPr>
          <p:cNvSpPr>
            <a:spLocks noGrp="1"/>
          </p:cNvSpPr>
          <p:nvPr>
            <p:ph type="sldNum" sz="quarter" idx="12"/>
          </p:nvPr>
        </p:nvSpPr>
        <p:spPr/>
        <p:txBody>
          <a:bodyPr/>
          <a:lstStyle/>
          <a:p>
            <a:fld id="{25A448CD-2FB6-401A-921B-3A09C67B52B9}" type="slidenum">
              <a:rPr lang="en-US" smtClean="0"/>
              <a:t>‹#›</a:t>
            </a:fld>
            <a:endParaRPr lang="en-US" dirty="0"/>
          </a:p>
        </p:txBody>
      </p:sp>
      <p:pic>
        <p:nvPicPr>
          <p:cNvPr id="10" name="Picture 9">
            <a:extLst>
              <a:ext uri="{FF2B5EF4-FFF2-40B4-BE49-F238E27FC236}">
                <a16:creationId xmlns:a16="http://schemas.microsoft.com/office/drawing/2014/main" id="{D70CE9F9-8C77-43D8-A00A-5BCDCEED742A}"/>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333384" y="5989484"/>
            <a:ext cx="1675135" cy="731991"/>
          </a:xfrm>
          <a:prstGeom prst="rect">
            <a:avLst/>
          </a:prstGeom>
        </p:spPr>
      </p:pic>
    </p:spTree>
    <p:extLst>
      <p:ext uri="{BB962C8B-B14F-4D97-AF65-F5344CB8AC3E}">
        <p14:creationId xmlns:p14="http://schemas.microsoft.com/office/powerpoint/2010/main" val="31946934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ontact: Specific Name">
    <p:spTree>
      <p:nvGrpSpPr>
        <p:cNvPr id="1" name=""/>
        <p:cNvGrpSpPr/>
        <p:nvPr/>
      </p:nvGrpSpPr>
      <p:grpSpPr>
        <a:xfrm>
          <a:off x="0" y="0"/>
          <a:ext cx="0" cy="0"/>
          <a:chOff x="0" y="0"/>
          <a:chExt cx="0" cy="0"/>
        </a:xfrm>
      </p:grpSpPr>
      <p:pic>
        <p:nvPicPr>
          <p:cNvPr id="40" name="Picture 39">
            <a:extLst>
              <a:ext uri="{FF2B5EF4-FFF2-40B4-BE49-F238E27FC236}">
                <a16:creationId xmlns:a16="http://schemas.microsoft.com/office/drawing/2014/main" id="{B7C989FB-CE9A-7041-BB05-1824B86BE19F}"/>
              </a:ext>
            </a:extLst>
          </p:cNvPr>
          <p:cNvPicPr>
            <a:picLocks noChangeAspect="1"/>
          </p:cNvPicPr>
          <p:nvPr userDrawn="1"/>
        </p:nvPicPr>
        <p:blipFill rotWithShape="1">
          <a:blip r:embed="rId2"/>
          <a:srcRect t="6661" b="23942"/>
          <a:stretch/>
        </p:blipFill>
        <p:spPr>
          <a:xfrm>
            <a:off x="6" y="3291840"/>
            <a:ext cx="12213167" cy="3535680"/>
          </a:xfrm>
          <a:prstGeom prst="rect">
            <a:avLst/>
          </a:prstGeom>
        </p:spPr>
      </p:pic>
      <p:grpSp>
        <p:nvGrpSpPr>
          <p:cNvPr id="41" name="Group 40">
            <a:extLst>
              <a:ext uri="{FF2B5EF4-FFF2-40B4-BE49-F238E27FC236}">
                <a16:creationId xmlns:a16="http://schemas.microsoft.com/office/drawing/2014/main" id="{05CB3269-C2B6-B249-8B89-9F8A8DC99CED}"/>
              </a:ext>
            </a:extLst>
          </p:cNvPr>
          <p:cNvGrpSpPr/>
          <p:nvPr userDrawn="1"/>
        </p:nvGrpSpPr>
        <p:grpSpPr>
          <a:xfrm>
            <a:off x="-1" y="-1"/>
            <a:ext cx="12192001" cy="1546524"/>
            <a:chOff x="-1" y="-1"/>
            <a:chExt cx="9144001" cy="1159893"/>
          </a:xfrm>
        </p:grpSpPr>
        <p:sp>
          <p:nvSpPr>
            <p:cNvPr id="42" name="Rectangle 4">
              <a:extLst>
                <a:ext uri="{FF2B5EF4-FFF2-40B4-BE49-F238E27FC236}">
                  <a16:creationId xmlns:a16="http://schemas.microsoft.com/office/drawing/2014/main" id="{C5CF338D-439F-0449-80E6-143C7A17E78B}"/>
                </a:ext>
              </a:extLst>
            </p:cNvPr>
            <p:cNvSpPr/>
            <p:nvPr userDrawn="1"/>
          </p:nvSpPr>
          <p:spPr>
            <a:xfrm flipH="1">
              <a:off x="-1" y="0"/>
              <a:ext cx="9143998" cy="640472"/>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290070 w 4445636"/>
                <a:gd name="connsiteY3" fmla="*/ 215900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152399 h 817247"/>
                <a:gd name="connsiteX4" fmla="*/ 0 w 4445636"/>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636" h="817247">
                  <a:moveTo>
                    <a:pt x="0" y="0"/>
                  </a:moveTo>
                  <a:lnTo>
                    <a:pt x="4445636" y="0"/>
                  </a:lnTo>
                  <a:lnTo>
                    <a:pt x="4445636" y="817247"/>
                  </a:lnTo>
                  <a:lnTo>
                    <a:pt x="0" y="152399"/>
                  </a:lnTo>
                  <a:lnTo>
                    <a:pt x="0" y="0"/>
                  </a:lnTo>
                  <a:close/>
                </a:path>
              </a:pathLst>
            </a:custGeom>
            <a:solidFill>
              <a:srgbClr val="73C0D3">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43" name="Rectangle 4">
              <a:extLst>
                <a:ext uri="{FF2B5EF4-FFF2-40B4-BE49-F238E27FC236}">
                  <a16:creationId xmlns:a16="http://schemas.microsoft.com/office/drawing/2014/main" id="{32B61493-0373-F540-939B-8EB85C66E81B}"/>
                </a:ext>
              </a:extLst>
            </p:cNvPr>
            <p:cNvSpPr/>
            <p:nvPr userDrawn="1"/>
          </p:nvSpPr>
          <p:spPr>
            <a:xfrm>
              <a:off x="0" y="-1"/>
              <a:ext cx="9144000" cy="1008773"/>
            </a:xfrm>
            <a:custGeom>
              <a:avLst/>
              <a:gdLst>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817247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0 w 4445636"/>
                <a:gd name="connsiteY3" fmla="*/ 0 h 817247"/>
                <a:gd name="connsiteX0" fmla="*/ 0 w 4445636"/>
                <a:gd name="connsiteY0" fmla="*/ 0 h 817247"/>
                <a:gd name="connsiteX1" fmla="*/ 4445636 w 4445636"/>
                <a:gd name="connsiteY1" fmla="*/ 0 h 817247"/>
                <a:gd name="connsiteX2" fmla="*/ 4445636 w 4445636"/>
                <a:gd name="connsiteY2" fmla="*/ 817247 h 817247"/>
                <a:gd name="connsiteX3" fmla="*/ 1739445 w 4445636"/>
                <a:gd name="connsiteY3" fmla="*/ 316683 h 817247"/>
                <a:gd name="connsiteX4" fmla="*/ 0 w 4445636"/>
                <a:gd name="connsiteY4" fmla="*/ 0 h 817247"/>
                <a:gd name="connsiteX0" fmla="*/ 0 w 4445636"/>
                <a:gd name="connsiteY0" fmla="*/ 0 h 817247"/>
                <a:gd name="connsiteX1" fmla="*/ 4445636 w 4445636"/>
                <a:gd name="connsiteY1" fmla="*/ 0 h 817247"/>
                <a:gd name="connsiteX2" fmla="*/ 4445636 w 4445636"/>
                <a:gd name="connsiteY2" fmla="*/ 817247 h 817247"/>
                <a:gd name="connsiteX3" fmla="*/ 1468864 w 4445636"/>
                <a:gd name="connsiteY3" fmla="*/ 541426 h 817247"/>
                <a:gd name="connsiteX4" fmla="*/ 0 w 4445636"/>
                <a:gd name="connsiteY4" fmla="*/ 0 h 817247"/>
                <a:gd name="connsiteX0" fmla="*/ 7731 w 4453367"/>
                <a:gd name="connsiteY0" fmla="*/ 0 h 817247"/>
                <a:gd name="connsiteX1" fmla="*/ 4453367 w 4453367"/>
                <a:gd name="connsiteY1" fmla="*/ 0 h 817247"/>
                <a:gd name="connsiteX2" fmla="*/ 4453367 w 4453367"/>
                <a:gd name="connsiteY2" fmla="*/ 817247 h 817247"/>
                <a:gd name="connsiteX3" fmla="*/ 0 w 4453367"/>
                <a:gd name="connsiteY3" fmla="*/ 234959 h 817247"/>
                <a:gd name="connsiteX4" fmla="*/ 7731 w 4453367"/>
                <a:gd name="connsiteY4" fmla="*/ 0 h 817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367" h="817247">
                  <a:moveTo>
                    <a:pt x="7731" y="0"/>
                  </a:moveTo>
                  <a:lnTo>
                    <a:pt x="4453367" y="0"/>
                  </a:lnTo>
                  <a:lnTo>
                    <a:pt x="4453367" y="817247"/>
                  </a:lnTo>
                  <a:lnTo>
                    <a:pt x="0" y="234959"/>
                  </a:lnTo>
                  <a:lnTo>
                    <a:pt x="7731" y="0"/>
                  </a:lnTo>
                  <a:close/>
                </a:path>
              </a:pathLst>
            </a:custGeom>
            <a:solidFill>
              <a:srgbClr val="D0D0D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44" name="Straight Connector 43">
              <a:extLst>
                <a:ext uri="{FF2B5EF4-FFF2-40B4-BE49-F238E27FC236}">
                  <a16:creationId xmlns:a16="http://schemas.microsoft.com/office/drawing/2014/main" id="{F5CA38F8-0359-AE4D-8A14-7E92AD133903}"/>
                </a:ext>
              </a:extLst>
            </p:cNvPr>
            <p:cNvCxnSpPr>
              <a:cxnSpLocks/>
              <a:endCxn id="43" idx="3"/>
            </p:cNvCxnSpPr>
            <p:nvPr userDrawn="1"/>
          </p:nvCxnSpPr>
          <p:spPr>
            <a:xfrm flipH="1" flipV="1">
              <a:off x="0" y="290022"/>
              <a:ext cx="8493263" cy="869870"/>
            </a:xfrm>
            <a:prstGeom prst="line">
              <a:avLst/>
            </a:prstGeom>
            <a:ln w="25400" cap="flat">
              <a:solidFill>
                <a:srgbClr val="D0D0D0">
                  <a:alpha val="30000"/>
                </a:srgbClr>
              </a:solidFill>
              <a:headEnd type="oval"/>
            </a:ln>
          </p:spPr>
          <p:style>
            <a:lnRef idx="1">
              <a:schemeClr val="accent1"/>
            </a:lnRef>
            <a:fillRef idx="0">
              <a:schemeClr val="accent1"/>
            </a:fillRef>
            <a:effectRef idx="0">
              <a:schemeClr val="accent1"/>
            </a:effectRef>
            <a:fontRef idx="minor">
              <a:schemeClr val="tx1"/>
            </a:fontRef>
          </p:style>
        </p:cxnSp>
      </p:grpSp>
      <p:grpSp>
        <p:nvGrpSpPr>
          <p:cNvPr id="45" name="Group 44">
            <a:extLst>
              <a:ext uri="{FF2B5EF4-FFF2-40B4-BE49-F238E27FC236}">
                <a16:creationId xmlns:a16="http://schemas.microsoft.com/office/drawing/2014/main" id="{26AA5B82-F4BC-DE41-8B6A-4F27A14C02E2}"/>
              </a:ext>
            </a:extLst>
          </p:cNvPr>
          <p:cNvGrpSpPr>
            <a:grpSpLocks/>
          </p:cNvGrpSpPr>
          <p:nvPr userDrawn="1"/>
        </p:nvGrpSpPr>
        <p:grpSpPr bwMode="auto">
          <a:xfrm>
            <a:off x="9165167" y="5873500"/>
            <a:ext cx="3048000" cy="990602"/>
            <a:chOff x="6858000" y="4171948"/>
            <a:chExt cx="2286000" cy="742952"/>
          </a:xfrm>
        </p:grpSpPr>
        <p:sp>
          <p:nvSpPr>
            <p:cNvPr id="46" name="Rectangle 45">
              <a:extLst>
                <a:ext uri="{FF2B5EF4-FFF2-40B4-BE49-F238E27FC236}">
                  <a16:creationId xmlns:a16="http://schemas.microsoft.com/office/drawing/2014/main" id="{9DA6B50C-EA84-DF4F-948C-F3996C6A9DBD}"/>
                </a:ext>
              </a:extLst>
            </p:cNvPr>
            <p:cNvSpPr/>
            <p:nvPr/>
          </p:nvSpPr>
          <p:spPr>
            <a:xfrm>
              <a:off x="6858000" y="4171948"/>
              <a:ext cx="2286000" cy="74295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sp>
          <p:nvSpPr>
            <p:cNvPr id="47" name="Rectangle 46">
              <a:extLst>
                <a:ext uri="{FF2B5EF4-FFF2-40B4-BE49-F238E27FC236}">
                  <a16:creationId xmlns:a16="http://schemas.microsoft.com/office/drawing/2014/main" id="{96F7E3EE-9E4A-6A48-A0D6-00260F59B6C2}"/>
                </a:ext>
              </a:extLst>
            </p:cNvPr>
            <p:cNvSpPr/>
            <p:nvPr/>
          </p:nvSpPr>
          <p:spPr>
            <a:xfrm>
              <a:off x="6858000" y="4171948"/>
              <a:ext cx="685800" cy="742952"/>
            </a:xfrm>
            <a:prstGeom prst="rect">
              <a:avLst/>
            </a:prstGeom>
            <a:solidFill>
              <a:srgbClr val="005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grpSp>
          <p:nvGrpSpPr>
            <p:cNvPr id="48" name="Group 47">
              <a:extLst>
                <a:ext uri="{FF2B5EF4-FFF2-40B4-BE49-F238E27FC236}">
                  <a16:creationId xmlns:a16="http://schemas.microsoft.com/office/drawing/2014/main" id="{0FE7DE5E-FAF1-0A42-B63D-3834044FC4D0}"/>
                </a:ext>
              </a:extLst>
            </p:cNvPr>
            <p:cNvGrpSpPr/>
            <p:nvPr/>
          </p:nvGrpSpPr>
          <p:grpSpPr>
            <a:xfrm>
              <a:off x="7017562" y="4371662"/>
              <a:ext cx="366676" cy="343525"/>
              <a:chOff x="4020223" y="2790429"/>
              <a:chExt cx="366676" cy="343525"/>
            </a:xfrm>
            <a:solidFill>
              <a:schemeClr val="bg1"/>
            </a:solidFill>
          </p:grpSpPr>
          <p:sp>
            <p:nvSpPr>
              <p:cNvPr id="50" name="AutoShape 110">
                <a:extLst>
                  <a:ext uri="{FF2B5EF4-FFF2-40B4-BE49-F238E27FC236}">
                    <a16:creationId xmlns:a16="http://schemas.microsoft.com/office/drawing/2014/main" id="{E799238F-D29D-254D-B3A9-07620265E6BC}"/>
                  </a:ext>
                </a:extLst>
              </p:cNvPr>
              <p:cNvSpPr>
                <a:spLocks/>
              </p:cNvSpPr>
              <p:nvPr/>
            </p:nvSpPr>
            <p:spPr bwMode="auto">
              <a:xfrm>
                <a:off x="4066529" y="2836108"/>
                <a:ext cx="274069" cy="183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sp>
            <p:nvSpPr>
              <p:cNvPr id="51" name="AutoShape 111">
                <a:extLst>
                  <a:ext uri="{FF2B5EF4-FFF2-40B4-BE49-F238E27FC236}">
                    <a16:creationId xmlns:a16="http://schemas.microsoft.com/office/drawing/2014/main" id="{888F8662-6DFB-1F4D-88C0-9DEDC8B54C30}"/>
                  </a:ext>
                </a:extLst>
              </p:cNvPr>
              <p:cNvSpPr>
                <a:spLocks/>
              </p:cNvSpPr>
              <p:nvPr/>
            </p:nvSpPr>
            <p:spPr bwMode="auto">
              <a:xfrm>
                <a:off x="4020223" y="2790429"/>
                <a:ext cx="366676" cy="343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grpSp>
        <p:sp>
          <p:nvSpPr>
            <p:cNvPr id="49" name="TextBox 24">
              <a:extLst>
                <a:ext uri="{FF2B5EF4-FFF2-40B4-BE49-F238E27FC236}">
                  <a16:creationId xmlns:a16="http://schemas.microsoft.com/office/drawing/2014/main" id="{F41B6933-B00F-C14A-B5BB-1D9026E63C3D}"/>
                </a:ext>
              </a:extLst>
            </p:cNvPr>
            <p:cNvSpPr txBox="1">
              <a:spLocks noChangeArrowheads="1"/>
            </p:cNvSpPr>
            <p:nvPr/>
          </p:nvSpPr>
          <p:spPr bwMode="auto">
            <a:xfrm>
              <a:off x="7612838" y="4401630"/>
              <a:ext cx="1295400" cy="23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467" b="1" dirty="0">
                  <a:solidFill>
                    <a:srgbClr val="005CA8"/>
                  </a:solidFill>
                  <a:latin typeface="+mn-lt"/>
                  <a:cs typeface="Open Sans" pitchFamily="34" charset="0"/>
                </a:rPr>
                <a:t>www.mdic.org</a:t>
              </a:r>
            </a:p>
          </p:txBody>
        </p:sp>
      </p:grpSp>
      <p:grpSp>
        <p:nvGrpSpPr>
          <p:cNvPr id="52" name="Group 51">
            <a:extLst>
              <a:ext uri="{FF2B5EF4-FFF2-40B4-BE49-F238E27FC236}">
                <a16:creationId xmlns:a16="http://schemas.microsoft.com/office/drawing/2014/main" id="{43336AB2-E487-0448-946A-04C110BCD283}"/>
              </a:ext>
            </a:extLst>
          </p:cNvPr>
          <p:cNvGrpSpPr>
            <a:grpSpLocks/>
          </p:cNvGrpSpPr>
          <p:nvPr userDrawn="1"/>
        </p:nvGrpSpPr>
        <p:grpSpPr bwMode="auto">
          <a:xfrm>
            <a:off x="3069167" y="5873498"/>
            <a:ext cx="3048000" cy="990601"/>
            <a:chOff x="2286000" y="4171948"/>
            <a:chExt cx="2286000" cy="742952"/>
          </a:xfrm>
        </p:grpSpPr>
        <p:sp>
          <p:nvSpPr>
            <p:cNvPr id="53" name="Rectangle 52">
              <a:extLst>
                <a:ext uri="{FF2B5EF4-FFF2-40B4-BE49-F238E27FC236}">
                  <a16:creationId xmlns:a16="http://schemas.microsoft.com/office/drawing/2014/main" id="{D3C49C24-2EAB-9846-AE05-AB6319E6112F}"/>
                </a:ext>
              </a:extLst>
            </p:cNvPr>
            <p:cNvSpPr/>
            <p:nvPr/>
          </p:nvSpPr>
          <p:spPr>
            <a:xfrm>
              <a:off x="2286000" y="4171948"/>
              <a:ext cx="2286000" cy="74295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sp>
          <p:nvSpPr>
            <p:cNvPr id="54" name="Rectangle 53">
              <a:extLst>
                <a:ext uri="{FF2B5EF4-FFF2-40B4-BE49-F238E27FC236}">
                  <a16:creationId xmlns:a16="http://schemas.microsoft.com/office/drawing/2014/main" id="{625284F2-8533-8F41-83B7-534C09B310F3}"/>
                </a:ext>
              </a:extLst>
            </p:cNvPr>
            <p:cNvSpPr/>
            <p:nvPr/>
          </p:nvSpPr>
          <p:spPr>
            <a:xfrm>
              <a:off x="2286000" y="4171948"/>
              <a:ext cx="685800" cy="742952"/>
            </a:xfrm>
            <a:prstGeom prst="rect">
              <a:avLst/>
            </a:prstGeom>
            <a:solidFill>
              <a:srgbClr val="005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sp>
          <p:nvSpPr>
            <p:cNvPr id="55" name="AutoShape 83">
              <a:extLst>
                <a:ext uri="{FF2B5EF4-FFF2-40B4-BE49-F238E27FC236}">
                  <a16:creationId xmlns:a16="http://schemas.microsoft.com/office/drawing/2014/main" id="{6AE0C2D1-E8D5-514A-A31A-87340818CF79}"/>
                </a:ext>
              </a:extLst>
            </p:cNvPr>
            <p:cNvSpPr>
              <a:spLocks/>
            </p:cNvSpPr>
            <p:nvPr/>
          </p:nvSpPr>
          <p:spPr bwMode="auto">
            <a:xfrm>
              <a:off x="2446338" y="4422774"/>
              <a:ext cx="365125" cy="241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610" y="13990"/>
                  </a:moveTo>
                  <a:cubicBezTo>
                    <a:pt x="11373" y="14259"/>
                    <a:pt x="11093" y="14400"/>
                    <a:pt x="10800" y="14400"/>
                  </a:cubicBezTo>
                  <a:cubicBezTo>
                    <a:pt x="10505" y="14400"/>
                    <a:pt x="10225" y="14259"/>
                    <a:pt x="9990" y="13990"/>
                  </a:cubicBezTo>
                  <a:lnTo>
                    <a:pt x="7198" y="10800"/>
                  </a:lnTo>
                  <a:lnTo>
                    <a:pt x="6636" y="10157"/>
                  </a:lnTo>
                  <a:lnTo>
                    <a:pt x="1349" y="4115"/>
                  </a:lnTo>
                  <a:lnTo>
                    <a:pt x="1349" y="4114"/>
                  </a:lnTo>
                  <a:cubicBezTo>
                    <a:pt x="1349" y="2980"/>
                    <a:pt x="1955" y="2057"/>
                    <a:pt x="2699" y="2057"/>
                  </a:cubicBezTo>
                  <a:lnTo>
                    <a:pt x="18899" y="2057"/>
                  </a:lnTo>
                  <a:cubicBezTo>
                    <a:pt x="19643" y="2057"/>
                    <a:pt x="20249" y="2980"/>
                    <a:pt x="20249" y="4114"/>
                  </a:cubicBezTo>
                  <a:cubicBezTo>
                    <a:pt x="20249" y="4114"/>
                    <a:pt x="11610" y="13990"/>
                    <a:pt x="11610" y="13990"/>
                  </a:cubicBezTo>
                  <a:close/>
                  <a:moveTo>
                    <a:pt x="20249" y="16198"/>
                  </a:moveTo>
                  <a:lnTo>
                    <a:pt x="15525" y="10800"/>
                  </a:lnTo>
                  <a:lnTo>
                    <a:pt x="20249" y="5399"/>
                  </a:lnTo>
                  <a:cubicBezTo>
                    <a:pt x="20249" y="5399"/>
                    <a:pt x="20249" y="16198"/>
                    <a:pt x="20249" y="16198"/>
                  </a:cubicBezTo>
                  <a:close/>
                  <a:moveTo>
                    <a:pt x="20249" y="17484"/>
                  </a:moveTo>
                  <a:cubicBezTo>
                    <a:pt x="20249" y="18620"/>
                    <a:pt x="19643" y="19541"/>
                    <a:pt x="18899" y="19541"/>
                  </a:cubicBezTo>
                  <a:lnTo>
                    <a:pt x="2699" y="19541"/>
                  </a:lnTo>
                  <a:cubicBezTo>
                    <a:pt x="1955" y="19541"/>
                    <a:pt x="1349" y="18620"/>
                    <a:pt x="1349" y="17484"/>
                  </a:cubicBezTo>
                  <a:lnTo>
                    <a:pt x="6636" y="11442"/>
                  </a:lnTo>
                  <a:lnTo>
                    <a:pt x="9585" y="14813"/>
                  </a:lnTo>
                  <a:cubicBezTo>
                    <a:pt x="9945" y="15222"/>
                    <a:pt x="10372" y="15429"/>
                    <a:pt x="10800" y="15429"/>
                  </a:cubicBezTo>
                  <a:cubicBezTo>
                    <a:pt x="11228" y="15429"/>
                    <a:pt x="11654" y="15222"/>
                    <a:pt x="12015" y="14813"/>
                  </a:cubicBezTo>
                  <a:lnTo>
                    <a:pt x="14963" y="11442"/>
                  </a:lnTo>
                  <a:cubicBezTo>
                    <a:pt x="14963" y="11442"/>
                    <a:pt x="20249" y="17484"/>
                    <a:pt x="20249" y="17484"/>
                  </a:cubicBezTo>
                  <a:close/>
                  <a:moveTo>
                    <a:pt x="1349" y="5399"/>
                  </a:moveTo>
                  <a:lnTo>
                    <a:pt x="6074" y="10800"/>
                  </a:lnTo>
                  <a:lnTo>
                    <a:pt x="1349" y="16198"/>
                  </a:lnTo>
                  <a:cubicBezTo>
                    <a:pt x="1349" y="16198"/>
                    <a:pt x="1349" y="5399"/>
                    <a:pt x="1349" y="5399"/>
                  </a:cubicBezTo>
                  <a:close/>
                  <a:moveTo>
                    <a:pt x="18899" y="0"/>
                  </a:moveTo>
                  <a:lnTo>
                    <a:pt x="2699" y="0"/>
                  </a:lnTo>
                  <a:cubicBezTo>
                    <a:pt x="1208" y="0"/>
                    <a:pt x="0" y="1842"/>
                    <a:pt x="0" y="4114"/>
                  </a:cubicBezTo>
                  <a:lnTo>
                    <a:pt x="0" y="17484"/>
                  </a:lnTo>
                  <a:cubicBezTo>
                    <a:pt x="0" y="19756"/>
                    <a:pt x="1208" y="21600"/>
                    <a:pt x="2699" y="21600"/>
                  </a:cubicBezTo>
                  <a:lnTo>
                    <a:pt x="18899" y="21600"/>
                  </a:lnTo>
                  <a:cubicBezTo>
                    <a:pt x="20391" y="21600"/>
                    <a:pt x="21600" y="19756"/>
                    <a:pt x="21600" y="17484"/>
                  </a:cubicBezTo>
                  <a:lnTo>
                    <a:pt x="21600" y="4114"/>
                  </a:lnTo>
                  <a:cubicBezTo>
                    <a:pt x="21600" y="1842"/>
                    <a:pt x="20391" y="0"/>
                    <a:pt x="18899" y="0"/>
                  </a:cubicBezTo>
                </a:path>
              </a:pathLst>
            </a:custGeom>
            <a:solidFill>
              <a:schemeClr val="bg1"/>
            </a:solidFill>
            <a:ln>
              <a:noFill/>
            </a:ln>
            <a:effec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sp>
          <p:nvSpPr>
            <p:cNvPr id="56" name="TextBox 26">
              <a:extLst>
                <a:ext uri="{FF2B5EF4-FFF2-40B4-BE49-F238E27FC236}">
                  <a16:creationId xmlns:a16="http://schemas.microsoft.com/office/drawing/2014/main" id="{C303F2C2-E16B-9249-AFE9-EA0B8DD00060}"/>
                </a:ext>
              </a:extLst>
            </p:cNvPr>
            <p:cNvSpPr txBox="1">
              <a:spLocks noChangeArrowheads="1"/>
            </p:cNvSpPr>
            <p:nvPr/>
          </p:nvSpPr>
          <p:spPr bwMode="auto">
            <a:xfrm>
              <a:off x="3026881" y="4402464"/>
              <a:ext cx="1545118" cy="23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467" b="1" dirty="0">
                  <a:solidFill>
                    <a:srgbClr val="005CA8"/>
                  </a:solidFill>
                  <a:latin typeface="+mn-lt"/>
                  <a:cs typeface="Open Sans" pitchFamily="34" charset="0"/>
                </a:rPr>
                <a:t>name@mdic.org</a:t>
              </a:r>
            </a:p>
          </p:txBody>
        </p:sp>
      </p:grpSp>
      <p:grpSp>
        <p:nvGrpSpPr>
          <p:cNvPr id="57" name="Group 56">
            <a:extLst>
              <a:ext uri="{FF2B5EF4-FFF2-40B4-BE49-F238E27FC236}">
                <a16:creationId xmlns:a16="http://schemas.microsoft.com/office/drawing/2014/main" id="{0A3DA074-50C7-554E-B497-5C2A7C834F67}"/>
              </a:ext>
            </a:extLst>
          </p:cNvPr>
          <p:cNvGrpSpPr>
            <a:grpSpLocks/>
          </p:cNvGrpSpPr>
          <p:nvPr userDrawn="1"/>
        </p:nvGrpSpPr>
        <p:grpSpPr bwMode="auto">
          <a:xfrm>
            <a:off x="6" y="5873487"/>
            <a:ext cx="3069167" cy="990599"/>
            <a:chOff x="-15244" y="4171948"/>
            <a:chExt cx="2301244" cy="742952"/>
          </a:xfrm>
        </p:grpSpPr>
        <p:sp>
          <p:nvSpPr>
            <p:cNvPr id="58" name="Rectangle 57">
              <a:extLst>
                <a:ext uri="{FF2B5EF4-FFF2-40B4-BE49-F238E27FC236}">
                  <a16:creationId xmlns:a16="http://schemas.microsoft.com/office/drawing/2014/main" id="{73698A65-493C-0341-AE1D-FBAD416D6E05}"/>
                </a:ext>
              </a:extLst>
            </p:cNvPr>
            <p:cNvSpPr/>
            <p:nvPr/>
          </p:nvSpPr>
          <p:spPr>
            <a:xfrm>
              <a:off x="627" y="4171948"/>
              <a:ext cx="2285373" cy="74295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sp>
          <p:nvSpPr>
            <p:cNvPr id="59" name="Rectangle 58">
              <a:extLst>
                <a:ext uri="{FF2B5EF4-FFF2-40B4-BE49-F238E27FC236}">
                  <a16:creationId xmlns:a16="http://schemas.microsoft.com/office/drawing/2014/main" id="{A986AF76-D37D-0644-9D66-2A4CB0443873}"/>
                </a:ext>
              </a:extLst>
            </p:cNvPr>
            <p:cNvSpPr/>
            <p:nvPr/>
          </p:nvSpPr>
          <p:spPr>
            <a:xfrm>
              <a:off x="-15244" y="4171948"/>
              <a:ext cx="685612" cy="742952"/>
            </a:xfrm>
            <a:prstGeom prst="rect">
              <a:avLst/>
            </a:prstGeom>
            <a:solidFill>
              <a:srgbClr val="005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grpSp>
          <p:nvGrpSpPr>
            <p:cNvPr id="60" name="Group 59">
              <a:extLst>
                <a:ext uri="{FF2B5EF4-FFF2-40B4-BE49-F238E27FC236}">
                  <a16:creationId xmlns:a16="http://schemas.microsoft.com/office/drawing/2014/main" id="{3E791E7E-84D0-6B4A-B43E-9D4E2DAAB4FB}"/>
                </a:ext>
              </a:extLst>
            </p:cNvPr>
            <p:cNvGrpSpPr/>
            <p:nvPr/>
          </p:nvGrpSpPr>
          <p:grpSpPr>
            <a:xfrm>
              <a:off x="190309" y="4360087"/>
              <a:ext cx="274694" cy="366676"/>
              <a:chOff x="404768" y="3500004"/>
              <a:chExt cx="274694" cy="366676"/>
            </a:xfrm>
            <a:solidFill>
              <a:schemeClr val="bg1"/>
            </a:solidFill>
          </p:grpSpPr>
          <p:sp>
            <p:nvSpPr>
              <p:cNvPr id="62" name="AutoShape 108">
                <a:extLst>
                  <a:ext uri="{FF2B5EF4-FFF2-40B4-BE49-F238E27FC236}">
                    <a16:creationId xmlns:a16="http://schemas.microsoft.com/office/drawing/2014/main" id="{F9288F79-B2D4-E641-A51A-2715D8F1A719}"/>
                  </a:ext>
                </a:extLst>
              </p:cNvPr>
              <p:cNvSpPr>
                <a:spLocks/>
              </p:cNvSpPr>
              <p:nvPr/>
            </p:nvSpPr>
            <p:spPr bwMode="auto">
              <a:xfrm>
                <a:off x="472972" y="3568834"/>
                <a:ext cx="137660" cy="1376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
                    </a:moveTo>
                    <a:cubicBezTo>
                      <a:pt x="15764" y="1800"/>
                      <a:pt x="19800" y="5835"/>
                      <a:pt x="19800" y="10800"/>
                    </a:cubicBezTo>
                    <a:cubicBezTo>
                      <a:pt x="19800" y="15764"/>
                      <a:pt x="15764" y="19800"/>
                      <a:pt x="10800" y="19800"/>
                    </a:cubicBezTo>
                    <a:cubicBezTo>
                      <a:pt x="5835" y="19800"/>
                      <a:pt x="1800" y="15764"/>
                      <a:pt x="1800" y="10800"/>
                    </a:cubicBezTo>
                    <a:cubicBezTo>
                      <a:pt x="1800" y="5835"/>
                      <a:pt x="5835" y="1800"/>
                      <a:pt x="10800" y="1800"/>
                    </a:cubicBezTo>
                    <a:moveTo>
                      <a:pt x="10800" y="21599"/>
                    </a:moveTo>
                    <a:cubicBezTo>
                      <a:pt x="16756" y="21599"/>
                      <a:pt x="21600" y="16756"/>
                      <a:pt x="21600" y="10800"/>
                    </a:cubicBezTo>
                    <a:cubicBezTo>
                      <a:pt x="21600" y="4843"/>
                      <a:pt x="16756" y="0"/>
                      <a:pt x="10800" y="0"/>
                    </a:cubicBezTo>
                    <a:cubicBezTo>
                      <a:pt x="4843" y="0"/>
                      <a:pt x="0" y="4843"/>
                      <a:pt x="0" y="10800"/>
                    </a:cubicBezTo>
                    <a:cubicBezTo>
                      <a:pt x="0" y="16756"/>
                      <a:pt x="4843" y="21599"/>
                      <a:pt x="10800" y="21599"/>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sp>
            <p:nvSpPr>
              <p:cNvPr id="63" name="AutoShape 109">
                <a:extLst>
                  <a:ext uri="{FF2B5EF4-FFF2-40B4-BE49-F238E27FC236}">
                    <a16:creationId xmlns:a16="http://schemas.microsoft.com/office/drawing/2014/main" id="{7F4D33D1-902A-764C-B981-01EDED9BF197}"/>
                  </a:ext>
                </a:extLst>
              </p:cNvPr>
              <p:cNvSpPr>
                <a:spLocks/>
              </p:cNvSpPr>
              <p:nvPr/>
            </p:nvSpPr>
            <p:spPr bwMode="auto">
              <a:xfrm>
                <a:off x="404768" y="3500004"/>
                <a:ext cx="274694" cy="366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04" y="20170"/>
                    </a:moveTo>
                    <a:cubicBezTo>
                      <a:pt x="10885" y="20184"/>
                      <a:pt x="10830" y="20215"/>
                      <a:pt x="10782" y="20237"/>
                    </a:cubicBezTo>
                    <a:cubicBezTo>
                      <a:pt x="10774" y="20218"/>
                      <a:pt x="10707" y="20178"/>
                      <a:pt x="10666" y="20147"/>
                    </a:cubicBezTo>
                    <a:cubicBezTo>
                      <a:pt x="7368" y="17300"/>
                      <a:pt x="1799" y="12497"/>
                      <a:pt x="1799" y="8101"/>
                    </a:cubicBezTo>
                    <a:cubicBezTo>
                      <a:pt x="1799" y="4378"/>
                      <a:pt x="5838" y="1350"/>
                      <a:pt x="10800" y="1350"/>
                    </a:cubicBezTo>
                    <a:cubicBezTo>
                      <a:pt x="15762" y="1350"/>
                      <a:pt x="19800" y="4378"/>
                      <a:pt x="19800" y="8101"/>
                    </a:cubicBezTo>
                    <a:cubicBezTo>
                      <a:pt x="19800" y="12497"/>
                      <a:pt x="14231" y="17300"/>
                      <a:pt x="10904" y="20170"/>
                    </a:cubicBezTo>
                    <a:moveTo>
                      <a:pt x="10800" y="0"/>
                    </a:moveTo>
                    <a:cubicBezTo>
                      <a:pt x="4844" y="0"/>
                      <a:pt x="0" y="3588"/>
                      <a:pt x="0" y="8101"/>
                    </a:cubicBezTo>
                    <a:cubicBezTo>
                      <a:pt x="0" y="12826"/>
                      <a:pt x="5400" y="17660"/>
                      <a:pt x="9337" y="21056"/>
                    </a:cubicBezTo>
                    <a:cubicBezTo>
                      <a:pt x="9352" y="21070"/>
                      <a:pt x="9984" y="21599"/>
                      <a:pt x="10766" y="21599"/>
                    </a:cubicBezTo>
                    <a:lnTo>
                      <a:pt x="10834" y="21599"/>
                    </a:lnTo>
                    <a:cubicBezTo>
                      <a:pt x="11615" y="21599"/>
                      <a:pt x="12247" y="21070"/>
                      <a:pt x="12262" y="21056"/>
                    </a:cubicBezTo>
                    <a:cubicBezTo>
                      <a:pt x="16200" y="17660"/>
                      <a:pt x="21599" y="12826"/>
                      <a:pt x="21599" y="8101"/>
                    </a:cubicBezTo>
                    <a:cubicBezTo>
                      <a:pt x="21599" y="3588"/>
                      <a:pt x="16755" y="0"/>
                      <a:pt x="10800" y="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grpSp>
        <p:sp>
          <p:nvSpPr>
            <p:cNvPr id="61" name="TextBox 27">
              <a:extLst>
                <a:ext uri="{FF2B5EF4-FFF2-40B4-BE49-F238E27FC236}">
                  <a16:creationId xmlns:a16="http://schemas.microsoft.com/office/drawing/2014/main" id="{D00DDDED-A6EC-4E45-8268-130CFF494684}"/>
                </a:ext>
              </a:extLst>
            </p:cNvPr>
            <p:cNvSpPr txBox="1">
              <a:spLocks noChangeArrowheads="1"/>
            </p:cNvSpPr>
            <p:nvPr/>
          </p:nvSpPr>
          <p:spPr bwMode="auto">
            <a:xfrm>
              <a:off x="741921" y="4266495"/>
              <a:ext cx="1455760" cy="577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467" b="1" dirty="0">
                  <a:solidFill>
                    <a:srgbClr val="005CA8"/>
                  </a:solidFill>
                  <a:latin typeface="+mn-lt"/>
                  <a:cs typeface="Open Sans" pitchFamily="34" charset="0"/>
                </a:rPr>
                <a:t>1501 Wilson Blvd.</a:t>
              </a:r>
            </a:p>
            <a:p>
              <a:r>
                <a:rPr lang="en-US" sz="1467" b="1" dirty="0">
                  <a:solidFill>
                    <a:srgbClr val="005CA8"/>
                  </a:solidFill>
                  <a:latin typeface="+mn-lt"/>
                  <a:cs typeface="Open Sans" pitchFamily="34" charset="0"/>
                </a:rPr>
                <a:t>Suite 910</a:t>
              </a:r>
            </a:p>
            <a:p>
              <a:r>
                <a:rPr lang="en-US" sz="1467" b="1" dirty="0">
                  <a:solidFill>
                    <a:srgbClr val="005CA8"/>
                  </a:solidFill>
                  <a:latin typeface="+mn-lt"/>
                  <a:cs typeface="Open Sans" pitchFamily="34" charset="0"/>
                </a:rPr>
                <a:t>Arlington, VA 22209</a:t>
              </a:r>
            </a:p>
          </p:txBody>
        </p:sp>
      </p:grpSp>
      <p:grpSp>
        <p:nvGrpSpPr>
          <p:cNvPr id="64" name="Group 63">
            <a:extLst>
              <a:ext uri="{FF2B5EF4-FFF2-40B4-BE49-F238E27FC236}">
                <a16:creationId xmlns:a16="http://schemas.microsoft.com/office/drawing/2014/main" id="{173775E0-00E6-674A-8C87-C19AEEF1B092}"/>
              </a:ext>
            </a:extLst>
          </p:cNvPr>
          <p:cNvGrpSpPr>
            <a:grpSpLocks/>
          </p:cNvGrpSpPr>
          <p:nvPr userDrawn="1"/>
        </p:nvGrpSpPr>
        <p:grpSpPr bwMode="auto">
          <a:xfrm>
            <a:off x="6117167" y="5873498"/>
            <a:ext cx="3048000" cy="990601"/>
            <a:chOff x="4572000" y="4171949"/>
            <a:chExt cx="2286000" cy="742951"/>
          </a:xfrm>
        </p:grpSpPr>
        <p:sp>
          <p:nvSpPr>
            <p:cNvPr id="65" name="Rectangle 64">
              <a:extLst>
                <a:ext uri="{FF2B5EF4-FFF2-40B4-BE49-F238E27FC236}">
                  <a16:creationId xmlns:a16="http://schemas.microsoft.com/office/drawing/2014/main" id="{9AA3A4F1-3968-5140-9DF8-A0710B1E76A5}"/>
                </a:ext>
              </a:extLst>
            </p:cNvPr>
            <p:cNvSpPr/>
            <p:nvPr/>
          </p:nvSpPr>
          <p:spPr>
            <a:xfrm>
              <a:off x="4572000" y="4171949"/>
              <a:ext cx="2286000" cy="74295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sp>
          <p:nvSpPr>
            <p:cNvPr id="66" name="Rectangle 65">
              <a:extLst>
                <a:ext uri="{FF2B5EF4-FFF2-40B4-BE49-F238E27FC236}">
                  <a16:creationId xmlns:a16="http://schemas.microsoft.com/office/drawing/2014/main" id="{E4A5D780-4793-0046-9936-E96AF1F70EF4}"/>
                </a:ext>
              </a:extLst>
            </p:cNvPr>
            <p:cNvSpPr/>
            <p:nvPr/>
          </p:nvSpPr>
          <p:spPr>
            <a:xfrm>
              <a:off x="4572000" y="4171949"/>
              <a:ext cx="685800" cy="742951"/>
            </a:xfrm>
            <a:prstGeom prst="rect">
              <a:avLst/>
            </a:prstGeom>
            <a:solidFill>
              <a:srgbClr val="005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dirty="0"/>
            </a:p>
          </p:txBody>
        </p:sp>
        <p:grpSp>
          <p:nvGrpSpPr>
            <p:cNvPr id="67" name="Group 66">
              <a:extLst>
                <a:ext uri="{FF2B5EF4-FFF2-40B4-BE49-F238E27FC236}">
                  <a16:creationId xmlns:a16="http://schemas.microsoft.com/office/drawing/2014/main" id="{2F013644-4061-314C-BDED-071B49D4B84F}"/>
                </a:ext>
              </a:extLst>
            </p:cNvPr>
            <p:cNvGrpSpPr/>
            <p:nvPr/>
          </p:nvGrpSpPr>
          <p:grpSpPr>
            <a:xfrm>
              <a:off x="4789128" y="4360086"/>
              <a:ext cx="251543" cy="366676"/>
              <a:chOff x="4077792" y="3500004"/>
              <a:chExt cx="251543" cy="366676"/>
            </a:xfrm>
            <a:solidFill>
              <a:schemeClr val="bg1"/>
            </a:solidFill>
          </p:grpSpPr>
          <p:sp>
            <p:nvSpPr>
              <p:cNvPr id="69" name="AutoShape 97">
                <a:extLst>
                  <a:ext uri="{FF2B5EF4-FFF2-40B4-BE49-F238E27FC236}">
                    <a16:creationId xmlns:a16="http://schemas.microsoft.com/office/drawing/2014/main" id="{0D0E53E9-8AEB-0A4B-B75D-252EA7276EA9}"/>
                  </a:ext>
                </a:extLst>
              </p:cNvPr>
              <p:cNvSpPr>
                <a:spLocks/>
              </p:cNvSpPr>
              <p:nvPr/>
            </p:nvSpPr>
            <p:spPr bwMode="auto">
              <a:xfrm>
                <a:off x="4077792" y="3500004"/>
                <a:ext cx="251543" cy="366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600" y="20693"/>
                      <a:pt x="21600" y="19574"/>
                    </a:cubicBezTo>
                    <a:lnTo>
                      <a:pt x="21600" y="2024"/>
                    </a:lnTo>
                    <a:cubicBezTo>
                      <a:pt x="21600" y="906"/>
                      <a:pt x="20280" y="0"/>
                      <a:pt x="18654" y="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sp>
            <p:nvSpPr>
              <p:cNvPr id="70" name="AutoShape 98">
                <a:extLst>
                  <a:ext uri="{FF2B5EF4-FFF2-40B4-BE49-F238E27FC236}">
                    <a16:creationId xmlns:a16="http://schemas.microsoft.com/office/drawing/2014/main" id="{AF0C3EA6-C097-4240-80F1-8074A696107E}"/>
                  </a:ext>
                </a:extLst>
              </p:cNvPr>
              <p:cNvSpPr>
                <a:spLocks/>
              </p:cNvSpPr>
              <p:nvPr/>
            </p:nvSpPr>
            <p:spPr bwMode="auto">
              <a:xfrm>
                <a:off x="4180409" y="3534420"/>
                <a:ext cx="46304" cy="112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58"/>
                      <a:pt x="20387" y="21599"/>
                      <a:pt x="18899" y="21599"/>
                    </a:cubicBezTo>
                    <a:lnTo>
                      <a:pt x="2699" y="21599"/>
                    </a:lnTo>
                    <a:cubicBezTo>
                      <a:pt x="1202" y="21599"/>
                      <a:pt x="0" y="16758"/>
                      <a:pt x="0" y="10800"/>
                    </a:cubicBezTo>
                    <a:cubicBezTo>
                      <a:pt x="0" y="4841"/>
                      <a:pt x="1202" y="0"/>
                      <a:pt x="2699" y="0"/>
                    </a:cubicBezTo>
                    <a:lnTo>
                      <a:pt x="18899" y="0"/>
                    </a:lnTo>
                    <a:cubicBezTo>
                      <a:pt x="20387" y="0"/>
                      <a:pt x="21600" y="4841"/>
                      <a:pt x="21600" y="1080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sp>
            <p:nvSpPr>
              <p:cNvPr id="71" name="AutoShape 99">
                <a:extLst>
                  <a:ext uri="{FF2B5EF4-FFF2-40B4-BE49-F238E27FC236}">
                    <a16:creationId xmlns:a16="http://schemas.microsoft.com/office/drawing/2014/main" id="{27E3D5F9-8263-CA42-ABB8-CC1DBA732848}"/>
                  </a:ext>
                </a:extLst>
              </p:cNvPr>
              <p:cNvSpPr>
                <a:spLocks/>
              </p:cNvSpPr>
              <p:nvPr/>
            </p:nvSpPr>
            <p:spPr bwMode="auto">
              <a:xfrm>
                <a:off x="4192298" y="3821003"/>
                <a:ext cx="22526" cy="112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69"/>
                      <a:pt x="19174" y="21599"/>
                      <a:pt x="16199" y="21599"/>
                    </a:cubicBezTo>
                    <a:lnTo>
                      <a:pt x="5399" y="21599"/>
                    </a:lnTo>
                    <a:cubicBezTo>
                      <a:pt x="2404" y="21599"/>
                      <a:pt x="0" y="16769"/>
                      <a:pt x="0" y="10800"/>
                    </a:cubicBezTo>
                    <a:cubicBezTo>
                      <a:pt x="0" y="4830"/>
                      <a:pt x="2404" y="0"/>
                      <a:pt x="5399" y="0"/>
                    </a:cubicBezTo>
                    <a:lnTo>
                      <a:pt x="16199" y="0"/>
                    </a:lnTo>
                    <a:cubicBezTo>
                      <a:pt x="19174" y="0"/>
                      <a:pt x="21600" y="4830"/>
                      <a:pt x="21600" y="1080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585" fontAlgn="auto">
                  <a:spcBef>
                    <a:spcPts val="0"/>
                  </a:spcBef>
                  <a:spcAft>
                    <a:spcPts val="0"/>
                  </a:spcAft>
                  <a:defRPr/>
                </a:pPr>
                <a:endParaRPr lang="en-US" sz="4000" b="1" dirty="0">
                  <a:solidFill>
                    <a:srgbClr val="FFFFFF"/>
                  </a:solidFill>
                  <a:effectLst>
                    <a:outerShdw blurRad="38100" dist="38100" dir="2700000" algn="tl">
                      <a:srgbClr val="000000"/>
                    </a:outerShdw>
                  </a:effectLst>
                  <a:cs typeface="+mn-cs"/>
                </a:endParaRPr>
              </a:p>
            </p:txBody>
          </p:sp>
        </p:grpSp>
        <p:sp>
          <p:nvSpPr>
            <p:cNvPr id="68" name="TextBox 67">
              <a:extLst>
                <a:ext uri="{FF2B5EF4-FFF2-40B4-BE49-F238E27FC236}">
                  <a16:creationId xmlns:a16="http://schemas.microsoft.com/office/drawing/2014/main" id="{31759CB3-B3AE-4545-B795-81B4DC5D80DB}"/>
                </a:ext>
              </a:extLst>
            </p:cNvPr>
            <p:cNvSpPr txBox="1">
              <a:spLocks noChangeArrowheads="1"/>
            </p:cNvSpPr>
            <p:nvPr/>
          </p:nvSpPr>
          <p:spPr bwMode="auto">
            <a:xfrm>
              <a:off x="5334000" y="4429857"/>
              <a:ext cx="1295400" cy="23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467" b="1" dirty="0">
                  <a:solidFill>
                    <a:srgbClr val="005CA8"/>
                  </a:solidFill>
                  <a:latin typeface="+mn-lt"/>
                  <a:cs typeface="Open Sans" pitchFamily="34" charset="0"/>
                </a:rPr>
                <a:t>202-869-1695</a:t>
              </a:r>
            </a:p>
          </p:txBody>
        </p:sp>
      </p:grpSp>
      <p:sp>
        <p:nvSpPr>
          <p:cNvPr id="72" name="Title 1">
            <a:extLst>
              <a:ext uri="{FF2B5EF4-FFF2-40B4-BE49-F238E27FC236}">
                <a16:creationId xmlns:a16="http://schemas.microsoft.com/office/drawing/2014/main" id="{CA6034C7-2AF1-2340-B383-E56DACF7A7F7}"/>
              </a:ext>
            </a:extLst>
          </p:cNvPr>
          <p:cNvSpPr txBox="1">
            <a:spLocks/>
          </p:cNvSpPr>
          <p:nvPr userDrawn="1"/>
        </p:nvSpPr>
        <p:spPr>
          <a:xfrm>
            <a:off x="914406" y="1104813"/>
            <a:ext cx="11298767" cy="1664124"/>
          </a:xfrm>
          <a:prstGeom prst="rect">
            <a:avLst/>
          </a:prstGeom>
        </p:spPr>
        <p:txBody>
          <a:bodyPr lIns="0" tIns="0" rIns="0" bIns="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5067"/>
              </a:lnSpc>
            </a:pPr>
            <a:r>
              <a:rPr lang="en-US" sz="5067" b="1" dirty="0">
                <a:solidFill>
                  <a:srgbClr val="005CA8"/>
                </a:solidFill>
                <a:latin typeface="+mn-lt"/>
              </a:rPr>
              <a:t>NAME</a:t>
            </a:r>
          </a:p>
          <a:p>
            <a:pPr>
              <a:lnSpc>
                <a:spcPts val="5067"/>
              </a:lnSpc>
            </a:pPr>
            <a:r>
              <a:rPr lang="en-US" sz="5067" b="0" dirty="0">
                <a:solidFill>
                  <a:srgbClr val="005CA8"/>
                </a:solidFill>
                <a:latin typeface="+mn-lt"/>
              </a:rPr>
              <a:t>TITLE</a:t>
            </a:r>
          </a:p>
        </p:txBody>
      </p:sp>
    </p:spTree>
    <p:extLst>
      <p:ext uri="{BB962C8B-B14F-4D97-AF65-F5344CB8AC3E}">
        <p14:creationId xmlns:p14="http://schemas.microsoft.com/office/powerpoint/2010/main" val="295246411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NSPPPT004">
    <p:spTree>
      <p:nvGrpSpPr>
        <p:cNvPr id="1" name=""/>
        <p:cNvGrpSpPr/>
        <p:nvPr/>
      </p:nvGrpSpPr>
      <p:grpSpPr>
        <a:xfrm>
          <a:off x="0" y="0"/>
          <a:ext cx="0" cy="0"/>
          <a:chOff x="0" y="0"/>
          <a:chExt cx="0" cy="0"/>
        </a:xfrm>
      </p:grpSpPr>
      <p:sp>
        <p:nvSpPr>
          <p:cNvPr id="4" name="Picture Placeholder 2"/>
          <p:cNvSpPr>
            <a:spLocks noGrp="1"/>
          </p:cNvSpPr>
          <p:nvPr>
            <p:ph type="pic" sz="quarter" idx="10"/>
          </p:nvPr>
        </p:nvSpPr>
        <p:spPr>
          <a:xfrm>
            <a:off x="7423573" y="3"/>
            <a:ext cx="4768427" cy="6857999"/>
          </a:xfrm>
          <a:prstGeom prst="rect">
            <a:avLst/>
          </a:prstGeom>
          <a:solidFill>
            <a:schemeClr val="tx1">
              <a:lumMod val="10000"/>
              <a:lumOff val="90000"/>
            </a:schemeClr>
          </a:solidFill>
        </p:spPr>
        <p:txBody>
          <a:bodyPr tIns="1548000" anchor="ctr"/>
          <a:lstStyle>
            <a:lvl1pPr marL="0" indent="0" algn="ctr">
              <a:buNone/>
              <a:defRPr sz="1400">
                <a:solidFill>
                  <a:schemeClr val="bg1">
                    <a:lumMod val="65000"/>
                  </a:schemeClr>
                </a:solidFill>
              </a:defRPr>
            </a:lvl1pPr>
          </a:lstStyle>
          <a:p>
            <a:endParaRPr lang="en-US" dirty="0"/>
          </a:p>
        </p:txBody>
      </p:sp>
      <p:sp>
        <p:nvSpPr>
          <p:cNvPr id="3" name="Text Placeholder 3"/>
          <p:cNvSpPr>
            <a:spLocks noGrp="1"/>
          </p:cNvSpPr>
          <p:nvPr>
            <p:ph type="body" sz="half" idx="2" hasCustomPrompt="1"/>
          </p:nvPr>
        </p:nvSpPr>
        <p:spPr>
          <a:xfrm>
            <a:off x="508001" y="974041"/>
            <a:ext cx="11157817" cy="231007"/>
          </a:xfrm>
          <a:prstGeom prst="rect">
            <a:avLst/>
          </a:prstGeom>
        </p:spPr>
        <p:txBody>
          <a:bodyPr wrap="none" lIns="0" tIns="0" rIns="0" bIns="0" anchor="ctr">
            <a:noAutofit/>
          </a:bodyPr>
          <a:lstStyle>
            <a:lvl1pPr marL="0" indent="0" algn="l">
              <a:buNone/>
              <a:defRPr sz="1467" b="0" baseline="0">
                <a:solidFill>
                  <a:schemeClr val="bg1">
                    <a:lumMod val="65000"/>
                  </a:schemeClr>
                </a:solidFill>
                <a:latin typeface="+mn-lt"/>
                <a:ea typeface="Roboto" panose="02000000000000000000" pitchFamily="2" charset="0"/>
              </a:defRPr>
            </a:lvl1pPr>
            <a:lvl2pPr marL="609570" indent="0">
              <a:buNone/>
              <a:defRPr sz="1600"/>
            </a:lvl2pPr>
            <a:lvl3pPr marL="1219139" indent="0">
              <a:buNone/>
              <a:defRPr sz="1333"/>
            </a:lvl3pPr>
            <a:lvl4pPr marL="1828709" indent="0">
              <a:buNone/>
              <a:defRPr sz="1200"/>
            </a:lvl4pPr>
            <a:lvl5pPr marL="2438278" indent="0">
              <a:buNone/>
              <a:defRPr sz="1200"/>
            </a:lvl5pPr>
            <a:lvl6pPr marL="3047848" indent="0">
              <a:buNone/>
              <a:defRPr sz="1200"/>
            </a:lvl6pPr>
            <a:lvl7pPr marL="3657417" indent="0">
              <a:buNone/>
              <a:defRPr sz="1200"/>
            </a:lvl7pPr>
            <a:lvl8pPr marL="4266987" indent="0">
              <a:buNone/>
              <a:defRPr sz="1200"/>
            </a:lvl8pPr>
            <a:lvl9pPr marL="4876557" indent="0">
              <a:buNone/>
              <a:defRPr sz="1200"/>
            </a:lvl9pPr>
          </a:lstStyle>
          <a:p>
            <a:pPr lvl="0"/>
            <a:r>
              <a:rPr lang="en-US" dirty="0"/>
              <a:t>CLICK TO EDIT SUBTITLE</a:t>
            </a:r>
          </a:p>
        </p:txBody>
      </p:sp>
      <p:sp>
        <p:nvSpPr>
          <p:cNvPr id="5" name="Title 2"/>
          <p:cNvSpPr>
            <a:spLocks noGrp="1"/>
          </p:cNvSpPr>
          <p:nvPr>
            <p:ph type="title"/>
          </p:nvPr>
        </p:nvSpPr>
        <p:spPr>
          <a:xfrm>
            <a:off x="508001" y="376816"/>
            <a:ext cx="11157817" cy="545945"/>
          </a:xfrm>
          <a:prstGeom prst="rect">
            <a:avLst/>
          </a:prstGeom>
        </p:spPr>
        <p:txBody>
          <a:bodyPr lIns="0" tIns="0" rIns="0" bIns="0" anchor="ctr"/>
          <a:lstStyle>
            <a:lvl1pPr algn="l">
              <a:defRPr sz="4000">
                <a:solidFill>
                  <a:schemeClr val="bg1">
                    <a:lumMod val="50000"/>
                  </a:schemeClr>
                </a:solidFill>
              </a:defRPr>
            </a:lvl1pPr>
          </a:lstStyle>
          <a:p>
            <a:r>
              <a:rPr lang="en-US" dirty="0"/>
              <a:t>Click to edit Master title style</a:t>
            </a:r>
          </a:p>
        </p:txBody>
      </p:sp>
    </p:spTree>
    <p:extLst>
      <p:ext uri="{BB962C8B-B14F-4D97-AF65-F5344CB8AC3E}">
        <p14:creationId xmlns:p14="http://schemas.microsoft.com/office/powerpoint/2010/main" val="277218600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NSPPPT0048">
    <p:spTree>
      <p:nvGrpSpPr>
        <p:cNvPr id="1" name=""/>
        <p:cNvGrpSpPr/>
        <p:nvPr/>
      </p:nvGrpSpPr>
      <p:grpSpPr>
        <a:xfrm>
          <a:off x="0" y="0"/>
          <a:ext cx="0" cy="0"/>
          <a:chOff x="0" y="0"/>
          <a:chExt cx="0" cy="0"/>
        </a:xfrm>
      </p:grpSpPr>
      <p:sp>
        <p:nvSpPr>
          <p:cNvPr id="20" name="Text Placeholder 16"/>
          <p:cNvSpPr>
            <a:spLocks noGrp="1"/>
          </p:cNvSpPr>
          <p:nvPr>
            <p:ph type="body" sz="quarter" idx="10"/>
          </p:nvPr>
        </p:nvSpPr>
        <p:spPr>
          <a:xfrm>
            <a:off x="508001" y="1437372"/>
            <a:ext cx="11156951" cy="4632960"/>
          </a:xfrm>
          <a:prstGeom prst="rect">
            <a:avLst/>
          </a:prstGeom>
        </p:spPr>
        <p:txBody>
          <a:bodyPr lIns="0" tIns="0" rIns="0" bIns="0"/>
          <a:lstStyle>
            <a:lvl1pPr marL="380990" marR="0" indent="-380990" algn="l" defTabSz="1219170" rtl="0" eaLnBrk="1" fontAlgn="auto" latinLnBrk="0" hangingPunct="1">
              <a:lnSpc>
                <a:spcPct val="100000"/>
              </a:lnSpc>
              <a:spcBef>
                <a:spcPts val="32"/>
              </a:spcBef>
              <a:spcAft>
                <a:spcPts val="0"/>
              </a:spcAft>
              <a:buClrTx/>
              <a:buSzTx/>
              <a:buFontTx/>
              <a:buBlip>
                <a:blip r:embed="rId2"/>
              </a:buBlip>
              <a:tabLst/>
              <a:defRPr sz="2133" baseline="0">
                <a:solidFill>
                  <a:schemeClr val="tx1"/>
                </a:solidFill>
              </a:defRPr>
            </a:lvl1pPr>
            <a:lvl2pPr marL="170684" indent="-219451">
              <a:spcBef>
                <a:spcPts val="32"/>
              </a:spcBef>
              <a:buFont typeface="Arial" panose="020B0604020202020204" pitchFamily="34" charset="0"/>
              <a:buChar char="•"/>
              <a:defRPr sz="2133">
                <a:solidFill>
                  <a:schemeClr val="tx1"/>
                </a:solidFill>
              </a:defRPr>
            </a:lvl2pPr>
            <a:lvl3pPr marL="0" indent="0" algn="l">
              <a:spcBef>
                <a:spcPts val="32"/>
              </a:spcBef>
              <a:buFont typeface="Arial" panose="020B0604020202020204" pitchFamily="34" charset="0"/>
              <a:buNone/>
              <a:defRPr sz="1467">
                <a:solidFill>
                  <a:schemeClr val="bg1">
                    <a:lumMod val="65000"/>
                  </a:schemeClr>
                </a:solidFill>
              </a:defRPr>
            </a:lvl3pPr>
            <a:lvl4pPr marL="170684" indent="-219451">
              <a:spcBef>
                <a:spcPts val="32"/>
              </a:spcBef>
              <a:buFont typeface="Arial" panose="020B0604020202020204" pitchFamily="34" charset="0"/>
              <a:buChar char="•"/>
              <a:defRPr sz="2133">
                <a:solidFill>
                  <a:schemeClr val="tx1"/>
                </a:solidFill>
              </a:defRPr>
            </a:lvl4pPr>
            <a:lvl5pPr marL="170684" indent="-219451">
              <a:spcBef>
                <a:spcPts val="32"/>
              </a:spcBef>
              <a:spcAft>
                <a:spcPts val="800"/>
              </a:spcAft>
              <a:buFont typeface="Arial" panose="020B0604020202020204" pitchFamily="34" charset="0"/>
              <a:buChar char="•"/>
              <a:defRPr sz="2133">
                <a:solidFill>
                  <a:schemeClr val="tx1"/>
                </a:solidFill>
              </a:defRPr>
            </a:lvl5pPr>
            <a:lvl6pPr marL="268217" indent="0">
              <a:buFontTx/>
              <a:buNone/>
              <a:defRPr sz="1600" baseline="0"/>
            </a:lvl6pPr>
            <a:lvl7pPr marL="768077" indent="-243834">
              <a:buFontTx/>
              <a:buBlip>
                <a:blip r:embed="rId2"/>
              </a:buBlip>
              <a:defRPr sz="1600"/>
            </a:lvl7pPr>
            <a:lvl8pPr marL="1036294" indent="-243834">
              <a:buFontTx/>
              <a:buBlip>
                <a:blip r:embed="rId2"/>
              </a:buBlip>
              <a:defRPr sz="1600"/>
            </a:lvl8pPr>
          </a:lstStyle>
          <a:p>
            <a:pPr lvl="2"/>
            <a:r>
              <a:rPr lang="en-US" dirty="0"/>
              <a:t>Click to edit Master text styles</a:t>
            </a:r>
          </a:p>
        </p:txBody>
      </p:sp>
      <p:sp>
        <p:nvSpPr>
          <p:cNvPr id="5" name="Text Placeholder 3"/>
          <p:cNvSpPr>
            <a:spLocks noGrp="1"/>
          </p:cNvSpPr>
          <p:nvPr>
            <p:ph type="body" sz="half" idx="2" hasCustomPrompt="1"/>
          </p:nvPr>
        </p:nvSpPr>
        <p:spPr>
          <a:xfrm>
            <a:off x="508001" y="974041"/>
            <a:ext cx="11157817" cy="231007"/>
          </a:xfrm>
          <a:prstGeom prst="rect">
            <a:avLst/>
          </a:prstGeom>
        </p:spPr>
        <p:txBody>
          <a:bodyPr wrap="none" lIns="0" tIns="0" rIns="0" bIns="0" anchor="ctr">
            <a:noAutofit/>
          </a:bodyPr>
          <a:lstStyle>
            <a:lvl1pPr marL="0" indent="0" algn="ctr">
              <a:buNone/>
              <a:defRPr sz="1467" b="0" baseline="0">
                <a:solidFill>
                  <a:schemeClr val="bg1">
                    <a:lumMod val="65000"/>
                  </a:schemeClr>
                </a:solidFill>
                <a:latin typeface="+mn-lt"/>
                <a:ea typeface="Roboto" panose="02000000000000000000" pitchFamily="2" charset="0"/>
              </a:defRPr>
            </a:lvl1pPr>
            <a:lvl2pPr marL="609570" indent="0">
              <a:buNone/>
              <a:defRPr sz="1600"/>
            </a:lvl2pPr>
            <a:lvl3pPr marL="1219139" indent="0">
              <a:buNone/>
              <a:defRPr sz="1333"/>
            </a:lvl3pPr>
            <a:lvl4pPr marL="1828709" indent="0">
              <a:buNone/>
              <a:defRPr sz="1200"/>
            </a:lvl4pPr>
            <a:lvl5pPr marL="2438278" indent="0">
              <a:buNone/>
              <a:defRPr sz="1200"/>
            </a:lvl5pPr>
            <a:lvl6pPr marL="3047848" indent="0">
              <a:buNone/>
              <a:defRPr sz="1200"/>
            </a:lvl6pPr>
            <a:lvl7pPr marL="3657417" indent="0">
              <a:buNone/>
              <a:defRPr sz="1200"/>
            </a:lvl7pPr>
            <a:lvl8pPr marL="4266987" indent="0">
              <a:buNone/>
              <a:defRPr sz="1200"/>
            </a:lvl8pPr>
            <a:lvl9pPr marL="4876557" indent="0">
              <a:buNone/>
              <a:defRPr sz="1200"/>
            </a:lvl9pPr>
          </a:lstStyle>
          <a:p>
            <a:pPr lvl="0"/>
            <a:r>
              <a:rPr lang="en-US" dirty="0"/>
              <a:t>CLICK TO EDITE SUBTITLE</a:t>
            </a:r>
          </a:p>
        </p:txBody>
      </p:sp>
      <p:sp>
        <p:nvSpPr>
          <p:cNvPr id="6" name="Title 2"/>
          <p:cNvSpPr>
            <a:spLocks noGrp="1"/>
          </p:cNvSpPr>
          <p:nvPr>
            <p:ph type="title"/>
          </p:nvPr>
        </p:nvSpPr>
        <p:spPr>
          <a:xfrm>
            <a:off x="508001" y="376816"/>
            <a:ext cx="11157817" cy="545945"/>
          </a:xfrm>
          <a:prstGeom prst="rect">
            <a:avLst/>
          </a:prstGeom>
        </p:spPr>
        <p:txBody>
          <a:bodyPr lIns="0" tIns="0" rIns="0" bIns="0" anchor="ctr"/>
          <a:lstStyle>
            <a:lvl1pPr algn="ctr">
              <a:defRPr sz="4000">
                <a:solidFill>
                  <a:schemeClr val="bg1">
                    <a:lumMod val="50000"/>
                  </a:schemeClr>
                </a:solidFill>
              </a:defRPr>
            </a:lvl1pPr>
          </a:lstStyle>
          <a:p>
            <a:r>
              <a:rPr lang="en-US" dirty="0"/>
              <a:t>Click to edit Master title style</a:t>
            </a:r>
          </a:p>
        </p:txBody>
      </p:sp>
    </p:spTree>
    <p:extLst>
      <p:ext uri="{BB962C8B-B14F-4D97-AF65-F5344CB8AC3E}">
        <p14:creationId xmlns:p14="http://schemas.microsoft.com/office/powerpoint/2010/main" val="332122886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633115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NSPPPT001">
    <p:spTree>
      <p:nvGrpSpPr>
        <p:cNvPr id="1" name=""/>
        <p:cNvGrpSpPr/>
        <p:nvPr/>
      </p:nvGrpSpPr>
      <p:grpSpPr>
        <a:xfrm>
          <a:off x="0" y="0"/>
          <a:ext cx="0" cy="0"/>
          <a:chOff x="0" y="0"/>
          <a:chExt cx="0" cy="0"/>
        </a:xfrm>
      </p:grpSpPr>
      <p:sp>
        <p:nvSpPr>
          <p:cNvPr id="6" name="Text Placeholder 3"/>
          <p:cNvSpPr>
            <a:spLocks noGrp="1"/>
          </p:cNvSpPr>
          <p:nvPr>
            <p:ph type="body" sz="half" idx="2" hasCustomPrompt="1"/>
          </p:nvPr>
        </p:nvSpPr>
        <p:spPr>
          <a:xfrm>
            <a:off x="508001" y="974041"/>
            <a:ext cx="11157817" cy="231007"/>
          </a:xfrm>
          <a:prstGeom prst="rect">
            <a:avLst/>
          </a:prstGeom>
        </p:spPr>
        <p:txBody>
          <a:bodyPr wrap="none" lIns="0" tIns="0" rIns="0" bIns="0" anchor="ctr">
            <a:noAutofit/>
          </a:bodyPr>
          <a:lstStyle>
            <a:lvl1pPr marL="0" indent="0" algn="ctr">
              <a:buNone/>
              <a:defRPr sz="1600" b="1" baseline="0">
                <a:solidFill>
                  <a:schemeClr val="bg1">
                    <a:lumMod val="65000"/>
                  </a:schemeClr>
                </a:solidFill>
                <a:latin typeface="Calibri" panose="020F0502020204030204" pitchFamily="34" charset="0"/>
                <a:ea typeface="Roboto" panose="02000000000000000000" pitchFamily="2" charset="0"/>
                <a:cs typeface="Calibri" panose="020F0502020204030204" pitchFamily="34" charset="0"/>
              </a:defRPr>
            </a:lvl1pPr>
            <a:lvl2pPr marL="609570" indent="0">
              <a:buNone/>
              <a:defRPr sz="1600"/>
            </a:lvl2pPr>
            <a:lvl3pPr marL="1219139" indent="0">
              <a:buNone/>
              <a:defRPr sz="1333"/>
            </a:lvl3pPr>
            <a:lvl4pPr marL="1828709" indent="0">
              <a:buNone/>
              <a:defRPr sz="1200"/>
            </a:lvl4pPr>
            <a:lvl5pPr marL="2438278" indent="0">
              <a:buNone/>
              <a:defRPr sz="1200"/>
            </a:lvl5pPr>
            <a:lvl6pPr marL="3047848" indent="0">
              <a:buNone/>
              <a:defRPr sz="1200"/>
            </a:lvl6pPr>
            <a:lvl7pPr marL="3657417" indent="0">
              <a:buNone/>
              <a:defRPr sz="1200"/>
            </a:lvl7pPr>
            <a:lvl8pPr marL="4266987" indent="0">
              <a:buNone/>
              <a:defRPr sz="1200"/>
            </a:lvl8pPr>
            <a:lvl9pPr marL="4876557" indent="0">
              <a:buNone/>
              <a:defRPr sz="1200"/>
            </a:lvl9pPr>
          </a:lstStyle>
          <a:p>
            <a:pPr lvl="0"/>
            <a:r>
              <a:rPr lang="en-US" dirty="0"/>
              <a:t>CLICK TO EDIT SUBTITLE</a:t>
            </a:r>
          </a:p>
        </p:txBody>
      </p:sp>
      <p:sp>
        <p:nvSpPr>
          <p:cNvPr id="7" name="Title 2"/>
          <p:cNvSpPr>
            <a:spLocks noGrp="1"/>
          </p:cNvSpPr>
          <p:nvPr>
            <p:ph type="title"/>
          </p:nvPr>
        </p:nvSpPr>
        <p:spPr>
          <a:xfrm>
            <a:off x="508001" y="376816"/>
            <a:ext cx="11157817" cy="545945"/>
          </a:xfrm>
          <a:prstGeom prst="rect">
            <a:avLst/>
          </a:prstGeom>
        </p:spPr>
        <p:txBody>
          <a:bodyPr lIns="0" tIns="0" rIns="0" bIns="0" anchor="ctr"/>
          <a:lstStyle>
            <a:lvl1pPr algn="ctr">
              <a:defRPr sz="4000">
                <a:solidFill>
                  <a:schemeClr val="bg1">
                    <a:lumMod val="50000"/>
                  </a:schemeClr>
                </a:solidFill>
              </a:defRPr>
            </a:lvl1pPr>
          </a:lstStyle>
          <a:p>
            <a:r>
              <a:rPr lang="en-US" dirty="0"/>
              <a:t>Click to edit Master title style</a:t>
            </a:r>
          </a:p>
        </p:txBody>
      </p:sp>
    </p:spTree>
    <p:extLst>
      <p:ext uri="{BB962C8B-B14F-4D97-AF65-F5344CB8AC3E}">
        <p14:creationId xmlns:p14="http://schemas.microsoft.com/office/powerpoint/2010/main" val="236261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DB7CDC-30C9-47E0-A237-86D3E8C33DBF}"/>
              </a:ext>
            </a:extLst>
          </p:cNvPr>
          <p:cNvSpPr>
            <a:spLocks noGrp="1"/>
          </p:cNvSpPr>
          <p:nvPr>
            <p:ph type="dt" sz="half" idx="10"/>
          </p:nvPr>
        </p:nvSpPr>
        <p:spPr/>
        <p:txBody>
          <a:bodyPr/>
          <a:lstStyle/>
          <a:p>
            <a:fld id="{19DD43D7-0331-49BC-8734-31CBACEE3212}" type="datetimeFigureOut">
              <a:rPr lang="en-US" smtClean="0"/>
              <a:t>5/7/2021</a:t>
            </a:fld>
            <a:endParaRPr lang="en-US" dirty="0"/>
          </a:p>
        </p:txBody>
      </p:sp>
      <p:sp>
        <p:nvSpPr>
          <p:cNvPr id="3" name="Footer Placeholder 2">
            <a:extLst>
              <a:ext uri="{FF2B5EF4-FFF2-40B4-BE49-F238E27FC236}">
                <a16:creationId xmlns:a16="http://schemas.microsoft.com/office/drawing/2014/main" id="{A148EB66-04AA-45ED-9EB8-9E77667B409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D88DC39-CCB2-474B-ACF7-5BA171869BFD}"/>
              </a:ext>
            </a:extLst>
          </p:cNvPr>
          <p:cNvSpPr>
            <a:spLocks noGrp="1"/>
          </p:cNvSpPr>
          <p:nvPr>
            <p:ph type="sldNum" sz="quarter" idx="12"/>
          </p:nvPr>
        </p:nvSpPr>
        <p:spPr/>
        <p:txBody>
          <a:bodyPr/>
          <a:lstStyle/>
          <a:p>
            <a:fld id="{25A448CD-2FB6-401A-921B-3A09C67B52B9}" type="slidenum">
              <a:rPr lang="en-US" smtClean="0"/>
              <a:t>‹#›</a:t>
            </a:fld>
            <a:endParaRPr lang="en-US" dirty="0"/>
          </a:p>
        </p:txBody>
      </p:sp>
      <p:pic>
        <p:nvPicPr>
          <p:cNvPr id="9" name="Picture 8">
            <a:extLst>
              <a:ext uri="{FF2B5EF4-FFF2-40B4-BE49-F238E27FC236}">
                <a16:creationId xmlns:a16="http://schemas.microsoft.com/office/drawing/2014/main" id="{BB08D170-CFFD-496D-9770-8B94631B8627}"/>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333384" y="5989484"/>
            <a:ext cx="1675135" cy="731991"/>
          </a:xfrm>
          <a:prstGeom prst="rect">
            <a:avLst/>
          </a:prstGeom>
        </p:spPr>
      </p:pic>
    </p:spTree>
    <p:extLst>
      <p:ext uri="{BB962C8B-B14F-4D97-AF65-F5344CB8AC3E}">
        <p14:creationId xmlns:p14="http://schemas.microsoft.com/office/powerpoint/2010/main" val="2022141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6CCB3-19AA-4389-9E0A-59604804C5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746DC48-BD21-4240-807E-FA13183245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3FC86E6-BCAB-499F-BD45-B55B09C594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8BE780-19CD-432A-AD68-C4C448B5F98E}"/>
              </a:ext>
            </a:extLst>
          </p:cNvPr>
          <p:cNvSpPr>
            <a:spLocks noGrp="1"/>
          </p:cNvSpPr>
          <p:nvPr>
            <p:ph type="dt" sz="half" idx="10"/>
          </p:nvPr>
        </p:nvSpPr>
        <p:spPr/>
        <p:txBody>
          <a:bodyPr/>
          <a:lstStyle/>
          <a:p>
            <a:fld id="{19DD43D7-0331-49BC-8734-31CBACEE3212}" type="datetimeFigureOut">
              <a:rPr lang="en-US" smtClean="0"/>
              <a:t>5/7/2021</a:t>
            </a:fld>
            <a:endParaRPr lang="en-US" dirty="0"/>
          </a:p>
        </p:txBody>
      </p:sp>
      <p:sp>
        <p:nvSpPr>
          <p:cNvPr id="6" name="Footer Placeholder 5">
            <a:extLst>
              <a:ext uri="{FF2B5EF4-FFF2-40B4-BE49-F238E27FC236}">
                <a16:creationId xmlns:a16="http://schemas.microsoft.com/office/drawing/2014/main" id="{A9D4A0B0-DB5C-4C8C-8AFC-70F49E40224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295A7CB-2D1C-479E-8198-F82F4D5049F5}"/>
              </a:ext>
            </a:extLst>
          </p:cNvPr>
          <p:cNvSpPr>
            <a:spLocks noGrp="1"/>
          </p:cNvSpPr>
          <p:nvPr>
            <p:ph type="sldNum" sz="quarter" idx="12"/>
          </p:nvPr>
        </p:nvSpPr>
        <p:spPr/>
        <p:txBody>
          <a:bodyPr/>
          <a:lstStyle/>
          <a:p>
            <a:fld id="{25A448CD-2FB6-401A-921B-3A09C67B52B9}" type="slidenum">
              <a:rPr lang="en-US" smtClean="0"/>
              <a:t>‹#›</a:t>
            </a:fld>
            <a:endParaRPr lang="en-US" dirty="0"/>
          </a:p>
        </p:txBody>
      </p:sp>
      <p:pic>
        <p:nvPicPr>
          <p:cNvPr id="12" name="Picture 11">
            <a:extLst>
              <a:ext uri="{FF2B5EF4-FFF2-40B4-BE49-F238E27FC236}">
                <a16:creationId xmlns:a16="http://schemas.microsoft.com/office/drawing/2014/main" id="{C3AD6DDC-B534-484C-A84D-8D4372582B44}"/>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333384" y="5989484"/>
            <a:ext cx="1675135" cy="731991"/>
          </a:xfrm>
          <a:prstGeom prst="rect">
            <a:avLst/>
          </a:prstGeom>
        </p:spPr>
      </p:pic>
    </p:spTree>
    <p:extLst>
      <p:ext uri="{BB962C8B-B14F-4D97-AF65-F5344CB8AC3E}">
        <p14:creationId xmlns:p14="http://schemas.microsoft.com/office/powerpoint/2010/main" val="4244947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11331-5AAC-4C35-A047-33C542221B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985AC0A-B303-467C-A252-1083673FE4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0A2F17E-0A76-40A4-A0E3-A94CA460B6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330985-DDAC-4946-8B68-8864FF8EB3F7}"/>
              </a:ext>
            </a:extLst>
          </p:cNvPr>
          <p:cNvSpPr>
            <a:spLocks noGrp="1"/>
          </p:cNvSpPr>
          <p:nvPr>
            <p:ph type="dt" sz="half" idx="10"/>
          </p:nvPr>
        </p:nvSpPr>
        <p:spPr/>
        <p:txBody>
          <a:bodyPr/>
          <a:lstStyle/>
          <a:p>
            <a:fld id="{19DD43D7-0331-49BC-8734-31CBACEE3212}" type="datetimeFigureOut">
              <a:rPr lang="en-US" smtClean="0"/>
              <a:t>5/7/2021</a:t>
            </a:fld>
            <a:endParaRPr lang="en-US" dirty="0"/>
          </a:p>
        </p:txBody>
      </p:sp>
      <p:sp>
        <p:nvSpPr>
          <p:cNvPr id="6" name="Footer Placeholder 5">
            <a:extLst>
              <a:ext uri="{FF2B5EF4-FFF2-40B4-BE49-F238E27FC236}">
                <a16:creationId xmlns:a16="http://schemas.microsoft.com/office/drawing/2014/main" id="{1D3F5307-66DB-43F6-B5B1-D0A591BA303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EC352E7-CD62-43C2-93B1-110891FF3807}"/>
              </a:ext>
            </a:extLst>
          </p:cNvPr>
          <p:cNvSpPr>
            <a:spLocks noGrp="1"/>
          </p:cNvSpPr>
          <p:nvPr>
            <p:ph type="sldNum" sz="quarter" idx="12"/>
          </p:nvPr>
        </p:nvSpPr>
        <p:spPr/>
        <p:txBody>
          <a:bodyPr/>
          <a:lstStyle/>
          <a:p>
            <a:fld id="{25A448CD-2FB6-401A-921B-3A09C67B52B9}" type="slidenum">
              <a:rPr lang="en-US" smtClean="0"/>
              <a:t>‹#›</a:t>
            </a:fld>
            <a:endParaRPr lang="en-US" dirty="0"/>
          </a:p>
        </p:txBody>
      </p:sp>
      <p:pic>
        <p:nvPicPr>
          <p:cNvPr id="12" name="Picture 11">
            <a:extLst>
              <a:ext uri="{FF2B5EF4-FFF2-40B4-BE49-F238E27FC236}">
                <a16:creationId xmlns:a16="http://schemas.microsoft.com/office/drawing/2014/main" id="{249D17A7-EDC3-47D6-932D-2D1631A8F69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333384" y="5989484"/>
            <a:ext cx="1675135" cy="731991"/>
          </a:xfrm>
          <a:prstGeom prst="rect">
            <a:avLst/>
          </a:prstGeom>
        </p:spPr>
      </p:pic>
    </p:spTree>
    <p:extLst>
      <p:ext uri="{BB962C8B-B14F-4D97-AF65-F5344CB8AC3E}">
        <p14:creationId xmlns:p14="http://schemas.microsoft.com/office/powerpoint/2010/main" val="444340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slideLayout" Target="../slideLayouts/slideLayout60.xml"/><Relationship Id="rId18" Type="http://schemas.openxmlformats.org/officeDocument/2006/relationships/theme" Target="../theme/theme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17" Type="http://schemas.openxmlformats.org/officeDocument/2006/relationships/slideLayout" Target="../slideLayouts/slideLayout64.xml"/><Relationship Id="rId2" Type="http://schemas.openxmlformats.org/officeDocument/2006/relationships/slideLayout" Target="../slideLayouts/slideLayout49.xml"/><Relationship Id="rId16" Type="http://schemas.openxmlformats.org/officeDocument/2006/relationships/slideLayout" Target="../slideLayouts/slideLayout63.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5" Type="http://schemas.openxmlformats.org/officeDocument/2006/relationships/slideLayout" Target="../slideLayouts/slideLayout6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slideLayout" Target="../slideLayouts/slideLayout6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97D38D-61B4-433B-B5A5-124DC18837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6E807DA-5EB1-4329-9802-B9F1981663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76FBAD-8958-4236-8C72-0FF8ABE1EC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DD43D7-0331-49BC-8734-31CBACEE3212}" type="datetimeFigureOut">
              <a:rPr lang="en-US" smtClean="0"/>
              <a:t>5/7/2021</a:t>
            </a:fld>
            <a:endParaRPr lang="en-US" dirty="0"/>
          </a:p>
        </p:txBody>
      </p:sp>
      <p:sp>
        <p:nvSpPr>
          <p:cNvPr id="5" name="Footer Placeholder 4">
            <a:extLst>
              <a:ext uri="{FF2B5EF4-FFF2-40B4-BE49-F238E27FC236}">
                <a16:creationId xmlns:a16="http://schemas.microsoft.com/office/drawing/2014/main" id="{1EA154EC-6579-4409-A26D-B80BE42362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28980FB-AB54-4F10-B5EC-5062BCF33F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A448CD-2FB6-401A-921B-3A09C67B52B9}" type="slidenum">
              <a:rPr lang="en-US" smtClean="0"/>
              <a:t>‹#›</a:t>
            </a:fld>
            <a:endParaRPr lang="en-US" dirty="0"/>
          </a:p>
        </p:txBody>
      </p:sp>
    </p:spTree>
    <p:extLst>
      <p:ext uri="{BB962C8B-B14F-4D97-AF65-F5344CB8AC3E}">
        <p14:creationId xmlns:p14="http://schemas.microsoft.com/office/powerpoint/2010/main" val="1754610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3A2F0C-5FD3-4C1D-969C-42E76997FA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C2010D-988A-4288-B4E5-908D6EB65E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C7EBF7-2E7A-41DB-8DF0-0291977708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E93525-651C-4027-8152-E3114D89AC07}" type="datetimeFigureOut">
              <a:rPr lang="en-US" smtClean="0"/>
              <a:t>5/7/2021</a:t>
            </a:fld>
            <a:endParaRPr lang="en-US" dirty="0"/>
          </a:p>
        </p:txBody>
      </p:sp>
      <p:sp>
        <p:nvSpPr>
          <p:cNvPr id="5" name="Footer Placeholder 4">
            <a:extLst>
              <a:ext uri="{FF2B5EF4-FFF2-40B4-BE49-F238E27FC236}">
                <a16:creationId xmlns:a16="http://schemas.microsoft.com/office/drawing/2014/main" id="{AE4B886A-538B-4BAF-A8F3-DA4F0DF4CA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1AF94D1-3AFD-443E-951A-6803AA5A1A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15D63-9015-4EB2-87F1-4B8AD8724869}" type="slidenum">
              <a:rPr lang="en-US" smtClean="0"/>
              <a:t>‹#›</a:t>
            </a:fld>
            <a:endParaRPr lang="en-US" dirty="0"/>
          </a:p>
        </p:txBody>
      </p:sp>
      <p:pic>
        <p:nvPicPr>
          <p:cNvPr id="11" name="Picture 10">
            <a:extLst>
              <a:ext uri="{FF2B5EF4-FFF2-40B4-BE49-F238E27FC236}">
                <a16:creationId xmlns:a16="http://schemas.microsoft.com/office/drawing/2014/main" id="{EE2E9DF1-6EA2-4967-A8EF-BEA9735EEF12}"/>
              </a:ext>
            </a:extLst>
          </p:cNvPr>
          <p:cNvPicPr>
            <a:picLocks noChangeAspect="1"/>
          </p:cNvPicPr>
          <p:nvPr userDrawn="1"/>
        </p:nvPicPr>
        <p:blipFill>
          <a:blip r:embed="rId14" cstate="hqprint">
            <a:extLst>
              <a:ext uri="{28A0092B-C50C-407E-A947-70E740481C1C}">
                <a14:useLocalDpi xmlns:a14="http://schemas.microsoft.com/office/drawing/2010/main" val="0"/>
              </a:ext>
            </a:extLst>
          </a:blip>
          <a:stretch>
            <a:fillRect/>
          </a:stretch>
        </p:blipFill>
        <p:spPr>
          <a:xfrm>
            <a:off x="9333384" y="5989484"/>
            <a:ext cx="1675135" cy="731991"/>
          </a:xfrm>
          <a:prstGeom prst="rect">
            <a:avLst/>
          </a:prstGeom>
        </p:spPr>
      </p:pic>
    </p:spTree>
    <p:extLst>
      <p:ext uri="{BB962C8B-B14F-4D97-AF65-F5344CB8AC3E}">
        <p14:creationId xmlns:p14="http://schemas.microsoft.com/office/powerpoint/2010/main" val="24430554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95FCDE-C6B7-4AD9-BED1-6F6E5A43A3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C9C6692-0F08-4255-90EA-BEE5701264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6BA706-DB14-44B8-963A-4AADC54277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223404-F94C-4528-822A-D3E580D47FC9}" type="datetimeFigureOut">
              <a:rPr lang="en-US" smtClean="0"/>
              <a:t>5/7/2021</a:t>
            </a:fld>
            <a:endParaRPr lang="en-US" dirty="0"/>
          </a:p>
        </p:txBody>
      </p:sp>
      <p:sp>
        <p:nvSpPr>
          <p:cNvPr id="5" name="Footer Placeholder 4">
            <a:extLst>
              <a:ext uri="{FF2B5EF4-FFF2-40B4-BE49-F238E27FC236}">
                <a16:creationId xmlns:a16="http://schemas.microsoft.com/office/drawing/2014/main" id="{A20AF25A-F467-4421-9F92-D1114889C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8BBE379-DEAF-46CC-8338-915233A487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B4582C-AFF7-4837-A283-AA596FEE7FE4}" type="slidenum">
              <a:rPr lang="en-US" smtClean="0"/>
              <a:t>‹#›</a:t>
            </a:fld>
            <a:endParaRPr lang="en-US" dirty="0"/>
          </a:p>
        </p:txBody>
      </p:sp>
    </p:spTree>
    <p:extLst>
      <p:ext uri="{BB962C8B-B14F-4D97-AF65-F5344CB8AC3E}">
        <p14:creationId xmlns:p14="http://schemas.microsoft.com/office/powerpoint/2010/main" val="703802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136B868E-08EB-2A46-9E30-2E0131F73800}"/>
              </a:ext>
            </a:extLst>
          </p:cNvPr>
          <p:cNvSpPr>
            <a:spLocks noGrp="1"/>
          </p:cNvSpPr>
          <p:nvPr>
            <p:ph type="sldNum" sz="quarter" idx="4"/>
          </p:nvPr>
        </p:nvSpPr>
        <p:spPr>
          <a:xfrm>
            <a:off x="8610600" y="5971117"/>
            <a:ext cx="2743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7E0733E6-B609-154C-9FC5-E5B743AAEFC5}" type="slidenum">
              <a:rPr lang="en-US" smtClean="0"/>
              <a:t>‹#›</a:t>
            </a:fld>
            <a:endParaRPr lang="en-US" dirty="0"/>
          </a:p>
        </p:txBody>
      </p:sp>
      <p:sp>
        <p:nvSpPr>
          <p:cNvPr id="9" name="Text Placeholder 2">
            <a:extLst>
              <a:ext uri="{FF2B5EF4-FFF2-40B4-BE49-F238E27FC236}">
                <a16:creationId xmlns:a16="http://schemas.microsoft.com/office/drawing/2014/main" id="{13776240-50D8-1E45-A0D7-06585FEFEB71}"/>
              </a:ext>
            </a:extLst>
          </p:cNvPr>
          <p:cNvSpPr>
            <a:spLocks noGrp="1"/>
          </p:cNvSpPr>
          <p:nvPr>
            <p:ph type="body" idx="1"/>
          </p:nvPr>
        </p:nvSpPr>
        <p:spPr>
          <a:xfrm>
            <a:off x="838200" y="2434168"/>
            <a:ext cx="10515600" cy="335703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Placeholder 3">
            <a:extLst>
              <a:ext uri="{FF2B5EF4-FFF2-40B4-BE49-F238E27FC236}">
                <a16:creationId xmlns:a16="http://schemas.microsoft.com/office/drawing/2014/main" id="{7358B6FB-D1FE-4342-A679-F2520F7BC58E}"/>
              </a:ext>
            </a:extLst>
          </p:cNvPr>
          <p:cNvSpPr>
            <a:spLocks noGrp="1"/>
          </p:cNvSpPr>
          <p:nvPr>
            <p:ph type="title"/>
          </p:nvPr>
        </p:nvSpPr>
        <p:spPr>
          <a:xfrm>
            <a:off x="838200" y="486834"/>
            <a:ext cx="10515600" cy="176741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734643435"/>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Lst>
  <p:txStyles>
    <p:titleStyle>
      <a:lvl1pPr algn="l" defTabSz="1219139" rtl="0" eaLnBrk="1" latinLnBrk="0" hangingPunct="1">
        <a:lnSpc>
          <a:spcPct val="90000"/>
        </a:lnSpc>
        <a:spcBef>
          <a:spcPct val="0"/>
        </a:spcBef>
        <a:buNone/>
        <a:defRPr sz="7200" b="1" i="0" kern="1200">
          <a:solidFill>
            <a:schemeClr val="accent6"/>
          </a:solidFill>
          <a:latin typeface="Calibri" panose="020F0502020204030204" pitchFamily="34" charset="0"/>
          <a:ea typeface="+mj-ea"/>
          <a:cs typeface="Calibri" panose="020F0502020204030204" pitchFamily="34" charset="0"/>
        </a:defRPr>
      </a:lvl1pPr>
    </p:titleStyle>
    <p:bodyStyle>
      <a:lvl1pPr marL="0" indent="0" algn="l" defTabSz="1219139" rtl="0" eaLnBrk="1" latinLnBrk="0" hangingPunct="1">
        <a:lnSpc>
          <a:spcPct val="90000"/>
        </a:lnSpc>
        <a:spcBef>
          <a:spcPts val="1333"/>
        </a:spcBef>
        <a:buFont typeface="Arial" panose="020B0604020202020204" pitchFamily="34" charset="0"/>
        <a:buNone/>
        <a:defRPr sz="3733" b="0" kern="1200">
          <a:solidFill>
            <a:schemeClr val="tx2"/>
          </a:solidFill>
          <a:latin typeface="+mn-lt"/>
          <a:ea typeface="+mn-ea"/>
          <a:cs typeface="+mn-cs"/>
        </a:defRPr>
      </a:lvl1pPr>
      <a:lvl2pPr marL="914354" indent="-304784" algn="l" defTabSz="1219139" rtl="0" eaLnBrk="1" latinLnBrk="0" hangingPunct="1">
        <a:lnSpc>
          <a:spcPct val="90000"/>
        </a:lnSpc>
        <a:spcBef>
          <a:spcPts val="667"/>
        </a:spcBef>
        <a:buFont typeface="Arial" panose="020B0604020202020204" pitchFamily="34" charset="0"/>
        <a:buChar char="•"/>
        <a:defRPr sz="3200" b="0" kern="1200">
          <a:solidFill>
            <a:schemeClr val="tx2"/>
          </a:solidFill>
          <a:latin typeface="+mn-lt"/>
          <a:ea typeface="+mn-ea"/>
          <a:cs typeface="+mn-cs"/>
        </a:defRPr>
      </a:lvl2pPr>
      <a:lvl3pPr marL="1523923" indent="-304784" algn="l" defTabSz="1219139" rtl="0" eaLnBrk="1" latinLnBrk="0" hangingPunct="1">
        <a:lnSpc>
          <a:spcPct val="90000"/>
        </a:lnSpc>
        <a:spcBef>
          <a:spcPts val="667"/>
        </a:spcBef>
        <a:buFont typeface="Arial" panose="020B0604020202020204" pitchFamily="34" charset="0"/>
        <a:buChar char="•"/>
        <a:defRPr sz="2667" b="0" kern="1200">
          <a:solidFill>
            <a:schemeClr val="tx2"/>
          </a:solidFill>
          <a:latin typeface="+mn-lt"/>
          <a:ea typeface="+mn-ea"/>
          <a:cs typeface="+mn-cs"/>
        </a:defRPr>
      </a:lvl3pPr>
      <a:lvl4pPr marL="2133493" indent="-304784" algn="l" defTabSz="1219139" rtl="0" eaLnBrk="1" latinLnBrk="0" hangingPunct="1">
        <a:lnSpc>
          <a:spcPct val="90000"/>
        </a:lnSpc>
        <a:spcBef>
          <a:spcPts val="667"/>
        </a:spcBef>
        <a:buFont typeface="Arial" panose="020B0604020202020204" pitchFamily="34" charset="0"/>
        <a:buChar char="•"/>
        <a:defRPr sz="2400" b="0" kern="1200">
          <a:solidFill>
            <a:schemeClr val="tx2"/>
          </a:solidFill>
          <a:latin typeface="+mn-lt"/>
          <a:ea typeface="+mn-ea"/>
          <a:cs typeface="+mn-cs"/>
        </a:defRPr>
      </a:lvl4pPr>
      <a:lvl5pPr marL="2743063" indent="-304784" algn="l" defTabSz="1219139" rtl="0" eaLnBrk="1" latinLnBrk="0" hangingPunct="1">
        <a:lnSpc>
          <a:spcPct val="90000"/>
        </a:lnSpc>
        <a:spcBef>
          <a:spcPts val="667"/>
        </a:spcBef>
        <a:buFont typeface="Arial" panose="020B0604020202020204" pitchFamily="34" charset="0"/>
        <a:buChar char="•"/>
        <a:defRPr sz="2400" b="0" kern="1200">
          <a:solidFill>
            <a:schemeClr val="tx2"/>
          </a:solidFill>
          <a:latin typeface="+mn-lt"/>
          <a:ea typeface="+mn-ea"/>
          <a:cs typeface="+mn-cs"/>
        </a:defRPr>
      </a:lvl5pPr>
      <a:lvl6pPr marL="3352632" indent="-304784" algn="l" defTabSz="121913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202" indent="-304784" algn="l" defTabSz="121913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771" indent="-304784" algn="l" defTabSz="121913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341" indent="-304784" algn="l" defTabSz="121913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39" rtl="0" eaLnBrk="1" latinLnBrk="0" hangingPunct="1">
        <a:defRPr sz="2400" kern="1200">
          <a:solidFill>
            <a:schemeClr val="tx1"/>
          </a:solidFill>
          <a:latin typeface="+mn-lt"/>
          <a:ea typeface="+mn-ea"/>
          <a:cs typeface="+mn-cs"/>
        </a:defRPr>
      </a:lvl1pPr>
      <a:lvl2pPr marL="609570" algn="l" defTabSz="1219139" rtl="0" eaLnBrk="1" latinLnBrk="0" hangingPunct="1">
        <a:defRPr sz="2400" kern="1200">
          <a:solidFill>
            <a:schemeClr val="tx1"/>
          </a:solidFill>
          <a:latin typeface="+mn-lt"/>
          <a:ea typeface="+mn-ea"/>
          <a:cs typeface="+mn-cs"/>
        </a:defRPr>
      </a:lvl2pPr>
      <a:lvl3pPr marL="1219139" algn="l" defTabSz="1219139" rtl="0" eaLnBrk="1" latinLnBrk="0" hangingPunct="1">
        <a:defRPr sz="2400" kern="1200">
          <a:solidFill>
            <a:schemeClr val="tx1"/>
          </a:solidFill>
          <a:latin typeface="+mn-lt"/>
          <a:ea typeface="+mn-ea"/>
          <a:cs typeface="+mn-cs"/>
        </a:defRPr>
      </a:lvl3pPr>
      <a:lvl4pPr marL="1828709" algn="l" defTabSz="1219139" rtl="0" eaLnBrk="1" latinLnBrk="0" hangingPunct="1">
        <a:defRPr sz="2400" kern="1200">
          <a:solidFill>
            <a:schemeClr val="tx1"/>
          </a:solidFill>
          <a:latin typeface="+mn-lt"/>
          <a:ea typeface="+mn-ea"/>
          <a:cs typeface="+mn-cs"/>
        </a:defRPr>
      </a:lvl4pPr>
      <a:lvl5pPr marL="2438278" algn="l" defTabSz="1219139" rtl="0" eaLnBrk="1" latinLnBrk="0" hangingPunct="1">
        <a:defRPr sz="2400" kern="1200">
          <a:solidFill>
            <a:schemeClr val="tx1"/>
          </a:solidFill>
          <a:latin typeface="+mn-lt"/>
          <a:ea typeface="+mn-ea"/>
          <a:cs typeface="+mn-cs"/>
        </a:defRPr>
      </a:lvl5pPr>
      <a:lvl6pPr marL="3047848" algn="l" defTabSz="1219139" rtl="0" eaLnBrk="1" latinLnBrk="0" hangingPunct="1">
        <a:defRPr sz="2400" kern="1200">
          <a:solidFill>
            <a:schemeClr val="tx1"/>
          </a:solidFill>
          <a:latin typeface="+mn-lt"/>
          <a:ea typeface="+mn-ea"/>
          <a:cs typeface="+mn-cs"/>
        </a:defRPr>
      </a:lvl6pPr>
      <a:lvl7pPr marL="3657417" algn="l" defTabSz="1219139" rtl="0" eaLnBrk="1" latinLnBrk="0" hangingPunct="1">
        <a:defRPr sz="2400" kern="1200">
          <a:solidFill>
            <a:schemeClr val="tx1"/>
          </a:solidFill>
          <a:latin typeface="+mn-lt"/>
          <a:ea typeface="+mn-ea"/>
          <a:cs typeface="+mn-cs"/>
        </a:defRPr>
      </a:lvl7pPr>
      <a:lvl8pPr marL="4266987" algn="l" defTabSz="1219139" rtl="0" eaLnBrk="1" latinLnBrk="0" hangingPunct="1">
        <a:defRPr sz="2400" kern="1200">
          <a:solidFill>
            <a:schemeClr val="tx1"/>
          </a:solidFill>
          <a:latin typeface="+mn-lt"/>
          <a:ea typeface="+mn-ea"/>
          <a:cs typeface="+mn-cs"/>
        </a:defRPr>
      </a:lvl8pPr>
      <a:lvl9pPr marL="4876557" algn="l" defTabSz="1219139" rtl="0" eaLnBrk="1" latinLnBrk="0" hangingPunct="1">
        <a:defRPr sz="24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ext Placeholder 2">
            <a:extLst>
              <a:ext uri="{FF2B5EF4-FFF2-40B4-BE49-F238E27FC236}">
                <a16:creationId xmlns:a16="http://schemas.microsoft.com/office/drawing/2014/main" id="{13776240-50D8-1E45-A0D7-06585FEFEB71}"/>
              </a:ext>
            </a:extLst>
          </p:cNvPr>
          <p:cNvSpPr>
            <a:spLocks noGrp="1"/>
          </p:cNvSpPr>
          <p:nvPr>
            <p:ph type="body" idx="1"/>
          </p:nvPr>
        </p:nvSpPr>
        <p:spPr>
          <a:xfrm>
            <a:off x="838200" y="2434168"/>
            <a:ext cx="10515600" cy="335703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Placeholder 3">
            <a:extLst>
              <a:ext uri="{FF2B5EF4-FFF2-40B4-BE49-F238E27FC236}">
                <a16:creationId xmlns:a16="http://schemas.microsoft.com/office/drawing/2014/main" id="{7358B6FB-D1FE-4342-A679-F2520F7BC58E}"/>
              </a:ext>
            </a:extLst>
          </p:cNvPr>
          <p:cNvSpPr>
            <a:spLocks noGrp="1"/>
          </p:cNvSpPr>
          <p:nvPr>
            <p:ph type="title"/>
          </p:nvPr>
        </p:nvSpPr>
        <p:spPr>
          <a:xfrm>
            <a:off x="838200" y="486834"/>
            <a:ext cx="10515600" cy="1767417"/>
          </a:xfrm>
          <a:prstGeom prst="rect">
            <a:avLst/>
          </a:prstGeom>
        </p:spPr>
        <p:txBody>
          <a:bodyPr vert="horz" lIns="91440" tIns="45720" rIns="91440" bIns="45720" rtlCol="0" anchor="ctr">
            <a:normAutofit/>
          </a:bodyPr>
          <a:lstStyle/>
          <a:p>
            <a:r>
              <a:rPr lang="en-US" dirty="0"/>
              <a:t>Click to edit Master title style</a:t>
            </a:r>
          </a:p>
        </p:txBody>
      </p:sp>
      <p:sp>
        <p:nvSpPr>
          <p:cNvPr id="5" name="Flowchart: Off-page Connector 9">
            <a:extLst>
              <a:ext uri="{FF2B5EF4-FFF2-40B4-BE49-F238E27FC236}">
                <a16:creationId xmlns:a16="http://schemas.microsoft.com/office/drawing/2014/main" id="{127BE644-2BB5-784D-A69A-76CEB5AFA61B}"/>
              </a:ext>
            </a:extLst>
          </p:cNvPr>
          <p:cNvSpPr/>
          <p:nvPr userDrawn="1"/>
        </p:nvSpPr>
        <p:spPr>
          <a:xfrm>
            <a:off x="11504975" y="6440794"/>
            <a:ext cx="516099" cy="272655"/>
          </a:xfrm>
          <a:prstGeom prst="flowChartOffpageConnector">
            <a:avLst/>
          </a:prstGeom>
          <a:solidFill>
            <a:srgbClr val="003865">
              <a:alpha val="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FD54E57D-AA25-48FE-BAD8-96F3F656CFE4}" type="slidenum">
              <a:rPr lang="en-US" sz="1467" b="1" smtClean="0">
                <a:solidFill>
                  <a:srgbClr val="005CA8"/>
                </a:solidFill>
                <a:latin typeface="+mj-lt"/>
                <a:ea typeface="Open Sans" pitchFamily="34" charset="0"/>
                <a:cs typeface="Arial" pitchFamily="34" charset="0"/>
              </a:rPr>
              <a:pPr algn="ctr"/>
              <a:t>‹#›</a:t>
            </a:fld>
            <a:endParaRPr lang="en-US" sz="900" b="1" dirty="0">
              <a:solidFill>
                <a:srgbClr val="005CA8"/>
              </a:solidFill>
              <a:latin typeface="+mj-lt"/>
              <a:ea typeface="Open Sans" pitchFamily="34" charset="0"/>
              <a:cs typeface="Arial" pitchFamily="34" charset="0"/>
            </a:endParaRPr>
          </a:p>
        </p:txBody>
      </p:sp>
    </p:spTree>
    <p:extLst>
      <p:ext uri="{BB962C8B-B14F-4D97-AF65-F5344CB8AC3E}">
        <p14:creationId xmlns:p14="http://schemas.microsoft.com/office/powerpoint/2010/main" val="3462561696"/>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 id="2147483716" r:id="rId17"/>
  </p:sldLayoutIdLst>
  <p:txStyles>
    <p:titleStyle>
      <a:lvl1pPr algn="l" defTabSz="1219139" rtl="0" eaLnBrk="1" latinLnBrk="0" hangingPunct="1">
        <a:lnSpc>
          <a:spcPct val="90000"/>
        </a:lnSpc>
        <a:spcBef>
          <a:spcPct val="0"/>
        </a:spcBef>
        <a:buNone/>
        <a:defRPr sz="7200" b="1" i="0" kern="1200">
          <a:solidFill>
            <a:schemeClr val="accent6"/>
          </a:solidFill>
          <a:latin typeface="Calibri" panose="020F0502020204030204" pitchFamily="34" charset="0"/>
          <a:ea typeface="+mj-ea"/>
          <a:cs typeface="Calibri" panose="020F0502020204030204" pitchFamily="34" charset="0"/>
        </a:defRPr>
      </a:lvl1pPr>
    </p:titleStyle>
    <p:bodyStyle>
      <a:lvl1pPr marL="0" indent="0" algn="l" defTabSz="1219139" rtl="0" eaLnBrk="1" latinLnBrk="0" hangingPunct="1">
        <a:lnSpc>
          <a:spcPct val="90000"/>
        </a:lnSpc>
        <a:spcBef>
          <a:spcPts val="1333"/>
        </a:spcBef>
        <a:buFont typeface="Arial" panose="020B0604020202020204" pitchFamily="34" charset="0"/>
        <a:buNone/>
        <a:defRPr sz="3733" b="0" kern="1200">
          <a:solidFill>
            <a:schemeClr val="tx2"/>
          </a:solidFill>
          <a:latin typeface="+mn-lt"/>
          <a:ea typeface="+mn-ea"/>
          <a:cs typeface="+mn-cs"/>
        </a:defRPr>
      </a:lvl1pPr>
      <a:lvl2pPr marL="914354" indent="-304784" algn="l" defTabSz="1219139" rtl="0" eaLnBrk="1" latinLnBrk="0" hangingPunct="1">
        <a:lnSpc>
          <a:spcPct val="90000"/>
        </a:lnSpc>
        <a:spcBef>
          <a:spcPts val="667"/>
        </a:spcBef>
        <a:buFont typeface="Arial" panose="020B0604020202020204" pitchFamily="34" charset="0"/>
        <a:buChar char="•"/>
        <a:defRPr sz="3200" b="0" kern="1200">
          <a:solidFill>
            <a:schemeClr val="tx2"/>
          </a:solidFill>
          <a:latin typeface="+mn-lt"/>
          <a:ea typeface="+mn-ea"/>
          <a:cs typeface="+mn-cs"/>
        </a:defRPr>
      </a:lvl2pPr>
      <a:lvl3pPr marL="1523923" indent="-304784" algn="l" defTabSz="1219139" rtl="0" eaLnBrk="1" latinLnBrk="0" hangingPunct="1">
        <a:lnSpc>
          <a:spcPct val="90000"/>
        </a:lnSpc>
        <a:spcBef>
          <a:spcPts val="667"/>
        </a:spcBef>
        <a:buFont typeface="Arial" panose="020B0604020202020204" pitchFamily="34" charset="0"/>
        <a:buChar char="•"/>
        <a:defRPr sz="2667" b="0" kern="1200">
          <a:solidFill>
            <a:schemeClr val="tx2"/>
          </a:solidFill>
          <a:latin typeface="+mn-lt"/>
          <a:ea typeface="+mn-ea"/>
          <a:cs typeface="+mn-cs"/>
        </a:defRPr>
      </a:lvl3pPr>
      <a:lvl4pPr marL="2133493" indent="-304784" algn="l" defTabSz="1219139" rtl="0" eaLnBrk="1" latinLnBrk="0" hangingPunct="1">
        <a:lnSpc>
          <a:spcPct val="90000"/>
        </a:lnSpc>
        <a:spcBef>
          <a:spcPts val="667"/>
        </a:spcBef>
        <a:buFont typeface="Arial" panose="020B0604020202020204" pitchFamily="34" charset="0"/>
        <a:buChar char="•"/>
        <a:defRPr sz="2400" b="0" kern="1200">
          <a:solidFill>
            <a:schemeClr val="tx2"/>
          </a:solidFill>
          <a:latin typeface="+mn-lt"/>
          <a:ea typeface="+mn-ea"/>
          <a:cs typeface="+mn-cs"/>
        </a:defRPr>
      </a:lvl4pPr>
      <a:lvl5pPr marL="2743063" indent="-304784" algn="l" defTabSz="1219139" rtl="0" eaLnBrk="1" latinLnBrk="0" hangingPunct="1">
        <a:lnSpc>
          <a:spcPct val="90000"/>
        </a:lnSpc>
        <a:spcBef>
          <a:spcPts val="667"/>
        </a:spcBef>
        <a:buFont typeface="Arial" panose="020B0604020202020204" pitchFamily="34" charset="0"/>
        <a:buChar char="•"/>
        <a:defRPr sz="2400" b="0" kern="1200">
          <a:solidFill>
            <a:schemeClr val="tx2"/>
          </a:solidFill>
          <a:latin typeface="+mn-lt"/>
          <a:ea typeface="+mn-ea"/>
          <a:cs typeface="+mn-cs"/>
        </a:defRPr>
      </a:lvl5pPr>
      <a:lvl6pPr marL="3352632" indent="-304784" algn="l" defTabSz="121913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202" indent="-304784" algn="l" defTabSz="121913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771" indent="-304784" algn="l" defTabSz="121913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341" indent="-304784" algn="l" defTabSz="121913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39" rtl="0" eaLnBrk="1" latinLnBrk="0" hangingPunct="1">
        <a:defRPr sz="2400" kern="1200">
          <a:solidFill>
            <a:schemeClr val="tx1"/>
          </a:solidFill>
          <a:latin typeface="+mn-lt"/>
          <a:ea typeface="+mn-ea"/>
          <a:cs typeface="+mn-cs"/>
        </a:defRPr>
      </a:lvl1pPr>
      <a:lvl2pPr marL="609570" algn="l" defTabSz="1219139" rtl="0" eaLnBrk="1" latinLnBrk="0" hangingPunct="1">
        <a:defRPr sz="2400" kern="1200">
          <a:solidFill>
            <a:schemeClr val="tx1"/>
          </a:solidFill>
          <a:latin typeface="+mn-lt"/>
          <a:ea typeface="+mn-ea"/>
          <a:cs typeface="+mn-cs"/>
        </a:defRPr>
      </a:lvl2pPr>
      <a:lvl3pPr marL="1219139" algn="l" defTabSz="1219139" rtl="0" eaLnBrk="1" latinLnBrk="0" hangingPunct="1">
        <a:defRPr sz="2400" kern="1200">
          <a:solidFill>
            <a:schemeClr val="tx1"/>
          </a:solidFill>
          <a:latin typeface="+mn-lt"/>
          <a:ea typeface="+mn-ea"/>
          <a:cs typeface="+mn-cs"/>
        </a:defRPr>
      </a:lvl3pPr>
      <a:lvl4pPr marL="1828709" algn="l" defTabSz="1219139" rtl="0" eaLnBrk="1" latinLnBrk="0" hangingPunct="1">
        <a:defRPr sz="2400" kern="1200">
          <a:solidFill>
            <a:schemeClr val="tx1"/>
          </a:solidFill>
          <a:latin typeface="+mn-lt"/>
          <a:ea typeface="+mn-ea"/>
          <a:cs typeface="+mn-cs"/>
        </a:defRPr>
      </a:lvl4pPr>
      <a:lvl5pPr marL="2438278" algn="l" defTabSz="1219139" rtl="0" eaLnBrk="1" latinLnBrk="0" hangingPunct="1">
        <a:defRPr sz="2400" kern="1200">
          <a:solidFill>
            <a:schemeClr val="tx1"/>
          </a:solidFill>
          <a:latin typeface="+mn-lt"/>
          <a:ea typeface="+mn-ea"/>
          <a:cs typeface="+mn-cs"/>
        </a:defRPr>
      </a:lvl5pPr>
      <a:lvl6pPr marL="3047848" algn="l" defTabSz="1219139" rtl="0" eaLnBrk="1" latinLnBrk="0" hangingPunct="1">
        <a:defRPr sz="2400" kern="1200">
          <a:solidFill>
            <a:schemeClr val="tx1"/>
          </a:solidFill>
          <a:latin typeface="+mn-lt"/>
          <a:ea typeface="+mn-ea"/>
          <a:cs typeface="+mn-cs"/>
        </a:defRPr>
      </a:lvl6pPr>
      <a:lvl7pPr marL="3657417" algn="l" defTabSz="1219139" rtl="0" eaLnBrk="1" latinLnBrk="0" hangingPunct="1">
        <a:defRPr sz="2400" kern="1200">
          <a:solidFill>
            <a:schemeClr val="tx1"/>
          </a:solidFill>
          <a:latin typeface="+mn-lt"/>
          <a:ea typeface="+mn-ea"/>
          <a:cs typeface="+mn-cs"/>
        </a:defRPr>
      </a:lvl7pPr>
      <a:lvl8pPr marL="4266987" algn="l" defTabSz="1219139" rtl="0" eaLnBrk="1" latinLnBrk="0" hangingPunct="1">
        <a:defRPr sz="2400" kern="1200">
          <a:solidFill>
            <a:schemeClr val="tx1"/>
          </a:solidFill>
          <a:latin typeface="+mn-lt"/>
          <a:ea typeface="+mn-ea"/>
          <a:cs typeface="+mn-cs"/>
        </a:defRPr>
      </a:lvl8pPr>
      <a:lvl9pPr marL="4876557" algn="l" defTabSz="1219139"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B82E7C9-3FF7-8949-8F5A-5F970281D349}"/>
              </a:ext>
            </a:extLst>
          </p:cNvPr>
          <p:cNvSpPr>
            <a:spLocks noGrp="1"/>
          </p:cNvSpPr>
          <p:nvPr>
            <p:ph type="body" sz="quarter" idx="14"/>
          </p:nvPr>
        </p:nvSpPr>
        <p:spPr/>
        <p:txBody>
          <a:bodyPr>
            <a:normAutofit/>
          </a:bodyPr>
          <a:lstStyle/>
          <a:p>
            <a:r>
              <a:rPr lang="en-US" sz="2800" dirty="0"/>
              <a:t>Pat Shafer, Joe Sapiente, Francisco Vicenty, Sara Sulfridge, Medha </a:t>
            </a:r>
            <a:r>
              <a:rPr lang="en-US" sz="2800" dirty="0" err="1"/>
              <a:t>Trevidi</a:t>
            </a:r>
            <a:endParaRPr lang="en-US" sz="2800" dirty="0"/>
          </a:p>
        </p:txBody>
      </p:sp>
      <p:sp>
        <p:nvSpPr>
          <p:cNvPr id="3" name="Text Placeholder 2">
            <a:extLst>
              <a:ext uri="{FF2B5EF4-FFF2-40B4-BE49-F238E27FC236}">
                <a16:creationId xmlns:a16="http://schemas.microsoft.com/office/drawing/2014/main" id="{E9242E0D-60E9-364E-AE7A-5CC7AB581949}"/>
              </a:ext>
            </a:extLst>
          </p:cNvPr>
          <p:cNvSpPr>
            <a:spLocks noGrp="1"/>
          </p:cNvSpPr>
          <p:nvPr>
            <p:ph type="body" sz="quarter" idx="15"/>
          </p:nvPr>
        </p:nvSpPr>
        <p:spPr>
          <a:xfrm>
            <a:off x="383707" y="4162925"/>
            <a:ext cx="11385168" cy="924713"/>
          </a:xfrm>
        </p:spPr>
        <p:txBody>
          <a:bodyPr>
            <a:normAutofit/>
          </a:bodyPr>
          <a:lstStyle/>
          <a:p>
            <a:r>
              <a:rPr lang="en-US" dirty="0"/>
              <a:t>April 28, 2021</a:t>
            </a:r>
          </a:p>
        </p:txBody>
      </p:sp>
      <p:sp>
        <p:nvSpPr>
          <p:cNvPr id="4" name="Title 3">
            <a:extLst>
              <a:ext uri="{FF2B5EF4-FFF2-40B4-BE49-F238E27FC236}">
                <a16:creationId xmlns:a16="http://schemas.microsoft.com/office/drawing/2014/main" id="{10ED3DF0-4563-6242-B570-04CF452BE150}"/>
              </a:ext>
            </a:extLst>
          </p:cNvPr>
          <p:cNvSpPr>
            <a:spLocks noGrp="1"/>
          </p:cNvSpPr>
          <p:nvPr>
            <p:ph type="title"/>
          </p:nvPr>
        </p:nvSpPr>
        <p:spPr/>
        <p:txBody>
          <a:bodyPr/>
          <a:lstStyle/>
          <a:p>
            <a:r>
              <a:rPr lang="en-US" dirty="0"/>
              <a:t>Leadership Engagement</a:t>
            </a:r>
          </a:p>
        </p:txBody>
      </p:sp>
    </p:spTree>
    <p:extLst>
      <p:ext uri="{BB962C8B-B14F-4D97-AF65-F5344CB8AC3E}">
        <p14:creationId xmlns:p14="http://schemas.microsoft.com/office/powerpoint/2010/main" val="2453456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B699A-B540-4B42-86EA-2C446649D4DA}"/>
              </a:ext>
            </a:extLst>
          </p:cNvPr>
          <p:cNvSpPr>
            <a:spLocks noGrp="1"/>
          </p:cNvSpPr>
          <p:nvPr>
            <p:ph type="title"/>
          </p:nvPr>
        </p:nvSpPr>
        <p:spPr>
          <a:xfrm>
            <a:off x="838200" y="365126"/>
            <a:ext cx="10515600" cy="615949"/>
          </a:xfrm>
        </p:spPr>
        <p:txBody>
          <a:bodyPr>
            <a:normAutofit/>
          </a:bodyPr>
          <a:lstStyle/>
          <a:p>
            <a:r>
              <a:rPr lang="en-US" sz="3200" dirty="0"/>
              <a:t>Our Mission</a:t>
            </a:r>
          </a:p>
        </p:txBody>
      </p:sp>
      <p:sp>
        <p:nvSpPr>
          <p:cNvPr id="4" name="TextBox 3"/>
          <p:cNvSpPr txBox="1"/>
          <p:nvPr/>
        </p:nvSpPr>
        <p:spPr>
          <a:xfrm>
            <a:off x="9086311" y="707880"/>
            <a:ext cx="1308533" cy="666786"/>
          </a:xfrm>
          <a:prstGeom prst="rect">
            <a:avLst/>
          </a:prstGeom>
          <a:noFill/>
        </p:spPr>
        <p:txBody>
          <a:bodyPr wrap="square" rtlCol="0">
            <a:spAutoFit/>
          </a:bodyPr>
          <a:lstStyle/>
          <a:p>
            <a:pPr algn="ctr" defTabSz="914354">
              <a:defRPr/>
            </a:pPr>
            <a:r>
              <a:rPr lang="en-US" sz="3733" b="1" dirty="0">
                <a:solidFill>
                  <a:srgbClr val="FFFFFF"/>
                </a:solidFill>
                <a:latin typeface="Calibri"/>
              </a:rPr>
              <a:t>15+</a:t>
            </a:r>
            <a:endParaRPr lang="en-US" sz="1600" b="1" dirty="0">
              <a:solidFill>
                <a:srgbClr val="FFFFFF"/>
              </a:solidFill>
              <a:latin typeface="Calibri"/>
            </a:endParaRPr>
          </a:p>
        </p:txBody>
      </p:sp>
      <p:sp>
        <p:nvSpPr>
          <p:cNvPr id="10" name="Slide Number Placeholder 9"/>
          <p:cNvSpPr>
            <a:spLocks noGrp="1"/>
          </p:cNvSpPr>
          <p:nvPr>
            <p:ph type="sldNum" sz="quarter" idx="12"/>
          </p:nvPr>
        </p:nvSpPr>
        <p:spPr/>
        <p:txBody>
          <a:bodyPr/>
          <a:lstStyle/>
          <a:p>
            <a:fld id="{25A448CD-2FB6-401A-921B-3A09C67B52B9}" type="slidenum">
              <a:rPr lang="en-US" smtClean="0"/>
              <a:t>2</a:t>
            </a:fld>
            <a:endParaRPr lang="en-US" dirty="0"/>
          </a:p>
        </p:txBody>
      </p:sp>
      <p:sp>
        <p:nvSpPr>
          <p:cNvPr id="16" name="Text Placeholder 1">
            <a:extLst>
              <a:ext uri="{FF2B5EF4-FFF2-40B4-BE49-F238E27FC236}">
                <a16:creationId xmlns:a16="http://schemas.microsoft.com/office/drawing/2014/main" id="{15CC954D-FC2E-144C-8DD3-5C7A26010EEB}"/>
              </a:ext>
            </a:extLst>
          </p:cNvPr>
          <p:cNvSpPr txBox="1">
            <a:spLocks/>
          </p:cNvSpPr>
          <p:nvPr/>
        </p:nvSpPr>
        <p:spPr>
          <a:xfrm>
            <a:off x="917760" y="936112"/>
            <a:ext cx="8679167" cy="491027"/>
          </a:xfrm>
          <a:prstGeom prst="rect">
            <a:avLst/>
          </a:prstGeom>
        </p:spPr>
        <p:txBody>
          <a:bodyPr vert="horz" lIns="0" tIns="0" rIns="0" bIns="0" rtlCol="0" anchor="b">
            <a:normAutofit/>
          </a:bodyPr>
          <a:lstStyle>
            <a:lvl1pPr marL="0" indent="0" algn="l" defTabSz="914377" rtl="0" eaLnBrk="1" latinLnBrk="0" hangingPunct="1">
              <a:lnSpc>
                <a:spcPct val="90000"/>
              </a:lnSpc>
              <a:spcBef>
                <a:spcPts val="1000"/>
              </a:spcBef>
              <a:buFont typeface="Arial" panose="020B0604020202020204" pitchFamily="34" charset="0"/>
              <a:buNone/>
              <a:defRPr sz="2800" b="1" kern="1200">
                <a:solidFill>
                  <a:schemeClr val="accent5"/>
                </a:solidFill>
                <a:latin typeface="+mn-lt"/>
                <a:ea typeface="+mn-ea"/>
                <a:cs typeface="+mn-cs"/>
              </a:defRPr>
            </a:lvl1pPr>
            <a:lvl2pPr marL="457200" indent="0" algn="l" defTabSz="914377" rtl="0" eaLnBrk="1" latinLnBrk="0" hangingPunct="1">
              <a:lnSpc>
                <a:spcPct val="90000"/>
              </a:lnSpc>
              <a:spcBef>
                <a:spcPts val="500"/>
              </a:spcBef>
              <a:buFont typeface="Arial" panose="020B0604020202020204" pitchFamily="34" charset="0"/>
              <a:buNone/>
              <a:defRPr sz="2000" b="1" kern="1200">
                <a:solidFill>
                  <a:schemeClr val="tx2"/>
                </a:solidFill>
                <a:latin typeface="+mn-lt"/>
                <a:ea typeface="+mn-ea"/>
                <a:cs typeface="+mn-cs"/>
              </a:defRPr>
            </a:lvl2pPr>
            <a:lvl3pPr marL="914400" indent="0" algn="l" defTabSz="914377" rtl="0" eaLnBrk="1" latinLnBrk="0" hangingPunct="1">
              <a:lnSpc>
                <a:spcPct val="90000"/>
              </a:lnSpc>
              <a:spcBef>
                <a:spcPts val="500"/>
              </a:spcBef>
              <a:buFont typeface="Arial" panose="020B0604020202020204" pitchFamily="34" charset="0"/>
              <a:buNone/>
              <a:defRPr sz="1800" b="1" kern="1200">
                <a:solidFill>
                  <a:schemeClr val="tx2"/>
                </a:solidFill>
                <a:latin typeface="+mn-lt"/>
                <a:ea typeface="+mn-ea"/>
                <a:cs typeface="+mn-cs"/>
              </a:defRPr>
            </a:lvl3pPr>
            <a:lvl4pPr marL="1371600" indent="0" algn="l" defTabSz="914377" rtl="0" eaLnBrk="1" latinLnBrk="0" hangingPunct="1">
              <a:lnSpc>
                <a:spcPct val="90000"/>
              </a:lnSpc>
              <a:spcBef>
                <a:spcPts val="500"/>
              </a:spcBef>
              <a:buFont typeface="Arial" panose="020B0604020202020204" pitchFamily="34" charset="0"/>
              <a:buNone/>
              <a:defRPr sz="1600" b="1" kern="1200">
                <a:solidFill>
                  <a:schemeClr val="tx2"/>
                </a:solidFill>
                <a:latin typeface="+mn-lt"/>
                <a:ea typeface="+mn-ea"/>
                <a:cs typeface="+mn-cs"/>
              </a:defRPr>
            </a:lvl4pPr>
            <a:lvl5pPr marL="1828800" indent="0" algn="l" defTabSz="914377" rtl="0" eaLnBrk="1" latinLnBrk="0" hangingPunct="1">
              <a:lnSpc>
                <a:spcPct val="90000"/>
              </a:lnSpc>
              <a:spcBef>
                <a:spcPts val="500"/>
              </a:spcBef>
              <a:buFont typeface="Arial" panose="020B0604020202020204" pitchFamily="34" charset="0"/>
              <a:buNone/>
              <a:defRPr sz="1600" b="1" kern="1200">
                <a:solidFill>
                  <a:schemeClr val="tx2"/>
                </a:solidFill>
                <a:latin typeface="+mn-lt"/>
                <a:ea typeface="+mn-ea"/>
                <a:cs typeface="+mn-cs"/>
              </a:defRPr>
            </a:lvl5pPr>
            <a:lvl6pPr marL="228600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b="1" i="0" u="none" strike="noStrike" kern="1200" cap="none" spc="0" normalizeH="0" baseline="0" noProof="0" dirty="0">
                <a:ln>
                  <a:noFill/>
                </a:ln>
                <a:solidFill>
                  <a:srgbClr val="73C0D3"/>
                </a:solidFill>
                <a:effectLst/>
                <a:uLnTx/>
                <a:uFillTx/>
                <a:latin typeface="Calibri" panose="020F0502020204030204"/>
                <a:ea typeface="+mn-ea"/>
                <a:cs typeface="+mn-cs"/>
              </a:rPr>
              <a:t>Move from a culture of compliance to a culture of quality </a:t>
            </a:r>
          </a:p>
        </p:txBody>
      </p:sp>
      <p:sp>
        <p:nvSpPr>
          <p:cNvPr id="17" name="Content Placeholder 2">
            <a:extLst>
              <a:ext uri="{FF2B5EF4-FFF2-40B4-BE49-F238E27FC236}">
                <a16:creationId xmlns:a16="http://schemas.microsoft.com/office/drawing/2014/main" id="{BA66B27D-A504-AA4E-987E-15534DB9AAF0}"/>
              </a:ext>
            </a:extLst>
          </p:cNvPr>
          <p:cNvSpPr txBox="1">
            <a:spLocks/>
          </p:cNvSpPr>
          <p:nvPr/>
        </p:nvSpPr>
        <p:spPr>
          <a:xfrm>
            <a:off x="917760" y="1618615"/>
            <a:ext cx="10916888" cy="1404733"/>
          </a:xfrm>
          <a:prstGeom prst="rect">
            <a:avLst/>
          </a:prstGeom>
        </p:spPr>
        <p:txBody>
          <a:bodyPr vert="horz" lIns="0" tIns="0" rIns="0" bIns="0" rtlCol="0">
            <a:normAutofit/>
          </a:bodyPr>
          <a:lstStyle>
            <a:lvl1pPr marL="0" indent="0" algn="l" defTabSz="914377" rtl="0" eaLnBrk="1" latinLnBrk="0" hangingPunct="1">
              <a:lnSpc>
                <a:spcPct val="90000"/>
              </a:lnSpc>
              <a:spcBef>
                <a:spcPts val="1000"/>
              </a:spcBef>
              <a:buFont typeface="Arial" panose="020B0604020202020204" pitchFamily="34" charset="0"/>
              <a:buNone/>
              <a:defRPr sz="2400" b="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b="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dirty="0">
                <a:solidFill>
                  <a:prstClr val="black"/>
                </a:solidFill>
                <a:latin typeface="Calibri" panose="020F0502020204030204" pitchFamily="34" charset="0"/>
                <a:cs typeface="Calibri" panose="020F0502020204030204" pitchFamily="34" charset="0"/>
              </a:rPr>
              <a:t>Influence </a:t>
            </a:r>
            <a:r>
              <a:rPr lang="en-US" sz="1600" dirty="0">
                <a:latin typeface="Calibri" panose="020F0502020204030204" pitchFamily="34" charset="0"/>
                <a:cs typeface="Calibri" panose="020F0502020204030204" pitchFamily="34" charset="0"/>
              </a:rPr>
              <a:t>CEOs and key leadership of medical device companies to lead / champion quality initiatives in a meaningful way that will effect positive change </a:t>
            </a:r>
            <a:r>
              <a:rPr lang="en-US" sz="1600" dirty="0">
                <a:solidFill>
                  <a:prstClr val="black"/>
                </a:solidFill>
                <a:latin typeface="Calibri" panose="020F0502020204030204" pitchFamily="34" charset="0"/>
                <a:cs typeface="Calibri" panose="020F0502020204030204" pitchFamily="34" charset="0"/>
              </a:rPr>
              <a:t>in their organizations and the industry. </a:t>
            </a:r>
          </a:p>
          <a:p>
            <a:r>
              <a:rPr lang="en-US" sz="1600" dirty="0">
                <a:solidFill>
                  <a:prstClr val="black"/>
                </a:solidFill>
                <a:latin typeface="Calibri" panose="020F0502020204030204" pitchFamily="34" charset="0"/>
                <a:cs typeface="Calibri" panose="020F0502020204030204" pitchFamily="34" charset="0"/>
              </a:rPr>
              <a:t>Promote Quality as a "strategic priority" being integral to all parts of an organization through strong leadership, strategic alignment, and tone at the top.</a:t>
            </a:r>
          </a:p>
        </p:txBody>
      </p:sp>
      <p:sp>
        <p:nvSpPr>
          <p:cNvPr id="18" name="Rectangle 17"/>
          <p:cNvSpPr/>
          <p:nvPr/>
        </p:nvSpPr>
        <p:spPr>
          <a:xfrm>
            <a:off x="1492532" y="2974386"/>
            <a:ext cx="3467530" cy="2677656"/>
          </a:xfrm>
          <a:prstGeom prst="rect">
            <a:avLst/>
          </a:prstGeom>
        </p:spPr>
        <p:txBody>
          <a:bodyPr wrap="square">
            <a:spAutoFit/>
          </a:bodyPr>
          <a:lstStyle/>
          <a:p>
            <a:r>
              <a:rPr lang="en-US" sz="1400" b="1" dirty="0">
                <a:solidFill>
                  <a:srgbClr val="000000"/>
                </a:solidFill>
                <a:latin typeface="Calibri" panose="020F0502020204030204"/>
              </a:rPr>
              <a:t>Joseph Sapiente </a:t>
            </a:r>
          </a:p>
          <a:p>
            <a:r>
              <a:rPr lang="en-US" sz="1400" b="1" dirty="0">
                <a:solidFill>
                  <a:srgbClr val="000000"/>
                </a:solidFill>
                <a:latin typeface="Calibri" panose="020F0502020204030204"/>
              </a:rPr>
              <a:t>Pat Shafer</a:t>
            </a:r>
          </a:p>
          <a:p>
            <a:r>
              <a:rPr lang="en-US" sz="1400" b="1" dirty="0">
                <a:solidFill>
                  <a:srgbClr val="000000"/>
                </a:solidFill>
                <a:latin typeface="Calibri" panose="020F0502020204030204"/>
              </a:rPr>
              <a:t>Sara Sulfridge</a:t>
            </a:r>
          </a:p>
          <a:p>
            <a:r>
              <a:rPr lang="en-US" sz="1400" b="1" dirty="0">
                <a:solidFill>
                  <a:srgbClr val="000000"/>
                </a:solidFill>
                <a:latin typeface="Calibri" panose="020F0502020204030204"/>
              </a:rPr>
              <a:t>Robin DiNardo </a:t>
            </a:r>
          </a:p>
          <a:p>
            <a:r>
              <a:rPr lang="en-US" sz="1400" b="1" dirty="0">
                <a:solidFill>
                  <a:srgbClr val="000000"/>
                </a:solidFill>
                <a:latin typeface="Calibri" panose="020F0502020204030204"/>
              </a:rPr>
              <a:t>Medha Trivedi </a:t>
            </a:r>
          </a:p>
          <a:p>
            <a:r>
              <a:rPr lang="en-US" sz="1400" b="1" dirty="0">
                <a:solidFill>
                  <a:srgbClr val="000000"/>
                </a:solidFill>
                <a:latin typeface="Calibri" panose="020F0502020204030204"/>
              </a:rPr>
              <a:t>Prakash Patwardhan</a:t>
            </a:r>
          </a:p>
          <a:p>
            <a:r>
              <a:rPr lang="en-US" sz="1400" b="1" dirty="0">
                <a:solidFill>
                  <a:srgbClr val="000000"/>
                </a:solidFill>
                <a:latin typeface="Calibri" panose="020F0502020204030204"/>
              </a:rPr>
              <a:t>Jackie Torfin</a:t>
            </a:r>
          </a:p>
          <a:p>
            <a:r>
              <a:rPr lang="en-US" sz="1400" b="1" dirty="0">
                <a:solidFill>
                  <a:srgbClr val="000000"/>
                </a:solidFill>
                <a:latin typeface="Calibri" panose="020F0502020204030204"/>
              </a:rPr>
              <a:t>Ramakrishna Pidaparti</a:t>
            </a:r>
          </a:p>
          <a:p>
            <a:r>
              <a:rPr lang="en-US" sz="1400" b="1" dirty="0">
                <a:solidFill>
                  <a:srgbClr val="000000"/>
                </a:solidFill>
                <a:latin typeface="Calibri" panose="020F0502020204030204"/>
              </a:rPr>
              <a:t>George Zack</a:t>
            </a:r>
          </a:p>
          <a:p>
            <a:r>
              <a:rPr lang="en-US" sz="1400" b="1" dirty="0">
                <a:solidFill>
                  <a:srgbClr val="000000"/>
                </a:solidFill>
                <a:latin typeface="Calibri" panose="020F0502020204030204"/>
              </a:rPr>
              <a:t>Segolene Balling</a:t>
            </a:r>
          </a:p>
          <a:p>
            <a:r>
              <a:rPr lang="en-US" sz="1400" b="1" dirty="0">
                <a:solidFill>
                  <a:srgbClr val="000000"/>
                </a:solidFill>
                <a:latin typeface="Calibri" panose="020F0502020204030204"/>
              </a:rPr>
              <a:t>Ashley Johnson</a:t>
            </a:r>
          </a:p>
          <a:p>
            <a:endParaRPr lang="en-US" sz="1400" b="1" dirty="0">
              <a:solidFill>
                <a:srgbClr val="000000"/>
              </a:solidFill>
              <a:latin typeface="Calibri" panose="020F0502020204030204"/>
            </a:endParaRPr>
          </a:p>
        </p:txBody>
      </p:sp>
      <p:sp>
        <p:nvSpPr>
          <p:cNvPr id="19" name="Rectangle 18"/>
          <p:cNvSpPr/>
          <p:nvPr/>
        </p:nvSpPr>
        <p:spPr>
          <a:xfrm>
            <a:off x="3693236" y="2974386"/>
            <a:ext cx="2533651" cy="1600438"/>
          </a:xfrm>
          <a:prstGeom prst="rect">
            <a:avLst/>
          </a:prstGeom>
        </p:spPr>
        <p:txBody>
          <a:bodyPr wrap="square">
            <a:spAutoFit/>
          </a:bodyPr>
          <a:lstStyle/>
          <a:p>
            <a:r>
              <a:rPr lang="en-US" sz="1400" dirty="0">
                <a:solidFill>
                  <a:srgbClr val="000000"/>
                </a:solidFill>
                <a:latin typeface="Calibri" panose="020F0502020204030204"/>
              </a:rPr>
              <a:t>Alan Baumel</a:t>
            </a:r>
          </a:p>
          <a:p>
            <a:r>
              <a:rPr lang="en-US" sz="1400" dirty="0">
                <a:solidFill>
                  <a:srgbClr val="000000"/>
                </a:solidFill>
                <a:latin typeface="Calibri" panose="020F0502020204030204"/>
              </a:rPr>
              <a:t>Jon Hunt </a:t>
            </a:r>
          </a:p>
          <a:p>
            <a:r>
              <a:rPr lang="en-US" sz="1400" dirty="0">
                <a:solidFill>
                  <a:srgbClr val="000000"/>
                </a:solidFill>
                <a:latin typeface="Calibri" panose="020F0502020204030204"/>
              </a:rPr>
              <a:t>Stephanie Christopher </a:t>
            </a:r>
          </a:p>
          <a:p>
            <a:r>
              <a:rPr lang="en-US" sz="1400" dirty="0">
                <a:solidFill>
                  <a:srgbClr val="000000"/>
                </a:solidFill>
                <a:latin typeface="Calibri" panose="020F0502020204030204"/>
              </a:rPr>
              <a:t>Steve Silverman </a:t>
            </a:r>
          </a:p>
          <a:p>
            <a:r>
              <a:rPr lang="en-US" sz="1400" dirty="0">
                <a:solidFill>
                  <a:srgbClr val="000000"/>
                </a:solidFill>
                <a:latin typeface="Calibri" panose="020F0502020204030204"/>
              </a:rPr>
              <a:t>Paul Arrendell </a:t>
            </a:r>
          </a:p>
          <a:p>
            <a:r>
              <a:rPr lang="en-US" sz="1400" dirty="0">
                <a:solidFill>
                  <a:srgbClr val="000000"/>
                </a:solidFill>
                <a:latin typeface="Calibri" panose="020F0502020204030204"/>
              </a:rPr>
              <a:t>Neil Kelly </a:t>
            </a:r>
          </a:p>
          <a:p>
            <a:r>
              <a:rPr lang="en-US" sz="1400" dirty="0">
                <a:solidFill>
                  <a:srgbClr val="000000"/>
                </a:solidFill>
                <a:latin typeface="Calibri" panose="020F0502020204030204"/>
              </a:rPr>
              <a:t>Jason Amaral</a:t>
            </a:r>
          </a:p>
        </p:txBody>
      </p:sp>
      <p:sp>
        <p:nvSpPr>
          <p:cNvPr id="20" name="Rectangle 19"/>
          <p:cNvSpPr/>
          <p:nvPr/>
        </p:nvSpPr>
        <p:spPr>
          <a:xfrm>
            <a:off x="838200" y="2715571"/>
            <a:ext cx="2533651" cy="276999"/>
          </a:xfrm>
          <a:prstGeom prst="rect">
            <a:avLst/>
          </a:prstGeom>
        </p:spPr>
        <p:txBody>
          <a:bodyPr wrap="square">
            <a:spAutoFit/>
          </a:bodyPr>
          <a:lstStyle/>
          <a:p>
            <a:r>
              <a:rPr lang="en-US" sz="1200" b="1" dirty="0">
                <a:solidFill>
                  <a:srgbClr val="000000"/>
                </a:solidFill>
                <a:latin typeface="Calibri" panose="020F0502020204030204"/>
              </a:rPr>
              <a:t>Team members</a:t>
            </a:r>
          </a:p>
        </p:txBody>
      </p:sp>
      <p:pic>
        <p:nvPicPr>
          <p:cNvPr id="3" name="Picture 2">
            <a:extLst>
              <a:ext uri="{FF2B5EF4-FFF2-40B4-BE49-F238E27FC236}">
                <a16:creationId xmlns:a16="http://schemas.microsoft.com/office/drawing/2014/main" id="{EEDB4452-112C-424A-B244-90CB5A840E3F}"/>
              </a:ext>
            </a:extLst>
          </p:cNvPr>
          <p:cNvPicPr>
            <a:picLocks noChangeAspect="1"/>
          </p:cNvPicPr>
          <p:nvPr/>
        </p:nvPicPr>
        <p:blipFill>
          <a:blip r:embed="rId2"/>
          <a:stretch>
            <a:fillRect/>
          </a:stretch>
        </p:blipFill>
        <p:spPr>
          <a:xfrm>
            <a:off x="5986744" y="4504767"/>
            <a:ext cx="5569433" cy="699636"/>
          </a:xfrm>
          <a:prstGeom prst="rect">
            <a:avLst/>
          </a:prstGeom>
        </p:spPr>
      </p:pic>
      <p:sp>
        <p:nvSpPr>
          <p:cNvPr id="5" name="TextBox 4">
            <a:extLst>
              <a:ext uri="{FF2B5EF4-FFF2-40B4-BE49-F238E27FC236}">
                <a16:creationId xmlns:a16="http://schemas.microsoft.com/office/drawing/2014/main" id="{156A7565-1C0F-4E8A-9E3F-5EE2B88FC5E3}"/>
              </a:ext>
            </a:extLst>
          </p:cNvPr>
          <p:cNvSpPr txBox="1"/>
          <p:nvPr/>
        </p:nvSpPr>
        <p:spPr>
          <a:xfrm>
            <a:off x="5825164" y="4175295"/>
            <a:ext cx="3678549" cy="276999"/>
          </a:xfrm>
          <a:prstGeom prst="rect">
            <a:avLst/>
          </a:prstGeom>
          <a:noFill/>
        </p:spPr>
        <p:txBody>
          <a:bodyPr wrap="square" rtlCol="0">
            <a:spAutoFit/>
          </a:bodyPr>
          <a:lstStyle/>
          <a:p>
            <a:r>
              <a:rPr lang="en-US" sz="1200" b="1" dirty="0">
                <a:latin typeface="Calibri" panose="020F0502020204030204" pitchFamily="34" charset="0"/>
                <a:cs typeface="Calibri" panose="020F0502020204030204" pitchFamily="34" charset="0"/>
              </a:rPr>
              <a:t>Approach </a:t>
            </a:r>
          </a:p>
        </p:txBody>
      </p:sp>
    </p:spTree>
    <p:extLst>
      <p:ext uri="{BB962C8B-B14F-4D97-AF65-F5344CB8AC3E}">
        <p14:creationId xmlns:p14="http://schemas.microsoft.com/office/powerpoint/2010/main" val="1407909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B699A-B540-4B42-86EA-2C446649D4DA}"/>
              </a:ext>
            </a:extLst>
          </p:cNvPr>
          <p:cNvSpPr>
            <a:spLocks noGrp="1"/>
          </p:cNvSpPr>
          <p:nvPr>
            <p:ph type="title"/>
          </p:nvPr>
        </p:nvSpPr>
        <p:spPr>
          <a:xfrm>
            <a:off x="838200" y="365126"/>
            <a:ext cx="10515600" cy="615949"/>
          </a:xfrm>
        </p:spPr>
        <p:txBody>
          <a:bodyPr>
            <a:normAutofit/>
          </a:bodyPr>
          <a:lstStyle/>
          <a:p>
            <a:r>
              <a:rPr lang="en-US" sz="3200" dirty="0"/>
              <a:t>Culture of Quality Baseline</a:t>
            </a:r>
          </a:p>
        </p:txBody>
      </p:sp>
      <p:sp>
        <p:nvSpPr>
          <p:cNvPr id="4" name="TextBox 3"/>
          <p:cNvSpPr txBox="1"/>
          <p:nvPr/>
        </p:nvSpPr>
        <p:spPr>
          <a:xfrm>
            <a:off x="9086311" y="707880"/>
            <a:ext cx="1308533" cy="666786"/>
          </a:xfrm>
          <a:prstGeom prst="rect">
            <a:avLst/>
          </a:prstGeom>
          <a:noFill/>
        </p:spPr>
        <p:txBody>
          <a:bodyPr wrap="square" rtlCol="0">
            <a:spAutoFit/>
          </a:bodyPr>
          <a:lstStyle/>
          <a:p>
            <a:pPr algn="ctr" defTabSz="914354">
              <a:defRPr/>
            </a:pPr>
            <a:r>
              <a:rPr lang="en-US" sz="3733" b="1" dirty="0">
                <a:solidFill>
                  <a:srgbClr val="FFFFFF"/>
                </a:solidFill>
                <a:latin typeface="Calibri"/>
              </a:rPr>
              <a:t>15+</a:t>
            </a:r>
            <a:endParaRPr lang="en-US" sz="1600" b="1" dirty="0">
              <a:solidFill>
                <a:srgbClr val="FFFFFF"/>
              </a:solidFill>
              <a:latin typeface="Calibri"/>
            </a:endParaRPr>
          </a:p>
        </p:txBody>
      </p:sp>
      <p:sp>
        <p:nvSpPr>
          <p:cNvPr id="10" name="Slide Number Placeholder 9"/>
          <p:cNvSpPr>
            <a:spLocks noGrp="1"/>
          </p:cNvSpPr>
          <p:nvPr>
            <p:ph type="sldNum" sz="quarter" idx="12"/>
          </p:nvPr>
        </p:nvSpPr>
        <p:spPr/>
        <p:txBody>
          <a:bodyPr/>
          <a:lstStyle/>
          <a:p>
            <a:fld id="{25A448CD-2FB6-401A-921B-3A09C67B52B9}" type="slidenum">
              <a:rPr lang="en-US" smtClean="0"/>
              <a:t>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229273298"/>
              </p:ext>
            </p:extLst>
          </p:nvPr>
        </p:nvGraphicFramePr>
        <p:xfrm>
          <a:off x="8588688" y="4543054"/>
          <a:ext cx="985562" cy="294978"/>
        </p:xfrm>
        <a:graphic>
          <a:graphicData uri="http://schemas.openxmlformats.org/drawingml/2006/table">
            <a:tbl>
              <a:tblPr firstRow="1" bandRow="1">
                <a:tableStyleId>{5C22544A-7EE6-4342-B048-85BDC9FD1C3A}</a:tableStyleId>
              </a:tblPr>
              <a:tblGrid>
                <a:gridCol w="410491">
                  <a:extLst>
                    <a:ext uri="{9D8B030D-6E8A-4147-A177-3AD203B41FA5}">
                      <a16:colId xmlns:a16="http://schemas.microsoft.com/office/drawing/2014/main" val="615507324"/>
                    </a:ext>
                  </a:extLst>
                </a:gridCol>
                <a:gridCol w="575071">
                  <a:extLst>
                    <a:ext uri="{9D8B030D-6E8A-4147-A177-3AD203B41FA5}">
                      <a16:colId xmlns:a16="http://schemas.microsoft.com/office/drawing/2014/main" val="1353022230"/>
                    </a:ext>
                  </a:extLst>
                </a:gridCol>
              </a:tblGrid>
              <a:tr h="294978">
                <a:tc>
                  <a:txBody>
                    <a:bodyPr/>
                    <a:lstStyle/>
                    <a:p>
                      <a:endParaRPr lang="en-US" sz="1100" dirty="0"/>
                    </a:p>
                  </a:txBody>
                  <a:tcPr>
                    <a:solidFill>
                      <a:srgbClr val="FFBDBD"/>
                    </a:solidFill>
                  </a:tcPr>
                </a:tc>
                <a:tc>
                  <a:txBody>
                    <a:bodyPr/>
                    <a:lstStyle/>
                    <a:p>
                      <a:endParaRPr lang="en-US" sz="1100" dirty="0"/>
                    </a:p>
                  </a:txBody>
                  <a:tcPr>
                    <a:solidFill>
                      <a:srgbClr val="DCF0C6"/>
                    </a:solidFill>
                  </a:tcPr>
                </a:tc>
                <a:extLst>
                  <a:ext uri="{0D108BD9-81ED-4DB2-BD59-A6C34878D82A}">
                    <a16:rowId xmlns:a16="http://schemas.microsoft.com/office/drawing/2014/main" val="825854014"/>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287756965"/>
              </p:ext>
            </p:extLst>
          </p:nvPr>
        </p:nvGraphicFramePr>
        <p:xfrm>
          <a:off x="8384361" y="3995270"/>
          <a:ext cx="985562" cy="294978"/>
        </p:xfrm>
        <a:graphic>
          <a:graphicData uri="http://schemas.openxmlformats.org/drawingml/2006/table">
            <a:tbl>
              <a:tblPr firstRow="1" bandRow="1">
                <a:tableStyleId>{5C22544A-7EE6-4342-B048-85BDC9FD1C3A}</a:tableStyleId>
              </a:tblPr>
              <a:tblGrid>
                <a:gridCol w="629566">
                  <a:extLst>
                    <a:ext uri="{9D8B030D-6E8A-4147-A177-3AD203B41FA5}">
                      <a16:colId xmlns:a16="http://schemas.microsoft.com/office/drawing/2014/main" val="615507324"/>
                    </a:ext>
                  </a:extLst>
                </a:gridCol>
                <a:gridCol w="355996">
                  <a:extLst>
                    <a:ext uri="{9D8B030D-6E8A-4147-A177-3AD203B41FA5}">
                      <a16:colId xmlns:a16="http://schemas.microsoft.com/office/drawing/2014/main" val="1353022230"/>
                    </a:ext>
                  </a:extLst>
                </a:gridCol>
              </a:tblGrid>
              <a:tr h="294978">
                <a:tc>
                  <a:txBody>
                    <a:bodyPr/>
                    <a:lstStyle/>
                    <a:p>
                      <a:endParaRPr lang="en-US" sz="1100" dirty="0"/>
                    </a:p>
                  </a:txBody>
                  <a:tcPr>
                    <a:solidFill>
                      <a:srgbClr val="FFBDBD"/>
                    </a:solidFill>
                  </a:tcPr>
                </a:tc>
                <a:tc>
                  <a:txBody>
                    <a:bodyPr/>
                    <a:lstStyle/>
                    <a:p>
                      <a:r>
                        <a:rPr lang="en-US" sz="1100" dirty="0"/>
                        <a:t>       </a:t>
                      </a:r>
                    </a:p>
                  </a:txBody>
                  <a:tcPr>
                    <a:solidFill>
                      <a:srgbClr val="DCF0C6"/>
                    </a:solidFill>
                  </a:tcPr>
                </a:tc>
                <a:extLst>
                  <a:ext uri="{0D108BD9-81ED-4DB2-BD59-A6C34878D82A}">
                    <a16:rowId xmlns:a16="http://schemas.microsoft.com/office/drawing/2014/main" val="82585401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816174044"/>
              </p:ext>
            </p:extLst>
          </p:nvPr>
        </p:nvGraphicFramePr>
        <p:xfrm>
          <a:off x="8480661" y="3446584"/>
          <a:ext cx="985563" cy="294978"/>
        </p:xfrm>
        <a:graphic>
          <a:graphicData uri="http://schemas.openxmlformats.org/drawingml/2006/table">
            <a:tbl>
              <a:tblPr firstRow="1" bandRow="1">
                <a:tableStyleId>{5C22544A-7EE6-4342-B048-85BDC9FD1C3A}</a:tableStyleId>
              </a:tblPr>
              <a:tblGrid>
                <a:gridCol w="522410">
                  <a:extLst>
                    <a:ext uri="{9D8B030D-6E8A-4147-A177-3AD203B41FA5}">
                      <a16:colId xmlns:a16="http://schemas.microsoft.com/office/drawing/2014/main" val="615507324"/>
                    </a:ext>
                  </a:extLst>
                </a:gridCol>
                <a:gridCol w="463153">
                  <a:extLst>
                    <a:ext uri="{9D8B030D-6E8A-4147-A177-3AD203B41FA5}">
                      <a16:colId xmlns:a16="http://schemas.microsoft.com/office/drawing/2014/main" val="1353022230"/>
                    </a:ext>
                  </a:extLst>
                </a:gridCol>
              </a:tblGrid>
              <a:tr h="294978">
                <a:tc>
                  <a:txBody>
                    <a:bodyPr/>
                    <a:lstStyle/>
                    <a:p>
                      <a:endParaRPr lang="en-US" sz="1100" dirty="0"/>
                    </a:p>
                  </a:txBody>
                  <a:tcPr>
                    <a:solidFill>
                      <a:srgbClr val="FFBDBD"/>
                    </a:solidFill>
                  </a:tcPr>
                </a:tc>
                <a:tc>
                  <a:txBody>
                    <a:bodyPr/>
                    <a:lstStyle/>
                    <a:p>
                      <a:endParaRPr lang="en-US" sz="1100" dirty="0"/>
                    </a:p>
                  </a:txBody>
                  <a:tcPr>
                    <a:solidFill>
                      <a:srgbClr val="DCF0C6"/>
                    </a:solidFill>
                  </a:tcPr>
                </a:tc>
                <a:extLst>
                  <a:ext uri="{0D108BD9-81ED-4DB2-BD59-A6C34878D82A}">
                    <a16:rowId xmlns:a16="http://schemas.microsoft.com/office/drawing/2014/main" val="825854014"/>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74139134"/>
              </p:ext>
            </p:extLst>
          </p:nvPr>
        </p:nvGraphicFramePr>
        <p:xfrm>
          <a:off x="8740495" y="2909256"/>
          <a:ext cx="985563" cy="294978"/>
        </p:xfrm>
        <a:graphic>
          <a:graphicData uri="http://schemas.openxmlformats.org/drawingml/2006/table">
            <a:tbl>
              <a:tblPr firstRow="1" bandRow="1">
                <a:tableStyleId>{5C22544A-7EE6-4342-B048-85BDC9FD1C3A}</a:tableStyleId>
              </a:tblPr>
              <a:tblGrid>
                <a:gridCol w="265235">
                  <a:extLst>
                    <a:ext uri="{9D8B030D-6E8A-4147-A177-3AD203B41FA5}">
                      <a16:colId xmlns:a16="http://schemas.microsoft.com/office/drawing/2014/main" val="615507324"/>
                    </a:ext>
                  </a:extLst>
                </a:gridCol>
                <a:gridCol w="720328">
                  <a:extLst>
                    <a:ext uri="{9D8B030D-6E8A-4147-A177-3AD203B41FA5}">
                      <a16:colId xmlns:a16="http://schemas.microsoft.com/office/drawing/2014/main" val="1353022230"/>
                    </a:ext>
                  </a:extLst>
                </a:gridCol>
              </a:tblGrid>
              <a:tr h="294978">
                <a:tc>
                  <a:txBody>
                    <a:bodyPr/>
                    <a:lstStyle/>
                    <a:p>
                      <a:endParaRPr lang="en-US" sz="1100" dirty="0"/>
                    </a:p>
                  </a:txBody>
                  <a:tcPr>
                    <a:solidFill>
                      <a:srgbClr val="FFBDBD"/>
                    </a:solidFill>
                  </a:tcPr>
                </a:tc>
                <a:tc>
                  <a:txBody>
                    <a:bodyPr/>
                    <a:lstStyle/>
                    <a:p>
                      <a:endParaRPr lang="en-US" sz="1100" dirty="0"/>
                    </a:p>
                  </a:txBody>
                  <a:tcPr>
                    <a:solidFill>
                      <a:srgbClr val="DCF0C6"/>
                    </a:solidFill>
                  </a:tcPr>
                </a:tc>
                <a:extLst>
                  <a:ext uri="{0D108BD9-81ED-4DB2-BD59-A6C34878D82A}">
                    <a16:rowId xmlns:a16="http://schemas.microsoft.com/office/drawing/2014/main" val="825854014"/>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621678282"/>
              </p:ext>
            </p:extLst>
          </p:nvPr>
        </p:nvGraphicFramePr>
        <p:xfrm>
          <a:off x="8670109" y="2372159"/>
          <a:ext cx="985562" cy="294978"/>
        </p:xfrm>
        <a:graphic>
          <a:graphicData uri="http://schemas.openxmlformats.org/drawingml/2006/table">
            <a:tbl>
              <a:tblPr firstRow="1" bandRow="1">
                <a:tableStyleId>{5C22544A-7EE6-4342-B048-85BDC9FD1C3A}</a:tableStyleId>
              </a:tblPr>
              <a:tblGrid>
                <a:gridCol w="331910">
                  <a:extLst>
                    <a:ext uri="{9D8B030D-6E8A-4147-A177-3AD203B41FA5}">
                      <a16:colId xmlns:a16="http://schemas.microsoft.com/office/drawing/2014/main" val="615507324"/>
                    </a:ext>
                  </a:extLst>
                </a:gridCol>
                <a:gridCol w="653652">
                  <a:extLst>
                    <a:ext uri="{9D8B030D-6E8A-4147-A177-3AD203B41FA5}">
                      <a16:colId xmlns:a16="http://schemas.microsoft.com/office/drawing/2014/main" val="1353022230"/>
                    </a:ext>
                  </a:extLst>
                </a:gridCol>
              </a:tblGrid>
              <a:tr h="294978">
                <a:tc>
                  <a:txBody>
                    <a:bodyPr/>
                    <a:lstStyle/>
                    <a:p>
                      <a:endParaRPr lang="en-US" sz="1100" dirty="0"/>
                    </a:p>
                  </a:txBody>
                  <a:tcPr>
                    <a:solidFill>
                      <a:srgbClr val="FFBDBD"/>
                    </a:solidFill>
                  </a:tcPr>
                </a:tc>
                <a:tc>
                  <a:txBody>
                    <a:bodyPr/>
                    <a:lstStyle/>
                    <a:p>
                      <a:endParaRPr lang="en-US" sz="1100" dirty="0"/>
                    </a:p>
                  </a:txBody>
                  <a:tcPr>
                    <a:solidFill>
                      <a:srgbClr val="DCF0C6"/>
                    </a:solidFill>
                  </a:tcPr>
                </a:tc>
                <a:extLst>
                  <a:ext uri="{0D108BD9-81ED-4DB2-BD59-A6C34878D82A}">
                    <a16:rowId xmlns:a16="http://schemas.microsoft.com/office/drawing/2014/main" val="825854014"/>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728810004"/>
              </p:ext>
            </p:extLst>
          </p:nvPr>
        </p:nvGraphicFramePr>
        <p:xfrm>
          <a:off x="4368556" y="4543054"/>
          <a:ext cx="985561" cy="294978"/>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615507324"/>
                    </a:ext>
                  </a:extLst>
                </a:gridCol>
                <a:gridCol w="777281">
                  <a:extLst>
                    <a:ext uri="{9D8B030D-6E8A-4147-A177-3AD203B41FA5}">
                      <a16:colId xmlns:a16="http://schemas.microsoft.com/office/drawing/2014/main" val="1353022230"/>
                    </a:ext>
                  </a:extLst>
                </a:gridCol>
              </a:tblGrid>
              <a:tr h="294978">
                <a:tc>
                  <a:txBody>
                    <a:bodyPr/>
                    <a:lstStyle/>
                    <a:p>
                      <a:endParaRPr lang="en-US" sz="1100" dirty="0"/>
                    </a:p>
                  </a:txBody>
                  <a:tcPr>
                    <a:solidFill>
                      <a:srgbClr val="FFBDBD"/>
                    </a:solidFill>
                  </a:tcPr>
                </a:tc>
                <a:tc>
                  <a:txBody>
                    <a:bodyPr/>
                    <a:lstStyle/>
                    <a:p>
                      <a:endParaRPr lang="en-US" sz="1100" dirty="0"/>
                    </a:p>
                  </a:txBody>
                  <a:tcPr>
                    <a:solidFill>
                      <a:srgbClr val="DCF0C6"/>
                    </a:solidFill>
                  </a:tcPr>
                </a:tc>
                <a:extLst>
                  <a:ext uri="{0D108BD9-81ED-4DB2-BD59-A6C34878D82A}">
                    <a16:rowId xmlns:a16="http://schemas.microsoft.com/office/drawing/2014/main" val="825854014"/>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4205171145"/>
              </p:ext>
            </p:extLst>
          </p:nvPr>
        </p:nvGraphicFramePr>
        <p:xfrm>
          <a:off x="4361410" y="3455699"/>
          <a:ext cx="985561" cy="294978"/>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615507324"/>
                    </a:ext>
                  </a:extLst>
                </a:gridCol>
                <a:gridCol w="777281">
                  <a:extLst>
                    <a:ext uri="{9D8B030D-6E8A-4147-A177-3AD203B41FA5}">
                      <a16:colId xmlns:a16="http://schemas.microsoft.com/office/drawing/2014/main" val="1353022230"/>
                    </a:ext>
                  </a:extLst>
                </a:gridCol>
              </a:tblGrid>
              <a:tr h="294978">
                <a:tc>
                  <a:txBody>
                    <a:bodyPr/>
                    <a:lstStyle/>
                    <a:p>
                      <a:endParaRPr lang="en-US" sz="1100" dirty="0"/>
                    </a:p>
                  </a:txBody>
                  <a:tcPr>
                    <a:solidFill>
                      <a:srgbClr val="FFBDBD"/>
                    </a:solidFill>
                  </a:tcPr>
                </a:tc>
                <a:tc>
                  <a:txBody>
                    <a:bodyPr/>
                    <a:lstStyle/>
                    <a:p>
                      <a:endParaRPr lang="en-US" sz="1100" dirty="0"/>
                    </a:p>
                  </a:txBody>
                  <a:tcPr>
                    <a:solidFill>
                      <a:srgbClr val="DCF0C6"/>
                    </a:solidFill>
                  </a:tcPr>
                </a:tc>
                <a:extLst>
                  <a:ext uri="{0D108BD9-81ED-4DB2-BD59-A6C34878D82A}">
                    <a16:rowId xmlns:a16="http://schemas.microsoft.com/office/drawing/2014/main" val="825854014"/>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174981722"/>
              </p:ext>
            </p:extLst>
          </p:nvPr>
        </p:nvGraphicFramePr>
        <p:xfrm>
          <a:off x="4307832" y="3995270"/>
          <a:ext cx="985562" cy="294978"/>
        </p:xfrm>
        <a:graphic>
          <a:graphicData uri="http://schemas.openxmlformats.org/drawingml/2006/table">
            <a:tbl>
              <a:tblPr firstRow="1" bandRow="1">
                <a:tableStyleId>{5C22544A-7EE6-4342-B048-85BDC9FD1C3A}</a:tableStyleId>
              </a:tblPr>
              <a:tblGrid>
                <a:gridCol w="267617">
                  <a:extLst>
                    <a:ext uri="{9D8B030D-6E8A-4147-A177-3AD203B41FA5}">
                      <a16:colId xmlns:a16="http://schemas.microsoft.com/office/drawing/2014/main" val="615507324"/>
                    </a:ext>
                  </a:extLst>
                </a:gridCol>
                <a:gridCol w="717945">
                  <a:extLst>
                    <a:ext uri="{9D8B030D-6E8A-4147-A177-3AD203B41FA5}">
                      <a16:colId xmlns:a16="http://schemas.microsoft.com/office/drawing/2014/main" val="1353022230"/>
                    </a:ext>
                  </a:extLst>
                </a:gridCol>
              </a:tblGrid>
              <a:tr h="294978">
                <a:tc>
                  <a:txBody>
                    <a:bodyPr/>
                    <a:lstStyle/>
                    <a:p>
                      <a:endParaRPr lang="en-US" sz="1100" dirty="0"/>
                    </a:p>
                  </a:txBody>
                  <a:tcPr>
                    <a:solidFill>
                      <a:srgbClr val="FFBDBD"/>
                    </a:solidFill>
                  </a:tcPr>
                </a:tc>
                <a:tc>
                  <a:txBody>
                    <a:bodyPr/>
                    <a:lstStyle/>
                    <a:p>
                      <a:endParaRPr lang="en-US" sz="1100" dirty="0"/>
                    </a:p>
                  </a:txBody>
                  <a:tcPr>
                    <a:solidFill>
                      <a:srgbClr val="DCF0C6"/>
                    </a:solidFill>
                  </a:tcPr>
                </a:tc>
                <a:extLst>
                  <a:ext uri="{0D108BD9-81ED-4DB2-BD59-A6C34878D82A}">
                    <a16:rowId xmlns:a16="http://schemas.microsoft.com/office/drawing/2014/main" val="825854014"/>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824795886"/>
              </p:ext>
            </p:extLst>
          </p:nvPr>
        </p:nvGraphicFramePr>
        <p:xfrm>
          <a:off x="4236396" y="2916128"/>
          <a:ext cx="985561" cy="294978"/>
        </p:xfrm>
        <a:graphic>
          <a:graphicData uri="http://schemas.openxmlformats.org/drawingml/2006/table">
            <a:tbl>
              <a:tblPr firstRow="1" bandRow="1">
                <a:tableStyleId>{5C22544A-7EE6-4342-B048-85BDC9FD1C3A}</a:tableStyleId>
              </a:tblPr>
              <a:tblGrid>
                <a:gridCol w="331908">
                  <a:extLst>
                    <a:ext uri="{9D8B030D-6E8A-4147-A177-3AD203B41FA5}">
                      <a16:colId xmlns:a16="http://schemas.microsoft.com/office/drawing/2014/main" val="615507324"/>
                    </a:ext>
                  </a:extLst>
                </a:gridCol>
                <a:gridCol w="653653">
                  <a:extLst>
                    <a:ext uri="{9D8B030D-6E8A-4147-A177-3AD203B41FA5}">
                      <a16:colId xmlns:a16="http://schemas.microsoft.com/office/drawing/2014/main" val="1353022230"/>
                    </a:ext>
                  </a:extLst>
                </a:gridCol>
              </a:tblGrid>
              <a:tr h="294978">
                <a:tc>
                  <a:txBody>
                    <a:bodyPr/>
                    <a:lstStyle/>
                    <a:p>
                      <a:endParaRPr lang="en-US" sz="1100" dirty="0"/>
                    </a:p>
                  </a:txBody>
                  <a:tcPr>
                    <a:solidFill>
                      <a:srgbClr val="FFBDBD"/>
                    </a:solidFill>
                  </a:tcPr>
                </a:tc>
                <a:tc>
                  <a:txBody>
                    <a:bodyPr/>
                    <a:lstStyle/>
                    <a:p>
                      <a:endParaRPr lang="en-US" sz="1100" dirty="0"/>
                    </a:p>
                  </a:txBody>
                  <a:tcPr>
                    <a:solidFill>
                      <a:srgbClr val="DCF0C6"/>
                    </a:solidFill>
                  </a:tcPr>
                </a:tc>
                <a:extLst>
                  <a:ext uri="{0D108BD9-81ED-4DB2-BD59-A6C34878D82A}">
                    <a16:rowId xmlns:a16="http://schemas.microsoft.com/office/drawing/2014/main" val="825854014"/>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442214558"/>
              </p:ext>
            </p:extLst>
          </p:nvPr>
        </p:nvGraphicFramePr>
        <p:xfrm>
          <a:off x="4368557" y="2372159"/>
          <a:ext cx="985561" cy="294978"/>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615507324"/>
                    </a:ext>
                  </a:extLst>
                </a:gridCol>
                <a:gridCol w="777281">
                  <a:extLst>
                    <a:ext uri="{9D8B030D-6E8A-4147-A177-3AD203B41FA5}">
                      <a16:colId xmlns:a16="http://schemas.microsoft.com/office/drawing/2014/main" val="1353022230"/>
                    </a:ext>
                  </a:extLst>
                </a:gridCol>
              </a:tblGrid>
              <a:tr h="294978">
                <a:tc>
                  <a:txBody>
                    <a:bodyPr/>
                    <a:lstStyle/>
                    <a:p>
                      <a:endParaRPr lang="en-US" sz="1100" dirty="0"/>
                    </a:p>
                  </a:txBody>
                  <a:tcPr>
                    <a:solidFill>
                      <a:srgbClr val="FFBDBD"/>
                    </a:solidFill>
                  </a:tcPr>
                </a:tc>
                <a:tc>
                  <a:txBody>
                    <a:bodyPr/>
                    <a:lstStyle/>
                    <a:p>
                      <a:endParaRPr lang="en-US" sz="1100" dirty="0"/>
                    </a:p>
                  </a:txBody>
                  <a:tcPr>
                    <a:solidFill>
                      <a:srgbClr val="DCF0C6"/>
                    </a:solidFill>
                  </a:tcPr>
                </a:tc>
                <a:extLst>
                  <a:ext uri="{0D108BD9-81ED-4DB2-BD59-A6C34878D82A}">
                    <a16:rowId xmlns:a16="http://schemas.microsoft.com/office/drawing/2014/main" val="825854014"/>
                  </a:ext>
                </a:extLst>
              </a:tr>
            </a:tbl>
          </a:graphicData>
        </a:graphic>
      </p:graphicFrame>
      <p:sp>
        <p:nvSpPr>
          <p:cNvPr id="16" name="Text Placeholder 1">
            <a:extLst>
              <a:ext uri="{FF2B5EF4-FFF2-40B4-BE49-F238E27FC236}">
                <a16:creationId xmlns:a16="http://schemas.microsoft.com/office/drawing/2014/main" id="{15CC954D-FC2E-144C-8DD3-5C7A26010EEB}"/>
              </a:ext>
            </a:extLst>
          </p:cNvPr>
          <p:cNvSpPr txBox="1">
            <a:spLocks/>
          </p:cNvSpPr>
          <p:nvPr/>
        </p:nvSpPr>
        <p:spPr>
          <a:xfrm>
            <a:off x="639693" y="983172"/>
            <a:ext cx="7856654" cy="295560"/>
          </a:xfrm>
          <a:prstGeom prst="rect">
            <a:avLst/>
          </a:prstGeom>
        </p:spPr>
        <p:txBody>
          <a:bodyPr vert="horz" lIns="0" tIns="0" rIns="0" bIns="0" rtlCol="0" anchor="b">
            <a:normAutofit/>
          </a:bodyPr>
          <a:lstStyle>
            <a:defPPr>
              <a:defRPr lang="en-US"/>
            </a:defPPr>
            <a:lvl1pPr marR="0" lvl="0" indent="0" defTabSz="914377" fontAlgn="auto">
              <a:lnSpc>
                <a:spcPct val="90000"/>
              </a:lnSpc>
              <a:spcBef>
                <a:spcPts val="1000"/>
              </a:spcBef>
              <a:spcAft>
                <a:spcPts val="0"/>
              </a:spcAft>
              <a:buClrTx/>
              <a:buSzTx/>
              <a:buFont typeface="Arial" panose="020B0604020202020204" pitchFamily="34" charset="0"/>
              <a:buNone/>
              <a:tabLst/>
              <a:defRPr kumimoji="0" sz="2000" b="1" i="0" u="none" strike="noStrike" cap="none" spc="0" normalizeH="0" baseline="0">
                <a:ln>
                  <a:noFill/>
                </a:ln>
                <a:solidFill>
                  <a:srgbClr val="73C0D3"/>
                </a:solidFill>
                <a:effectLst/>
                <a:uLnTx/>
                <a:uFillTx/>
                <a:latin typeface="Calibri" panose="020F0502020204030204"/>
              </a:defRPr>
            </a:lvl1pPr>
            <a:lvl2pPr indent="0" defTabSz="914377">
              <a:lnSpc>
                <a:spcPct val="90000"/>
              </a:lnSpc>
              <a:spcBef>
                <a:spcPts val="500"/>
              </a:spcBef>
              <a:buFont typeface="Arial" panose="020B0604020202020204" pitchFamily="34" charset="0"/>
              <a:buNone/>
              <a:defRPr sz="2000" b="1">
                <a:solidFill>
                  <a:schemeClr val="tx2"/>
                </a:solidFill>
              </a:defRPr>
            </a:lvl2pPr>
            <a:lvl3pPr indent="0" defTabSz="914377">
              <a:lnSpc>
                <a:spcPct val="90000"/>
              </a:lnSpc>
              <a:spcBef>
                <a:spcPts val="500"/>
              </a:spcBef>
              <a:buFont typeface="Arial" panose="020B0604020202020204" pitchFamily="34" charset="0"/>
              <a:buNone/>
              <a:defRPr b="1">
                <a:solidFill>
                  <a:schemeClr val="tx2"/>
                </a:solidFill>
              </a:defRPr>
            </a:lvl3pPr>
            <a:lvl4pPr indent="0" defTabSz="914377">
              <a:lnSpc>
                <a:spcPct val="90000"/>
              </a:lnSpc>
              <a:spcBef>
                <a:spcPts val="500"/>
              </a:spcBef>
              <a:buFont typeface="Arial" panose="020B0604020202020204" pitchFamily="34" charset="0"/>
              <a:buNone/>
              <a:defRPr sz="1600" b="1">
                <a:solidFill>
                  <a:schemeClr val="tx2"/>
                </a:solidFill>
              </a:defRPr>
            </a:lvl4pPr>
            <a:lvl5pPr indent="0" defTabSz="914377">
              <a:lnSpc>
                <a:spcPct val="90000"/>
              </a:lnSpc>
              <a:spcBef>
                <a:spcPts val="500"/>
              </a:spcBef>
              <a:buFont typeface="Arial" panose="020B0604020202020204" pitchFamily="34" charset="0"/>
              <a:buNone/>
              <a:defRPr sz="1600" b="1">
                <a:solidFill>
                  <a:schemeClr val="tx2"/>
                </a:solidFill>
              </a:defRPr>
            </a:lvl5pPr>
            <a:lvl6pPr indent="0" defTabSz="914377">
              <a:lnSpc>
                <a:spcPct val="90000"/>
              </a:lnSpc>
              <a:spcBef>
                <a:spcPts val="500"/>
              </a:spcBef>
              <a:buFont typeface="Arial" panose="020B0604020202020204" pitchFamily="34" charset="0"/>
              <a:buNone/>
              <a:defRPr sz="1600" b="1"/>
            </a:lvl6pPr>
            <a:lvl7pPr indent="0" defTabSz="914377">
              <a:lnSpc>
                <a:spcPct val="90000"/>
              </a:lnSpc>
              <a:spcBef>
                <a:spcPts val="500"/>
              </a:spcBef>
              <a:buFont typeface="Arial" panose="020B0604020202020204" pitchFamily="34" charset="0"/>
              <a:buNone/>
              <a:defRPr sz="1600" b="1"/>
            </a:lvl7pPr>
            <a:lvl8pPr indent="0" defTabSz="914377">
              <a:lnSpc>
                <a:spcPct val="90000"/>
              </a:lnSpc>
              <a:spcBef>
                <a:spcPts val="500"/>
              </a:spcBef>
              <a:buFont typeface="Arial" panose="020B0604020202020204" pitchFamily="34" charset="0"/>
              <a:buNone/>
              <a:defRPr sz="1600" b="1"/>
            </a:lvl8pPr>
            <a:lvl9pPr indent="0" defTabSz="914377">
              <a:lnSpc>
                <a:spcPct val="90000"/>
              </a:lnSpc>
              <a:spcBef>
                <a:spcPts val="500"/>
              </a:spcBef>
              <a:buFont typeface="Arial" panose="020B0604020202020204" pitchFamily="34" charset="0"/>
              <a:buNone/>
              <a:defRPr sz="1600" b="1"/>
            </a:lvl9pPr>
          </a:lstStyle>
          <a:p>
            <a:r>
              <a:rPr lang="en-US" dirty="0"/>
              <a:t>88 complete responses, baseline average is 71% agree or strongly agree</a:t>
            </a:r>
          </a:p>
        </p:txBody>
      </p:sp>
      <p:graphicFrame>
        <p:nvGraphicFramePr>
          <p:cNvPr id="17" name="Table 16"/>
          <p:cNvGraphicFramePr>
            <a:graphicFrameLocks noGrp="1"/>
          </p:cNvGraphicFramePr>
          <p:nvPr>
            <p:extLst>
              <p:ext uri="{D42A27DB-BD31-4B8C-83A1-F6EECF244321}">
                <p14:modId xmlns:p14="http://schemas.microsoft.com/office/powerpoint/2010/main" val="4067867494"/>
              </p:ext>
            </p:extLst>
          </p:nvPr>
        </p:nvGraphicFramePr>
        <p:xfrm>
          <a:off x="1732232" y="2254798"/>
          <a:ext cx="7993826" cy="2709290"/>
        </p:xfrm>
        <a:graphic>
          <a:graphicData uri="http://schemas.openxmlformats.org/drawingml/2006/table">
            <a:tbl>
              <a:tblPr firstRow="1" bandRow="1">
                <a:tableStyleId>{2D5ABB26-0587-4C30-8999-92F81FD0307C}</a:tableStyleId>
              </a:tblPr>
              <a:tblGrid>
                <a:gridCol w="3996913">
                  <a:extLst>
                    <a:ext uri="{9D8B030D-6E8A-4147-A177-3AD203B41FA5}">
                      <a16:colId xmlns:a16="http://schemas.microsoft.com/office/drawing/2014/main" val="3487975322"/>
                    </a:ext>
                  </a:extLst>
                </a:gridCol>
                <a:gridCol w="3996913">
                  <a:extLst>
                    <a:ext uri="{9D8B030D-6E8A-4147-A177-3AD203B41FA5}">
                      <a16:colId xmlns:a16="http://schemas.microsoft.com/office/drawing/2014/main" val="3224728070"/>
                    </a:ext>
                  </a:extLst>
                </a:gridCol>
              </a:tblGrid>
              <a:tr h="541858">
                <a:tc>
                  <a:txBody>
                    <a:bodyPr/>
                    <a:lstStyle/>
                    <a:p>
                      <a:r>
                        <a:rPr lang="en-US" sz="1400" b="1" dirty="0">
                          <a:latin typeface="Calibri" panose="020F0502020204030204" pitchFamily="34" charset="0"/>
                          <a:cs typeface="Calibri" panose="020F0502020204030204" pitchFamily="34" charset="0"/>
                        </a:rPr>
                        <a:t>Leadership promotes </a:t>
                      </a:r>
                      <a:br>
                        <a:rPr lang="en-US" sz="1400" b="1" dirty="0">
                          <a:latin typeface="Calibri" panose="020F0502020204030204" pitchFamily="34" charset="0"/>
                          <a:cs typeface="Calibri" panose="020F0502020204030204" pitchFamily="34" charset="0"/>
                        </a:rPr>
                      </a:br>
                      <a:r>
                        <a:rPr lang="en-US" sz="1400" b="1" dirty="0">
                          <a:latin typeface="Calibri" panose="020F0502020204030204" pitchFamily="34" charset="0"/>
                          <a:cs typeface="Calibri" panose="020F0502020204030204" pitchFamily="34" charset="0"/>
                        </a:rPr>
                        <a:t>quality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377" rtl="0" eaLnBrk="1" latinLnBrk="0" hangingPunct="1"/>
                      <a:r>
                        <a:rPr lang="en-US" sz="1400" b="1" kern="1200" dirty="0">
                          <a:solidFill>
                            <a:schemeClr val="tx1"/>
                          </a:solidFill>
                          <a:latin typeface="Calibri" panose="020F0502020204030204" pitchFamily="34" charset="0"/>
                          <a:ea typeface="+mn-ea"/>
                          <a:cs typeface="Calibri" panose="020F0502020204030204" pitchFamily="34" charset="0"/>
                        </a:rPr>
                        <a:t>Engage to understand </a:t>
                      </a:r>
                      <a:br>
                        <a:rPr lang="en-US" sz="1400" b="1" kern="1200" dirty="0">
                          <a:solidFill>
                            <a:schemeClr val="tx1"/>
                          </a:solidFill>
                          <a:latin typeface="Calibri" panose="020F0502020204030204" pitchFamily="34" charset="0"/>
                          <a:ea typeface="+mn-ea"/>
                          <a:cs typeface="Calibri" panose="020F0502020204030204" pitchFamily="34" charset="0"/>
                        </a:rPr>
                      </a:br>
                      <a:r>
                        <a:rPr lang="en-US" sz="1400" b="1" kern="1200" dirty="0">
                          <a:solidFill>
                            <a:schemeClr val="tx1"/>
                          </a:solidFill>
                          <a:latin typeface="Calibri" panose="020F0502020204030204" pitchFamily="34" charset="0"/>
                          <a:ea typeface="+mn-ea"/>
                          <a:cs typeface="Calibri" panose="020F0502020204030204" pitchFamily="34" charset="0"/>
                        </a:rPr>
                        <a:t>behaviors that drive quality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97562878"/>
                  </a:ext>
                </a:extLst>
              </a:tr>
              <a:tr h="541858">
                <a:tc>
                  <a:txBody>
                    <a:bodyPr/>
                    <a:lstStyle/>
                    <a:p>
                      <a:r>
                        <a:rPr lang="en-US" sz="1400" b="1" dirty="0">
                          <a:latin typeface="Calibri" panose="020F0502020204030204" pitchFamily="34" charset="0"/>
                          <a:cs typeface="Calibri" panose="020F0502020204030204" pitchFamily="34" charset="0"/>
                        </a:rPr>
                        <a:t>Prioritize quality </a:t>
                      </a:r>
                      <a:br>
                        <a:rPr lang="en-US" sz="1400" b="1" dirty="0">
                          <a:latin typeface="Calibri" panose="020F0502020204030204" pitchFamily="34" charset="0"/>
                          <a:cs typeface="Calibri" panose="020F0502020204030204" pitchFamily="34" charset="0"/>
                        </a:rPr>
                      </a:br>
                      <a:r>
                        <a:rPr lang="en-US" sz="1400" b="1" dirty="0">
                          <a:latin typeface="Calibri" panose="020F0502020204030204" pitchFamily="34" charset="0"/>
                          <a:cs typeface="Calibri" panose="020F0502020204030204" pitchFamily="34" charset="0"/>
                        </a:rPr>
                        <a:t>over cost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b="1" dirty="0">
                          <a:latin typeface="Calibri" panose="020F0502020204030204" pitchFamily="34" charset="0"/>
                          <a:cs typeface="Calibri" panose="020F0502020204030204" pitchFamily="34" charset="0"/>
                        </a:rPr>
                        <a:t>Effectively communicated </a:t>
                      </a:r>
                      <a:br>
                        <a:rPr lang="en-US" sz="1400" b="1" dirty="0">
                          <a:latin typeface="Calibri" panose="020F0502020204030204" pitchFamily="34" charset="0"/>
                          <a:cs typeface="Calibri" panose="020F0502020204030204" pitchFamily="34" charset="0"/>
                        </a:rPr>
                      </a:br>
                      <a:r>
                        <a:rPr lang="en-US" sz="1400" b="1" dirty="0">
                          <a:latin typeface="Calibri" panose="020F0502020204030204" pitchFamily="34" charset="0"/>
                          <a:cs typeface="Calibri" panose="020F0502020204030204" pitchFamily="34" charset="0"/>
                        </a:rPr>
                        <a:t>quality strategy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02672227"/>
                  </a:ext>
                </a:extLst>
              </a:tr>
              <a:tr h="541858">
                <a:tc>
                  <a:txBody>
                    <a:bodyPr/>
                    <a:lstStyle/>
                    <a:p>
                      <a:r>
                        <a:rPr lang="en-US" sz="1400" b="1" dirty="0">
                          <a:latin typeface="Calibri" panose="020F0502020204030204" pitchFamily="34" charset="0"/>
                          <a:cs typeface="Calibri" panose="020F0502020204030204" pitchFamily="34" charset="0"/>
                        </a:rPr>
                        <a:t>Quality and </a:t>
                      </a:r>
                      <a:br>
                        <a:rPr lang="en-US" sz="1400" b="1" dirty="0">
                          <a:latin typeface="Calibri" panose="020F0502020204030204" pitchFamily="34" charset="0"/>
                          <a:cs typeface="Calibri" panose="020F0502020204030204" pitchFamily="34" charset="0"/>
                        </a:rPr>
                      </a:br>
                      <a:r>
                        <a:rPr lang="en-US" sz="1400" b="1" dirty="0">
                          <a:latin typeface="Calibri" panose="020F0502020204030204" pitchFamily="34" charset="0"/>
                          <a:cs typeface="Calibri" panose="020F0502020204030204" pitchFamily="34" charset="0"/>
                        </a:rPr>
                        <a:t>my role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b="1" dirty="0">
                          <a:latin typeface="Calibri" panose="020F0502020204030204" pitchFamily="34" charset="0"/>
                          <a:cs typeface="Calibri" panose="020F0502020204030204" pitchFamily="34" charset="0"/>
                        </a:rPr>
                        <a:t>Focus on prevention </a:t>
                      </a:r>
                      <a:br>
                        <a:rPr lang="en-US" sz="1400" b="1" dirty="0">
                          <a:latin typeface="Calibri" panose="020F0502020204030204" pitchFamily="34" charset="0"/>
                          <a:cs typeface="Calibri" panose="020F0502020204030204" pitchFamily="34" charset="0"/>
                        </a:rPr>
                      </a:br>
                      <a:r>
                        <a:rPr lang="en-US" sz="1400" b="1" dirty="0">
                          <a:latin typeface="Calibri" panose="020F0502020204030204" pitchFamily="34" charset="0"/>
                          <a:cs typeface="Calibri" panose="020F0502020204030204" pitchFamily="34" charset="0"/>
                        </a:rPr>
                        <a:t>over reaction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62521676"/>
                  </a:ext>
                </a:extLst>
              </a:tr>
              <a:tr h="541858">
                <a:tc>
                  <a:txBody>
                    <a:bodyPr/>
                    <a:lstStyle/>
                    <a:p>
                      <a:r>
                        <a:rPr lang="en-US" sz="1400" b="1" dirty="0">
                          <a:latin typeface="Calibri" panose="020F0502020204030204" pitchFamily="34" charset="0"/>
                          <a:cs typeface="Calibri" panose="020F0502020204030204" pitchFamily="34" charset="0"/>
                        </a:rPr>
                        <a:t>Quality</a:t>
                      </a:r>
                      <a:r>
                        <a:rPr lang="en-US" sz="1400" b="1" baseline="0" dirty="0">
                          <a:latin typeface="Calibri" panose="020F0502020204030204" pitchFamily="34" charset="0"/>
                          <a:cs typeface="Calibri" panose="020F0502020204030204" pitchFamily="34" charset="0"/>
                        </a:rPr>
                        <a:t> in </a:t>
                      </a:r>
                      <a:br>
                        <a:rPr lang="en-US" sz="1400" b="1" baseline="0" dirty="0">
                          <a:latin typeface="Calibri" panose="020F0502020204030204" pitchFamily="34" charset="0"/>
                          <a:cs typeface="Calibri" panose="020F0502020204030204" pitchFamily="34" charset="0"/>
                        </a:rPr>
                      </a:br>
                      <a:r>
                        <a:rPr lang="en-US" sz="1400" b="1" baseline="0" dirty="0">
                          <a:latin typeface="Calibri" panose="020F0502020204030204" pitchFamily="34" charset="0"/>
                          <a:cs typeface="Calibri" panose="020F0502020204030204" pitchFamily="34" charset="0"/>
                        </a:rPr>
                        <a:t>performance reviews</a:t>
                      </a:r>
                      <a:endParaRPr lang="en-US" sz="1400" b="1" dirty="0">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b="1" dirty="0">
                          <a:latin typeface="Calibri" panose="020F0502020204030204" pitchFamily="34" charset="0"/>
                          <a:cs typeface="Calibri" panose="020F0502020204030204" pitchFamily="34" charset="0"/>
                        </a:rPr>
                        <a:t>Formally measure </a:t>
                      </a:r>
                      <a:br>
                        <a:rPr lang="en-US" sz="1400" b="1" dirty="0">
                          <a:latin typeface="Calibri" panose="020F0502020204030204" pitchFamily="34" charset="0"/>
                          <a:cs typeface="Calibri" panose="020F0502020204030204" pitchFamily="34" charset="0"/>
                        </a:rPr>
                      </a:br>
                      <a:r>
                        <a:rPr lang="en-US" sz="1400" b="1" dirty="0">
                          <a:latin typeface="Calibri" panose="020F0502020204030204" pitchFamily="34" charset="0"/>
                          <a:cs typeface="Calibri" panose="020F0502020204030204" pitchFamily="34" charset="0"/>
                        </a:rPr>
                        <a:t>cost of quality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72948886"/>
                  </a:ext>
                </a:extLst>
              </a:tr>
              <a:tr h="541858">
                <a:tc>
                  <a:txBody>
                    <a:bodyPr/>
                    <a:lstStyle/>
                    <a:p>
                      <a:r>
                        <a:rPr lang="en-US" sz="1400" b="1" dirty="0">
                          <a:latin typeface="Calibri" panose="020F0502020204030204" pitchFamily="34" charset="0"/>
                          <a:cs typeface="Calibri" panose="020F0502020204030204" pitchFamily="34" charset="0"/>
                        </a:rPr>
                        <a:t>Objective quality</a:t>
                      </a:r>
                      <a:br>
                        <a:rPr lang="en-US" sz="1400" b="1" dirty="0">
                          <a:latin typeface="Calibri" panose="020F0502020204030204" pitchFamily="34" charset="0"/>
                          <a:cs typeface="Calibri" panose="020F0502020204030204" pitchFamily="34" charset="0"/>
                        </a:rPr>
                      </a:br>
                      <a:r>
                        <a:rPr lang="en-US" sz="1400" b="1" dirty="0">
                          <a:latin typeface="Calibri" panose="020F0502020204030204" pitchFamily="34" charset="0"/>
                          <a:cs typeface="Calibri" panose="020F0502020204030204" pitchFamily="34" charset="0"/>
                        </a:rPr>
                        <a:t>performance measures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b="1" dirty="0">
                          <a:latin typeface="Calibri" panose="020F0502020204030204" pitchFamily="34" charset="0"/>
                          <a:cs typeface="Calibri" panose="020F0502020204030204" pitchFamily="34" charset="0"/>
                        </a:rPr>
                        <a:t>Benchmark and share </a:t>
                      </a:r>
                      <a:br>
                        <a:rPr lang="en-US" sz="1400" b="1" dirty="0">
                          <a:latin typeface="Calibri" panose="020F0502020204030204" pitchFamily="34" charset="0"/>
                          <a:cs typeface="Calibri" panose="020F0502020204030204" pitchFamily="34" charset="0"/>
                        </a:rPr>
                      </a:br>
                      <a:r>
                        <a:rPr lang="en-US" sz="1400" b="1" dirty="0">
                          <a:latin typeface="Calibri" panose="020F0502020204030204" pitchFamily="34" charset="0"/>
                          <a:cs typeface="Calibri" panose="020F0502020204030204" pitchFamily="34" charset="0"/>
                        </a:rPr>
                        <a:t>best practices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50878436"/>
                  </a:ext>
                </a:extLst>
              </a:tr>
            </a:tbl>
          </a:graphicData>
        </a:graphic>
      </p:graphicFrame>
      <p:sp>
        <p:nvSpPr>
          <p:cNvPr id="18" name="TextBox 17"/>
          <p:cNvSpPr txBox="1"/>
          <p:nvPr/>
        </p:nvSpPr>
        <p:spPr>
          <a:xfrm>
            <a:off x="4568305" y="1865237"/>
            <a:ext cx="1006078" cy="415498"/>
          </a:xfrm>
          <a:prstGeom prst="rect">
            <a:avLst/>
          </a:prstGeom>
          <a:noFill/>
        </p:spPr>
        <p:txBody>
          <a:bodyPr wrap="square" rtlCol="0">
            <a:spAutoFit/>
          </a:bodyPr>
          <a:lstStyle/>
          <a:p>
            <a:pPr algn="ctr"/>
            <a:r>
              <a:rPr lang="en-US" sz="1050" b="1" dirty="0">
                <a:latin typeface="Calibri" panose="020F0502020204030204" pitchFamily="34" charset="0"/>
                <a:cs typeface="Calibri" panose="020F0502020204030204" pitchFamily="34" charset="0"/>
              </a:rPr>
              <a:t>Strongly Agree </a:t>
            </a:r>
          </a:p>
          <a:p>
            <a:pPr algn="ctr"/>
            <a:r>
              <a:rPr lang="en-US" sz="1050" b="1" dirty="0">
                <a:latin typeface="Calibri" panose="020F0502020204030204" pitchFamily="34" charset="0"/>
                <a:cs typeface="Calibri" panose="020F0502020204030204" pitchFamily="34" charset="0"/>
              </a:rPr>
              <a:t> or Agree</a:t>
            </a:r>
          </a:p>
        </p:txBody>
      </p:sp>
      <p:sp>
        <p:nvSpPr>
          <p:cNvPr id="19" name="TextBox 18"/>
          <p:cNvSpPr txBox="1"/>
          <p:nvPr/>
        </p:nvSpPr>
        <p:spPr>
          <a:xfrm>
            <a:off x="3562226" y="1872932"/>
            <a:ext cx="1006078" cy="430887"/>
          </a:xfrm>
          <a:prstGeom prst="rect">
            <a:avLst/>
          </a:prstGeom>
          <a:noFill/>
        </p:spPr>
        <p:txBody>
          <a:bodyPr wrap="square" rtlCol="0">
            <a:spAutoFit/>
          </a:bodyPr>
          <a:lstStyle/>
          <a:p>
            <a:pPr algn="ctr"/>
            <a:r>
              <a:rPr lang="en-US" sz="1050" b="1" dirty="0">
                <a:latin typeface="Calibri" panose="020F0502020204030204" pitchFamily="34" charset="0"/>
                <a:cs typeface="Calibri" panose="020F0502020204030204" pitchFamily="34" charset="0"/>
              </a:rPr>
              <a:t>Neutral or Disagree</a:t>
            </a:r>
          </a:p>
        </p:txBody>
      </p:sp>
      <p:graphicFrame>
        <p:nvGraphicFramePr>
          <p:cNvPr id="20" name="Table 19"/>
          <p:cNvGraphicFramePr>
            <a:graphicFrameLocks noGrp="1"/>
          </p:cNvGraphicFramePr>
          <p:nvPr>
            <p:extLst>
              <p:ext uri="{D42A27DB-BD31-4B8C-83A1-F6EECF244321}">
                <p14:modId xmlns:p14="http://schemas.microsoft.com/office/powerpoint/2010/main" val="1738955626"/>
              </p:ext>
            </p:extLst>
          </p:nvPr>
        </p:nvGraphicFramePr>
        <p:xfrm>
          <a:off x="3562227" y="2254799"/>
          <a:ext cx="2012156" cy="2709290"/>
        </p:xfrm>
        <a:graphic>
          <a:graphicData uri="http://schemas.openxmlformats.org/drawingml/2006/table">
            <a:tbl>
              <a:tblPr firstRow="1" bandRow="1">
                <a:tableStyleId>{5C22544A-7EE6-4342-B048-85BDC9FD1C3A}</a:tableStyleId>
              </a:tblPr>
              <a:tblGrid>
                <a:gridCol w="1006078">
                  <a:extLst>
                    <a:ext uri="{9D8B030D-6E8A-4147-A177-3AD203B41FA5}">
                      <a16:colId xmlns:a16="http://schemas.microsoft.com/office/drawing/2014/main" val="3533527874"/>
                    </a:ext>
                  </a:extLst>
                </a:gridCol>
                <a:gridCol w="1006078">
                  <a:extLst>
                    <a:ext uri="{9D8B030D-6E8A-4147-A177-3AD203B41FA5}">
                      <a16:colId xmlns:a16="http://schemas.microsoft.com/office/drawing/2014/main" val="2773438662"/>
                    </a:ext>
                  </a:extLst>
                </a:gridCol>
              </a:tblGrid>
              <a:tr h="541858">
                <a:tc>
                  <a:txBody>
                    <a:bodyPr/>
                    <a:lstStyle/>
                    <a:p>
                      <a:pPr algn="ctr"/>
                      <a:r>
                        <a:rPr lang="en-US" sz="1400" dirty="0">
                          <a:solidFill>
                            <a:srgbClr val="FF0000"/>
                          </a:solidFill>
                        </a:rPr>
                        <a:t>       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400" dirty="0">
                          <a:solidFill>
                            <a:srgbClr val="00863D"/>
                          </a:solidFill>
                        </a:rPr>
                        <a:t>    91%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0985759"/>
                  </a:ext>
                </a:extLst>
              </a:tr>
              <a:tr h="541858">
                <a:tc>
                  <a:txBody>
                    <a:bodyPr/>
                    <a:lstStyle/>
                    <a:p>
                      <a:pPr algn="l"/>
                      <a:r>
                        <a:rPr lang="en-US" sz="1400" b="1" dirty="0">
                          <a:solidFill>
                            <a:srgbClr val="FF0000"/>
                          </a:solidFill>
                        </a:rPr>
                        <a:t>     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400" b="1" dirty="0">
                          <a:solidFill>
                            <a:srgbClr val="00863D"/>
                          </a:solidFill>
                        </a:rPr>
                        <a:t>  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5572235"/>
                  </a:ext>
                </a:extLst>
              </a:tr>
              <a:tr h="541858">
                <a:tc>
                  <a:txBody>
                    <a:bodyPr/>
                    <a:lstStyle/>
                    <a:p>
                      <a:pPr algn="ctr"/>
                      <a:r>
                        <a:rPr lang="en-US" sz="1400" b="1" dirty="0">
                          <a:solidFill>
                            <a:srgbClr val="FF0000"/>
                          </a:solidFill>
                        </a:rPr>
                        <a:t>     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400" b="1" dirty="0">
                          <a:solidFill>
                            <a:srgbClr val="00863D"/>
                          </a:solidFill>
                        </a:rPr>
                        <a:t>    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9394089"/>
                  </a:ext>
                </a:extLst>
              </a:tr>
              <a:tr h="541858">
                <a:tc>
                  <a:txBody>
                    <a:bodyPr/>
                    <a:lstStyle/>
                    <a:p>
                      <a:pPr algn="ctr"/>
                      <a:r>
                        <a:rPr lang="en-US" sz="1400" b="1" dirty="0">
                          <a:solidFill>
                            <a:srgbClr val="FF0000"/>
                          </a:solidFill>
                        </a:rPr>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400" b="1" dirty="0">
                          <a:solidFill>
                            <a:srgbClr val="00863D"/>
                          </a:solidFill>
                        </a:rPr>
                        <a:t>   84%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305846"/>
                  </a:ext>
                </a:extLst>
              </a:tr>
              <a:tr h="541858">
                <a:tc>
                  <a:txBody>
                    <a:bodyPr/>
                    <a:lstStyle/>
                    <a:p>
                      <a:pPr algn="ctr"/>
                      <a:r>
                        <a:rPr lang="en-US" sz="1400" b="1" dirty="0">
                          <a:solidFill>
                            <a:srgbClr val="FF0000"/>
                          </a:solidFill>
                        </a:rPr>
                        <a:t>     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400" b="1" dirty="0">
                          <a:solidFill>
                            <a:srgbClr val="00863D"/>
                          </a:solidFill>
                        </a:rPr>
                        <a:t>    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1054733"/>
                  </a:ext>
                </a:extLst>
              </a:tr>
            </a:tbl>
          </a:graphicData>
        </a:graphic>
      </p:graphicFrame>
      <p:sp>
        <p:nvSpPr>
          <p:cNvPr id="21" name="TextBox 20"/>
          <p:cNvSpPr txBox="1"/>
          <p:nvPr/>
        </p:nvSpPr>
        <p:spPr>
          <a:xfrm>
            <a:off x="9002019" y="1857815"/>
            <a:ext cx="1006078" cy="415498"/>
          </a:xfrm>
          <a:prstGeom prst="rect">
            <a:avLst/>
          </a:prstGeom>
          <a:noFill/>
        </p:spPr>
        <p:txBody>
          <a:bodyPr wrap="square" rtlCol="0">
            <a:spAutoFit/>
          </a:bodyPr>
          <a:lstStyle/>
          <a:p>
            <a:pPr algn="ctr"/>
            <a:r>
              <a:rPr lang="en-US" sz="1050" b="1" dirty="0">
                <a:latin typeface="Calibri" panose="020F0502020204030204" pitchFamily="34" charset="0"/>
                <a:cs typeface="Calibri" panose="020F0502020204030204" pitchFamily="34" charset="0"/>
              </a:rPr>
              <a:t>Strongly Agree </a:t>
            </a:r>
          </a:p>
          <a:p>
            <a:pPr algn="ctr"/>
            <a:r>
              <a:rPr lang="en-US" sz="1050" b="1" dirty="0">
                <a:latin typeface="Calibri" panose="020F0502020204030204" pitchFamily="34" charset="0"/>
                <a:cs typeface="Calibri" panose="020F0502020204030204" pitchFamily="34" charset="0"/>
              </a:rPr>
              <a:t> or Agree</a:t>
            </a:r>
          </a:p>
        </p:txBody>
      </p:sp>
      <p:sp>
        <p:nvSpPr>
          <p:cNvPr id="22" name="TextBox 21"/>
          <p:cNvSpPr txBox="1"/>
          <p:nvPr/>
        </p:nvSpPr>
        <p:spPr>
          <a:xfrm>
            <a:off x="7995940" y="1865510"/>
            <a:ext cx="1006078" cy="430887"/>
          </a:xfrm>
          <a:prstGeom prst="rect">
            <a:avLst/>
          </a:prstGeom>
          <a:noFill/>
        </p:spPr>
        <p:txBody>
          <a:bodyPr wrap="square" rtlCol="0">
            <a:spAutoFit/>
          </a:bodyPr>
          <a:lstStyle/>
          <a:p>
            <a:pPr algn="ctr"/>
            <a:r>
              <a:rPr lang="en-US" sz="1050" b="1" dirty="0">
                <a:latin typeface="Calibri" panose="020F0502020204030204" pitchFamily="34" charset="0"/>
                <a:cs typeface="Calibri" panose="020F0502020204030204" pitchFamily="34" charset="0"/>
              </a:rPr>
              <a:t>Neutral or Disagree</a:t>
            </a:r>
          </a:p>
        </p:txBody>
      </p:sp>
      <p:graphicFrame>
        <p:nvGraphicFramePr>
          <p:cNvPr id="23" name="Table 22"/>
          <p:cNvGraphicFramePr>
            <a:graphicFrameLocks noGrp="1"/>
          </p:cNvGraphicFramePr>
          <p:nvPr>
            <p:extLst>
              <p:ext uri="{D42A27DB-BD31-4B8C-83A1-F6EECF244321}">
                <p14:modId xmlns:p14="http://schemas.microsoft.com/office/powerpoint/2010/main" val="1242416944"/>
              </p:ext>
            </p:extLst>
          </p:nvPr>
        </p:nvGraphicFramePr>
        <p:xfrm>
          <a:off x="7995941" y="2247377"/>
          <a:ext cx="2012156" cy="2709290"/>
        </p:xfrm>
        <a:graphic>
          <a:graphicData uri="http://schemas.openxmlformats.org/drawingml/2006/table">
            <a:tbl>
              <a:tblPr firstRow="1" bandRow="1">
                <a:tableStyleId>{5C22544A-7EE6-4342-B048-85BDC9FD1C3A}</a:tableStyleId>
              </a:tblPr>
              <a:tblGrid>
                <a:gridCol w="1006078">
                  <a:extLst>
                    <a:ext uri="{9D8B030D-6E8A-4147-A177-3AD203B41FA5}">
                      <a16:colId xmlns:a16="http://schemas.microsoft.com/office/drawing/2014/main" val="3533527874"/>
                    </a:ext>
                  </a:extLst>
                </a:gridCol>
                <a:gridCol w="1006078">
                  <a:extLst>
                    <a:ext uri="{9D8B030D-6E8A-4147-A177-3AD203B41FA5}">
                      <a16:colId xmlns:a16="http://schemas.microsoft.com/office/drawing/2014/main" val="2773438662"/>
                    </a:ext>
                  </a:extLst>
                </a:gridCol>
              </a:tblGrid>
              <a:tr h="541858">
                <a:tc>
                  <a:txBody>
                    <a:bodyPr/>
                    <a:lstStyle/>
                    <a:p>
                      <a:pPr marL="0" algn="ctr" defTabSz="914377" rtl="0" eaLnBrk="1" latinLnBrk="0" hangingPunct="1"/>
                      <a:r>
                        <a:rPr lang="en-US" sz="1400" b="1" kern="1200" dirty="0">
                          <a:solidFill>
                            <a:srgbClr val="FF0000"/>
                          </a:solidFill>
                          <a:latin typeface="+mn-lt"/>
                          <a:ea typeface="+mn-ea"/>
                          <a:cs typeface="+mn-cs"/>
                        </a:rPr>
                        <a:t>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377" rtl="0" eaLnBrk="1" latinLnBrk="0" hangingPunct="1"/>
                      <a:r>
                        <a:rPr lang="en-US" sz="1400" b="1" kern="1200" dirty="0">
                          <a:solidFill>
                            <a:srgbClr val="00863D"/>
                          </a:solidFill>
                          <a:latin typeface="+mn-lt"/>
                          <a:ea typeface="+mn-ea"/>
                          <a:cs typeface="+mn-cs"/>
                        </a:rPr>
                        <a:t>  67%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0985759"/>
                  </a:ext>
                </a:extLst>
              </a:tr>
              <a:tr h="541858">
                <a:tc>
                  <a:txBody>
                    <a:bodyPr/>
                    <a:lstStyle/>
                    <a:p>
                      <a:pPr marL="0" algn="ctr" defTabSz="914377" rtl="0" eaLnBrk="1" latinLnBrk="0" hangingPunct="1"/>
                      <a:r>
                        <a:rPr lang="en-US" sz="1400" b="1" kern="1200" dirty="0">
                          <a:solidFill>
                            <a:srgbClr val="FF0000"/>
                          </a:solidFill>
                          <a:latin typeface="+mn-lt"/>
                          <a:ea typeface="+mn-ea"/>
                          <a:cs typeface="+mn-cs"/>
                        </a:rPr>
                        <a:t>  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377" rtl="0" eaLnBrk="1" latinLnBrk="0" hangingPunct="1"/>
                      <a:r>
                        <a:rPr lang="en-US" sz="1400" b="1" kern="1200" dirty="0">
                          <a:solidFill>
                            <a:srgbClr val="00863D"/>
                          </a:solidFill>
                          <a:latin typeface="+mn-lt"/>
                          <a:ea typeface="+mn-ea"/>
                          <a:cs typeface="+mn-cs"/>
                        </a:rPr>
                        <a:t>   78%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5572235"/>
                  </a:ext>
                </a:extLst>
              </a:tr>
              <a:tr h="541858">
                <a:tc>
                  <a:txBody>
                    <a:bodyPr/>
                    <a:lstStyle/>
                    <a:p>
                      <a:pPr marL="0" algn="l" defTabSz="914377" rtl="0" eaLnBrk="1" latinLnBrk="0" hangingPunct="1"/>
                      <a:r>
                        <a:rPr lang="en-US" sz="1400" b="1" kern="1200" dirty="0">
                          <a:solidFill>
                            <a:srgbClr val="FF0000"/>
                          </a:solidFill>
                          <a:latin typeface="+mn-lt"/>
                          <a:ea typeface="+mn-ea"/>
                          <a:cs typeface="+mn-cs"/>
                        </a:rPr>
                        <a:t>53%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377" rtl="0" eaLnBrk="1" latinLnBrk="0" hangingPunct="1"/>
                      <a:r>
                        <a:rPr lang="en-US" sz="1400" b="1" kern="1200" dirty="0">
                          <a:solidFill>
                            <a:srgbClr val="00863D"/>
                          </a:solidFill>
                          <a:latin typeface="+mn-lt"/>
                          <a:ea typeface="+mn-ea"/>
                          <a:cs typeface="+mn-cs"/>
                        </a:rPr>
                        <a:t>47%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9394089"/>
                  </a:ext>
                </a:extLst>
              </a:tr>
              <a:tr h="541858">
                <a:tc>
                  <a:txBody>
                    <a:bodyPr/>
                    <a:lstStyle/>
                    <a:p>
                      <a:pPr marL="0" algn="ctr" defTabSz="914377" rtl="0" eaLnBrk="1" latinLnBrk="0" hangingPunct="1"/>
                      <a:r>
                        <a:rPr lang="en-US" sz="1400" b="1" kern="1200" dirty="0">
                          <a:solidFill>
                            <a:srgbClr val="FF0000"/>
                          </a:solidFill>
                          <a:latin typeface="+mn-lt"/>
                          <a:ea typeface="+mn-ea"/>
                          <a:cs typeface="+mn-cs"/>
                        </a:rPr>
                        <a:t>        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377" rtl="0" eaLnBrk="1" latinLnBrk="0" hangingPunct="1"/>
                      <a:r>
                        <a:rPr lang="en-US" sz="1400" b="1" kern="1200" dirty="0">
                          <a:solidFill>
                            <a:srgbClr val="00863D"/>
                          </a:solidFill>
                          <a:latin typeface="+mn-lt"/>
                          <a:ea typeface="+mn-ea"/>
                          <a:cs typeface="+mn-cs"/>
                        </a:rPr>
                        <a:t>        39%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305846"/>
                  </a:ext>
                </a:extLst>
              </a:tr>
              <a:tr h="541858">
                <a:tc>
                  <a:txBody>
                    <a:bodyPr/>
                    <a:lstStyle/>
                    <a:p>
                      <a:pPr marL="0" algn="l" defTabSz="914377" rtl="0" eaLnBrk="1" latinLnBrk="0" hangingPunct="1"/>
                      <a:r>
                        <a:rPr lang="en-US" sz="1400" b="1" kern="1200" dirty="0">
                          <a:solidFill>
                            <a:srgbClr val="FF0000"/>
                          </a:solidFill>
                          <a:latin typeface="+mn-lt"/>
                          <a:ea typeface="+mn-ea"/>
                          <a:cs typeface="+mn-cs"/>
                        </a:rPr>
                        <a:t>   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377" rtl="0" eaLnBrk="1" latinLnBrk="0" hangingPunct="1"/>
                      <a:r>
                        <a:rPr lang="en-US" sz="1400" b="1" kern="1200" dirty="0">
                          <a:solidFill>
                            <a:srgbClr val="00863D"/>
                          </a:solidFill>
                          <a:latin typeface="+mn-lt"/>
                          <a:ea typeface="+mn-ea"/>
                          <a:cs typeface="+mn-cs"/>
                        </a:rPr>
                        <a:t> 57%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1054733"/>
                  </a:ext>
                </a:extLst>
              </a:tr>
            </a:tbl>
          </a:graphicData>
        </a:graphic>
      </p:graphicFrame>
      <p:sp>
        <p:nvSpPr>
          <p:cNvPr id="24" name="TextBox 23"/>
          <p:cNvSpPr txBox="1"/>
          <p:nvPr/>
        </p:nvSpPr>
        <p:spPr>
          <a:xfrm>
            <a:off x="3729475" y="5391731"/>
            <a:ext cx="7144910" cy="369332"/>
          </a:xfrm>
          <a:prstGeom prst="rect">
            <a:avLst/>
          </a:prstGeom>
          <a:noFill/>
        </p:spPr>
        <p:txBody>
          <a:bodyPr wrap="square" rtlCol="0">
            <a:spAutoFit/>
          </a:bodyPr>
          <a:lstStyle/>
          <a:p>
            <a:pPr algn="r"/>
            <a:r>
              <a:rPr lang="en-US" b="1" dirty="0">
                <a:solidFill>
                  <a:schemeClr val="bg2">
                    <a:lumMod val="50000"/>
                  </a:schemeClr>
                </a:solidFill>
              </a:rPr>
              <a:t>Would most employees agree with leadership's view of themselves?</a:t>
            </a:r>
          </a:p>
        </p:txBody>
      </p:sp>
    </p:spTree>
    <p:extLst>
      <p:ext uri="{BB962C8B-B14F-4D97-AF65-F5344CB8AC3E}">
        <p14:creationId xmlns:p14="http://schemas.microsoft.com/office/powerpoint/2010/main" val="4244526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B699A-B540-4B42-86EA-2C446649D4DA}"/>
              </a:ext>
            </a:extLst>
          </p:cNvPr>
          <p:cNvSpPr>
            <a:spLocks noGrp="1"/>
          </p:cNvSpPr>
          <p:nvPr>
            <p:ph type="title"/>
          </p:nvPr>
        </p:nvSpPr>
        <p:spPr>
          <a:xfrm>
            <a:off x="838200" y="336551"/>
            <a:ext cx="10515600" cy="615949"/>
          </a:xfrm>
        </p:spPr>
        <p:txBody>
          <a:bodyPr>
            <a:normAutofit/>
          </a:bodyPr>
          <a:lstStyle/>
          <a:p>
            <a:r>
              <a:rPr lang="en-US" sz="3200" dirty="0"/>
              <a:t>Quality and My Role</a:t>
            </a:r>
          </a:p>
        </p:txBody>
      </p:sp>
      <p:sp>
        <p:nvSpPr>
          <p:cNvPr id="4" name="TextBox 3"/>
          <p:cNvSpPr txBox="1"/>
          <p:nvPr/>
        </p:nvSpPr>
        <p:spPr>
          <a:xfrm>
            <a:off x="9086311" y="707880"/>
            <a:ext cx="1308533" cy="666786"/>
          </a:xfrm>
          <a:prstGeom prst="rect">
            <a:avLst/>
          </a:prstGeom>
          <a:noFill/>
        </p:spPr>
        <p:txBody>
          <a:bodyPr wrap="square" rtlCol="0">
            <a:spAutoFit/>
          </a:bodyPr>
          <a:lstStyle/>
          <a:p>
            <a:pPr algn="ctr" defTabSz="914354">
              <a:defRPr/>
            </a:pPr>
            <a:r>
              <a:rPr lang="en-US" sz="3733" b="1" dirty="0">
                <a:solidFill>
                  <a:srgbClr val="FFFFFF"/>
                </a:solidFill>
                <a:latin typeface="Calibri"/>
              </a:rPr>
              <a:t>15+</a:t>
            </a:r>
            <a:endParaRPr lang="en-US" sz="1600" b="1" dirty="0">
              <a:solidFill>
                <a:srgbClr val="FFFFFF"/>
              </a:solidFill>
              <a:latin typeface="Calibri"/>
            </a:endParaRPr>
          </a:p>
        </p:txBody>
      </p:sp>
      <p:sp>
        <p:nvSpPr>
          <p:cNvPr id="10" name="Slide Number Placeholder 9"/>
          <p:cNvSpPr>
            <a:spLocks noGrp="1"/>
          </p:cNvSpPr>
          <p:nvPr>
            <p:ph type="sldNum" sz="quarter" idx="12"/>
          </p:nvPr>
        </p:nvSpPr>
        <p:spPr/>
        <p:txBody>
          <a:bodyPr/>
          <a:lstStyle/>
          <a:p>
            <a:fld id="{25A448CD-2FB6-401A-921B-3A09C67B52B9}" type="slidenum">
              <a:rPr lang="en-US" smtClean="0"/>
              <a:t>4</a:t>
            </a:fld>
            <a:endParaRPr lang="en-US" dirty="0"/>
          </a:p>
        </p:txBody>
      </p:sp>
      <p:sp>
        <p:nvSpPr>
          <p:cNvPr id="8" name="Rectangle 7"/>
          <p:cNvSpPr/>
          <p:nvPr/>
        </p:nvSpPr>
        <p:spPr>
          <a:xfrm>
            <a:off x="3794332" y="1587222"/>
            <a:ext cx="7954266" cy="4262705"/>
          </a:xfrm>
          <a:prstGeom prst="rect">
            <a:avLst/>
          </a:prstGeom>
        </p:spPr>
        <p:txBody>
          <a:bodyPr wrap="square">
            <a:spAutoFit/>
          </a:bodyPr>
          <a:lstStyle/>
          <a:p>
            <a:pPr marL="342900" indent="-342900">
              <a:spcBef>
                <a:spcPts val="600"/>
              </a:spcBef>
              <a:buFont typeface="+mj-lt"/>
              <a:buAutoNum type="arabicPeriod"/>
            </a:pPr>
            <a:r>
              <a:rPr lang="en-US" sz="1600" dirty="0">
                <a:latin typeface="Calibri" panose="020F0502020204030204" pitchFamily="34" charset="0"/>
                <a:cs typeface="Calibri" panose="020F0502020204030204" pitchFamily="34" charset="0"/>
              </a:rPr>
              <a:t>One consistent overriding theme is there is a clear connection between quality goals and objectives for the organization and what is performed by any individual in the organization. Organizations may often achieve these connections through a variety of </a:t>
            </a:r>
            <a:r>
              <a:rPr lang="en-US" sz="1600" b="1" dirty="0">
                <a:latin typeface="Calibri" panose="020F0502020204030204" pitchFamily="34" charset="0"/>
                <a:cs typeface="Calibri" panose="020F0502020204030204" pitchFamily="34" charset="0"/>
              </a:rPr>
              <a:t>quality planning activities</a:t>
            </a:r>
            <a:r>
              <a:rPr lang="en-US" sz="1600" dirty="0">
                <a:latin typeface="Calibri" panose="020F0502020204030204" pitchFamily="34" charset="0"/>
                <a:cs typeface="Calibri" panose="020F0502020204030204" pitchFamily="34" charset="0"/>
              </a:rPr>
              <a:t>.</a:t>
            </a:r>
          </a:p>
          <a:p>
            <a:pPr marL="342900" indent="-342900">
              <a:spcBef>
                <a:spcPts val="600"/>
              </a:spcBef>
              <a:buFont typeface="+mj-lt"/>
              <a:buAutoNum type="arabicPeriod"/>
            </a:pPr>
            <a:r>
              <a:rPr lang="en-US" sz="1600" dirty="0">
                <a:latin typeface="Calibri" panose="020F0502020204030204" pitchFamily="34" charset="0"/>
                <a:ea typeface="Times New Roman" panose="02020603050405020304" pitchFamily="18" charset="0"/>
                <a:cs typeface="Calibri" panose="020F0502020204030204" pitchFamily="34" charset="0"/>
              </a:rPr>
              <a:t>Focusing on behaviors that are understood by all staff including identifying </a:t>
            </a:r>
            <a:r>
              <a:rPr lang="en-US" sz="1600" b="1" dirty="0">
                <a:latin typeface="Calibri" panose="020F0502020204030204" pitchFamily="34" charset="0"/>
                <a:ea typeface="Times New Roman" panose="02020603050405020304" pitchFamily="18" charset="0"/>
                <a:cs typeface="Calibri" panose="020F0502020204030204" pitchFamily="34" charset="0"/>
              </a:rPr>
              <a:t>value statements</a:t>
            </a:r>
            <a:r>
              <a:rPr lang="en-US" sz="1600" dirty="0">
                <a:latin typeface="Calibri" panose="020F0502020204030204" pitchFamily="34" charset="0"/>
                <a:ea typeface="Times New Roman" panose="02020603050405020304" pitchFamily="18" charset="0"/>
                <a:cs typeface="Calibri" panose="020F0502020204030204" pitchFamily="34" charset="0"/>
              </a:rPr>
              <a:t> as a part of training, a slogan, a credo or a motto.  The goals of these statements are to create a culture that drives towards ensuring quality, understanding of how work performed impacts patients, and driving improvement effort.  Examples of these may be provided in statements such as:</a:t>
            </a:r>
          </a:p>
          <a:p>
            <a:pPr lvl="1">
              <a:spcBef>
                <a:spcPts val="600"/>
              </a:spcBef>
            </a:pPr>
            <a:r>
              <a:rPr lang="en-US" sz="1600" dirty="0">
                <a:latin typeface="Calibri" panose="020F0502020204030204" pitchFamily="34" charset="0"/>
                <a:ea typeface="Times New Roman" panose="02020603050405020304" pitchFamily="18" charset="0"/>
                <a:cs typeface="Calibri" panose="020F0502020204030204" pitchFamily="34" charset="0"/>
              </a:rPr>
              <a:t>“We all speak up when we notice something wrong in a blame free environment” </a:t>
            </a:r>
            <a:br>
              <a:rPr lang="en-US" sz="1600" dirty="0">
                <a:latin typeface="Calibri" panose="020F0502020204030204" pitchFamily="34" charset="0"/>
                <a:ea typeface="Times New Roman" panose="02020603050405020304" pitchFamily="18" charset="0"/>
                <a:cs typeface="Calibri" panose="020F0502020204030204" pitchFamily="34" charset="0"/>
              </a:rPr>
            </a:br>
            <a:r>
              <a:rPr lang="en-US" sz="1600" dirty="0">
                <a:latin typeface="Calibri" panose="020F0502020204030204" pitchFamily="34" charset="0"/>
                <a:ea typeface="Times New Roman" panose="02020603050405020304" pitchFamily="18" charset="0"/>
                <a:cs typeface="Calibri" panose="020F0502020204030204" pitchFamily="34" charset="0"/>
              </a:rPr>
              <a:t>“We all share and implement ideas to continuously improve processes and procedures” </a:t>
            </a:r>
            <a:br>
              <a:rPr lang="en-US" sz="1600" dirty="0">
                <a:latin typeface="Calibri" panose="020F0502020204030204" pitchFamily="34" charset="0"/>
                <a:ea typeface="Times New Roman" panose="02020603050405020304" pitchFamily="18" charset="0"/>
                <a:cs typeface="Calibri" panose="020F0502020204030204" pitchFamily="34" charset="0"/>
              </a:rPr>
            </a:br>
            <a:r>
              <a:rPr lang="en-US" sz="1600" dirty="0">
                <a:latin typeface="Calibri" panose="020F0502020204030204" pitchFamily="34" charset="0"/>
                <a:ea typeface="Times New Roman" panose="02020603050405020304" pitchFamily="18" charset="0"/>
                <a:cs typeface="Calibri" panose="020F0502020204030204" pitchFamily="34" charset="0"/>
              </a:rPr>
              <a:t>“We all understand how our actions affect patients”</a:t>
            </a:r>
            <a:br>
              <a:rPr lang="en-US" sz="1600" dirty="0">
                <a:latin typeface="Calibri" panose="020F0502020204030204" pitchFamily="34" charset="0"/>
                <a:ea typeface="Times New Roman" panose="02020603050405020304" pitchFamily="18" charset="0"/>
                <a:cs typeface="Calibri" panose="020F0502020204030204" pitchFamily="34" charset="0"/>
              </a:rPr>
            </a:br>
            <a:r>
              <a:rPr lang="en-US" sz="1600" dirty="0">
                <a:latin typeface="Calibri" panose="020F0502020204030204" pitchFamily="34" charset="0"/>
                <a:ea typeface="Times New Roman" panose="02020603050405020304" pitchFamily="18" charset="0"/>
                <a:cs typeface="Calibri" panose="020F0502020204030204" pitchFamily="34" charset="0"/>
              </a:rPr>
              <a:t>“Quality isn’t someone else’s responsibility. Quality begins with you. So, what can you do?”</a:t>
            </a:r>
          </a:p>
          <a:p>
            <a:pPr marL="342900" indent="-342900">
              <a:spcBef>
                <a:spcPts val="600"/>
              </a:spcBef>
              <a:buFont typeface="+mj-lt"/>
              <a:buAutoNum type="arabicPeriod"/>
            </a:pPr>
            <a:r>
              <a:rPr lang="en-US" sz="1600" dirty="0">
                <a:latin typeface="Calibri" panose="020F0502020204030204" pitchFamily="34" charset="0"/>
                <a:ea typeface="Times New Roman" panose="02020603050405020304" pitchFamily="18" charset="0"/>
                <a:cs typeface="Calibri" panose="020F0502020204030204" pitchFamily="34" charset="0"/>
              </a:rPr>
              <a:t>Organizations successful in creating this connection between its members and quality further instill this through </a:t>
            </a:r>
            <a:r>
              <a:rPr lang="en-US" sz="1600" b="1" dirty="0">
                <a:latin typeface="Calibri" panose="020F0502020204030204" pitchFamily="34" charset="0"/>
                <a:ea typeface="Times New Roman" panose="02020603050405020304" pitchFamily="18" charset="0"/>
                <a:cs typeface="Calibri" panose="020F0502020204030204" pitchFamily="34" charset="0"/>
              </a:rPr>
              <a:t>regular training activities and/or events</a:t>
            </a:r>
            <a:r>
              <a:rPr lang="en-US" sz="1600" dirty="0">
                <a:latin typeface="Calibri" panose="020F0502020204030204" pitchFamily="34" charset="0"/>
                <a:ea typeface="Times New Roman" panose="02020603050405020304" pitchFamily="18" charset="0"/>
                <a:cs typeface="Calibri" panose="020F0502020204030204" pitchFamily="34" charset="0"/>
              </a:rPr>
              <a:t>. </a:t>
            </a:r>
          </a:p>
        </p:txBody>
      </p:sp>
      <p:sp>
        <p:nvSpPr>
          <p:cNvPr id="11" name="Text Placeholder 1">
            <a:extLst>
              <a:ext uri="{FF2B5EF4-FFF2-40B4-BE49-F238E27FC236}">
                <a16:creationId xmlns:a16="http://schemas.microsoft.com/office/drawing/2014/main" id="{15CC954D-FC2E-144C-8DD3-5C7A26010EEB}"/>
              </a:ext>
            </a:extLst>
          </p:cNvPr>
          <p:cNvSpPr txBox="1">
            <a:spLocks/>
          </p:cNvSpPr>
          <p:nvPr/>
        </p:nvSpPr>
        <p:spPr>
          <a:xfrm>
            <a:off x="651060" y="788389"/>
            <a:ext cx="9369240" cy="491027"/>
          </a:xfrm>
          <a:prstGeom prst="rect">
            <a:avLst/>
          </a:prstGeom>
        </p:spPr>
        <p:txBody>
          <a:bodyPr vert="horz" lIns="0" tIns="0" rIns="0" bIns="0" rtlCol="0" anchor="b">
            <a:normAutofit/>
          </a:bodyPr>
          <a:lstStyle>
            <a:lvl1pPr marL="0" indent="0" algn="l" defTabSz="914377" rtl="0" eaLnBrk="1" latinLnBrk="0" hangingPunct="1">
              <a:lnSpc>
                <a:spcPct val="90000"/>
              </a:lnSpc>
              <a:spcBef>
                <a:spcPts val="1000"/>
              </a:spcBef>
              <a:buFont typeface="Arial" panose="020B0604020202020204" pitchFamily="34" charset="0"/>
              <a:buNone/>
              <a:defRPr sz="2800" b="1" kern="1200">
                <a:solidFill>
                  <a:schemeClr val="accent5"/>
                </a:solidFill>
                <a:latin typeface="+mn-lt"/>
                <a:ea typeface="+mn-ea"/>
                <a:cs typeface="+mn-cs"/>
              </a:defRPr>
            </a:lvl1pPr>
            <a:lvl2pPr marL="457200" indent="0" algn="l" defTabSz="914377" rtl="0" eaLnBrk="1" latinLnBrk="0" hangingPunct="1">
              <a:lnSpc>
                <a:spcPct val="90000"/>
              </a:lnSpc>
              <a:spcBef>
                <a:spcPts val="500"/>
              </a:spcBef>
              <a:buFont typeface="Arial" panose="020B0604020202020204" pitchFamily="34" charset="0"/>
              <a:buNone/>
              <a:defRPr sz="2000" b="1" kern="1200">
                <a:solidFill>
                  <a:schemeClr val="tx2"/>
                </a:solidFill>
                <a:latin typeface="+mn-lt"/>
                <a:ea typeface="+mn-ea"/>
                <a:cs typeface="+mn-cs"/>
              </a:defRPr>
            </a:lvl2pPr>
            <a:lvl3pPr marL="914400" indent="0" algn="l" defTabSz="914377" rtl="0" eaLnBrk="1" latinLnBrk="0" hangingPunct="1">
              <a:lnSpc>
                <a:spcPct val="90000"/>
              </a:lnSpc>
              <a:spcBef>
                <a:spcPts val="500"/>
              </a:spcBef>
              <a:buFont typeface="Arial" panose="020B0604020202020204" pitchFamily="34" charset="0"/>
              <a:buNone/>
              <a:defRPr sz="1800" b="1" kern="1200">
                <a:solidFill>
                  <a:schemeClr val="tx2"/>
                </a:solidFill>
                <a:latin typeface="+mn-lt"/>
                <a:ea typeface="+mn-ea"/>
                <a:cs typeface="+mn-cs"/>
              </a:defRPr>
            </a:lvl3pPr>
            <a:lvl4pPr marL="1371600" indent="0" algn="l" defTabSz="914377" rtl="0" eaLnBrk="1" latinLnBrk="0" hangingPunct="1">
              <a:lnSpc>
                <a:spcPct val="90000"/>
              </a:lnSpc>
              <a:spcBef>
                <a:spcPts val="500"/>
              </a:spcBef>
              <a:buFont typeface="Arial" panose="020B0604020202020204" pitchFamily="34" charset="0"/>
              <a:buNone/>
              <a:defRPr sz="1600" b="1" kern="1200">
                <a:solidFill>
                  <a:schemeClr val="tx2"/>
                </a:solidFill>
                <a:latin typeface="+mn-lt"/>
                <a:ea typeface="+mn-ea"/>
                <a:cs typeface="+mn-cs"/>
              </a:defRPr>
            </a:lvl4pPr>
            <a:lvl5pPr marL="1828800" indent="0" algn="l" defTabSz="914377" rtl="0" eaLnBrk="1" latinLnBrk="0" hangingPunct="1">
              <a:lnSpc>
                <a:spcPct val="90000"/>
              </a:lnSpc>
              <a:spcBef>
                <a:spcPts val="500"/>
              </a:spcBef>
              <a:buFont typeface="Arial" panose="020B0604020202020204" pitchFamily="34" charset="0"/>
              <a:buNone/>
              <a:defRPr sz="1600" b="1" kern="1200">
                <a:solidFill>
                  <a:schemeClr val="tx2"/>
                </a:solidFill>
                <a:latin typeface="+mn-lt"/>
                <a:ea typeface="+mn-ea"/>
                <a:cs typeface="+mn-cs"/>
              </a:defRPr>
            </a:lvl5pPr>
            <a:lvl6pPr marL="228600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73C0D3"/>
                </a:solidFill>
                <a:effectLst/>
                <a:uLnTx/>
                <a:uFillTx/>
                <a:latin typeface="Calibri" panose="020F0502020204030204"/>
                <a:ea typeface="+mn-ea"/>
                <a:cs typeface="+mn-cs"/>
              </a:rPr>
              <a:t>Planning, training and communication help define our role with respect to Quality</a:t>
            </a:r>
          </a:p>
        </p:txBody>
      </p:sp>
      <p:pic>
        <p:nvPicPr>
          <p:cNvPr id="5" name="Graphic 4" descr="Connections">
            <a:extLst>
              <a:ext uri="{FF2B5EF4-FFF2-40B4-BE49-F238E27FC236}">
                <a16:creationId xmlns:a16="http://schemas.microsoft.com/office/drawing/2014/main" id="{087F53DF-21CA-460F-B19C-8A52A5828C5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3959" y="2483977"/>
            <a:ext cx="2564717" cy="2564717"/>
          </a:xfrm>
          <a:prstGeom prst="rect">
            <a:avLst/>
          </a:prstGeom>
        </p:spPr>
      </p:pic>
    </p:spTree>
    <p:extLst>
      <p:ext uri="{BB962C8B-B14F-4D97-AF65-F5344CB8AC3E}">
        <p14:creationId xmlns:p14="http://schemas.microsoft.com/office/powerpoint/2010/main" val="3691418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B699A-B540-4B42-86EA-2C446649D4DA}"/>
              </a:ext>
            </a:extLst>
          </p:cNvPr>
          <p:cNvSpPr>
            <a:spLocks noGrp="1"/>
          </p:cNvSpPr>
          <p:nvPr>
            <p:ph type="title"/>
          </p:nvPr>
        </p:nvSpPr>
        <p:spPr>
          <a:xfrm>
            <a:off x="838200" y="365126"/>
            <a:ext cx="10515600" cy="615949"/>
          </a:xfrm>
        </p:spPr>
        <p:txBody>
          <a:bodyPr>
            <a:normAutofit/>
          </a:bodyPr>
          <a:lstStyle/>
          <a:p>
            <a:r>
              <a:rPr lang="en-US" sz="3200" dirty="0"/>
              <a:t>Prioritizing Quality</a:t>
            </a:r>
          </a:p>
        </p:txBody>
      </p:sp>
      <p:sp>
        <p:nvSpPr>
          <p:cNvPr id="4" name="TextBox 3"/>
          <p:cNvSpPr txBox="1"/>
          <p:nvPr/>
        </p:nvSpPr>
        <p:spPr>
          <a:xfrm>
            <a:off x="9086311" y="707880"/>
            <a:ext cx="1308533" cy="666786"/>
          </a:xfrm>
          <a:prstGeom prst="rect">
            <a:avLst/>
          </a:prstGeom>
          <a:noFill/>
        </p:spPr>
        <p:txBody>
          <a:bodyPr wrap="square" rtlCol="0">
            <a:spAutoFit/>
          </a:bodyPr>
          <a:lstStyle/>
          <a:p>
            <a:pPr algn="ctr" defTabSz="914354">
              <a:defRPr/>
            </a:pPr>
            <a:r>
              <a:rPr lang="en-US" sz="3733" b="1" dirty="0">
                <a:solidFill>
                  <a:srgbClr val="FFFFFF"/>
                </a:solidFill>
                <a:latin typeface="Calibri"/>
              </a:rPr>
              <a:t>15+</a:t>
            </a:r>
            <a:endParaRPr lang="en-US" sz="1600" b="1" dirty="0">
              <a:solidFill>
                <a:srgbClr val="FFFFFF"/>
              </a:solidFill>
              <a:latin typeface="Calibri"/>
            </a:endParaRPr>
          </a:p>
        </p:txBody>
      </p:sp>
      <p:sp>
        <p:nvSpPr>
          <p:cNvPr id="10" name="Slide Number Placeholder 9"/>
          <p:cNvSpPr>
            <a:spLocks noGrp="1"/>
          </p:cNvSpPr>
          <p:nvPr>
            <p:ph type="sldNum" sz="quarter" idx="12"/>
          </p:nvPr>
        </p:nvSpPr>
        <p:spPr/>
        <p:txBody>
          <a:bodyPr/>
          <a:lstStyle/>
          <a:p>
            <a:fld id="{25A448CD-2FB6-401A-921B-3A09C67B52B9}" type="slidenum">
              <a:rPr lang="en-US" smtClean="0"/>
              <a:t>5</a:t>
            </a:fld>
            <a:endParaRPr lang="en-US" dirty="0"/>
          </a:p>
        </p:txBody>
      </p:sp>
      <p:sp>
        <p:nvSpPr>
          <p:cNvPr id="8" name="Rectangle 7"/>
          <p:cNvSpPr/>
          <p:nvPr/>
        </p:nvSpPr>
        <p:spPr>
          <a:xfrm>
            <a:off x="3837062" y="1732359"/>
            <a:ext cx="7549678" cy="3415037"/>
          </a:xfrm>
          <a:prstGeom prst="rect">
            <a:avLst/>
          </a:prstGeom>
        </p:spPr>
        <p:txBody>
          <a:bodyPr wrap="square">
            <a:spAutoFit/>
          </a:bodyPr>
          <a:lstStyle/>
          <a:p>
            <a:pPr fontAlgn="base">
              <a:lnSpc>
                <a:spcPct val="105000"/>
              </a:lnSpc>
              <a:spcBef>
                <a:spcPts val="600"/>
              </a:spcBef>
            </a:pPr>
            <a:r>
              <a:rPr lang="en-US" sz="1600" dirty="0">
                <a:latin typeface="Calibri" panose="020F0502020204030204" pitchFamily="34" charset="0"/>
                <a:ea typeface="Times New Roman" panose="02020603050405020304" pitchFamily="18" charset="0"/>
                <a:cs typeface="Calibri" panose="020F0502020204030204" pitchFamily="34" charset="0"/>
              </a:rPr>
              <a:t>Three key behaviors will help setup this new environment where quality is no longer something separate or unique or mistaken as a compliance only set of activities;</a:t>
            </a:r>
          </a:p>
          <a:p>
            <a:pPr marR="0" fontAlgn="base">
              <a:lnSpc>
                <a:spcPct val="105000"/>
              </a:lnSpc>
              <a:spcBef>
                <a:spcPts val="600"/>
              </a:spcBef>
            </a:pPr>
            <a:r>
              <a:rPr lang="en-US" sz="1600" b="1" dirty="0">
                <a:latin typeface="Calibri" panose="020F0502020204030204" pitchFamily="34" charset="0"/>
                <a:ea typeface="Times New Roman" panose="02020603050405020304" pitchFamily="18" charset="0"/>
                <a:cs typeface="Calibri" panose="020F0502020204030204" pitchFamily="34" charset="0"/>
              </a:rPr>
              <a:t>Use the Data </a:t>
            </a:r>
            <a:r>
              <a:rPr lang="en-US" sz="1600" dirty="0">
                <a:latin typeface="Calibri" panose="020F0502020204030204" pitchFamily="34" charset="0"/>
                <a:ea typeface="Times New Roman" panose="02020603050405020304" pitchFamily="18" charset="0"/>
                <a:cs typeface="Calibri" panose="020F0502020204030204" pitchFamily="34" charset="0"/>
              </a:rPr>
              <a:t>- Our focus on regulations and compliance has caused us to undervalue scientific data and principles in our decision making. To correct this, we need to adopt a science first policy. </a:t>
            </a:r>
          </a:p>
          <a:p>
            <a:pPr marR="0">
              <a:lnSpc>
                <a:spcPct val="105000"/>
              </a:lnSpc>
              <a:spcBef>
                <a:spcPts val="600"/>
              </a:spcBef>
            </a:pPr>
            <a:r>
              <a:rPr lang="en-US" sz="1600" b="1" dirty="0">
                <a:latin typeface="Calibri" panose="020F0502020204030204" pitchFamily="34" charset="0"/>
                <a:ea typeface="Times New Roman" panose="02020603050405020304" pitchFamily="18" charset="0"/>
                <a:cs typeface="Calibri" panose="020F0502020204030204" pitchFamily="34" charset="0"/>
              </a:rPr>
              <a:t>Create New Experiences </a:t>
            </a:r>
            <a:r>
              <a:rPr lang="en-US" sz="1600" dirty="0">
                <a:latin typeface="Calibri" panose="020F0502020204030204" pitchFamily="34" charset="0"/>
                <a:ea typeface="Times New Roman" panose="02020603050405020304" pitchFamily="18" charset="0"/>
                <a:cs typeface="Calibri" panose="020F0502020204030204" pitchFamily="34" charset="0"/>
              </a:rPr>
              <a:t>- Employees dedicated to the design, development, production, and sustainability of our products are trained to adhere to compliance-based rules. These rules often translate into a check the box thinking which limits growth, accountability and innovation. </a:t>
            </a:r>
          </a:p>
          <a:p>
            <a:pPr marR="0">
              <a:lnSpc>
                <a:spcPct val="105000"/>
              </a:lnSpc>
              <a:spcBef>
                <a:spcPts val="600"/>
              </a:spcBef>
            </a:pPr>
            <a:r>
              <a:rPr lang="en-US" sz="1600" b="1" dirty="0">
                <a:latin typeface="Calibri" panose="020F0502020204030204" pitchFamily="34" charset="0"/>
                <a:ea typeface="Times New Roman" panose="02020603050405020304" pitchFamily="18" charset="0"/>
                <a:cs typeface="Calibri" panose="020F0502020204030204" pitchFamily="34" charset="0"/>
              </a:rPr>
              <a:t>Communicate for Sustainable Change </a:t>
            </a:r>
            <a:r>
              <a:rPr lang="en-US" sz="1600" dirty="0">
                <a:latin typeface="Calibri" panose="020F0502020204030204" pitchFamily="34" charset="0"/>
                <a:ea typeface="Times New Roman" panose="02020603050405020304" pitchFamily="18" charset="0"/>
                <a:cs typeface="Calibri" panose="020F0502020204030204" pitchFamily="34" charset="0"/>
              </a:rPr>
              <a:t>- This new environment will change our industry and demand a culture of quality. It is imperative that we communicate in a way that aids the sustainability of this culture. </a:t>
            </a:r>
          </a:p>
        </p:txBody>
      </p:sp>
      <p:sp>
        <p:nvSpPr>
          <p:cNvPr id="9" name="Text Placeholder 1">
            <a:extLst>
              <a:ext uri="{FF2B5EF4-FFF2-40B4-BE49-F238E27FC236}">
                <a16:creationId xmlns:a16="http://schemas.microsoft.com/office/drawing/2014/main" id="{15CC954D-FC2E-144C-8DD3-5C7A26010EEB}"/>
              </a:ext>
            </a:extLst>
          </p:cNvPr>
          <p:cNvSpPr txBox="1">
            <a:spLocks/>
          </p:cNvSpPr>
          <p:nvPr/>
        </p:nvSpPr>
        <p:spPr>
          <a:xfrm>
            <a:off x="639691" y="803229"/>
            <a:ext cx="10914133" cy="491027"/>
          </a:xfrm>
          <a:prstGeom prst="rect">
            <a:avLst/>
          </a:prstGeom>
        </p:spPr>
        <p:txBody>
          <a:bodyPr vert="horz" lIns="0" tIns="0" rIns="0" bIns="0" rtlCol="0" anchor="b">
            <a:normAutofit/>
          </a:bodyPr>
          <a:lstStyle>
            <a:lvl1pPr marL="0" indent="0" algn="l" defTabSz="914377" rtl="0" eaLnBrk="1" latinLnBrk="0" hangingPunct="1">
              <a:lnSpc>
                <a:spcPct val="90000"/>
              </a:lnSpc>
              <a:spcBef>
                <a:spcPts val="1000"/>
              </a:spcBef>
              <a:buFont typeface="Arial" panose="020B0604020202020204" pitchFamily="34" charset="0"/>
              <a:buNone/>
              <a:defRPr sz="2800" b="1" kern="1200">
                <a:solidFill>
                  <a:schemeClr val="accent5"/>
                </a:solidFill>
                <a:latin typeface="+mn-lt"/>
                <a:ea typeface="+mn-ea"/>
                <a:cs typeface="+mn-cs"/>
              </a:defRPr>
            </a:lvl1pPr>
            <a:lvl2pPr marL="457200" indent="0" algn="l" defTabSz="914377" rtl="0" eaLnBrk="1" latinLnBrk="0" hangingPunct="1">
              <a:lnSpc>
                <a:spcPct val="90000"/>
              </a:lnSpc>
              <a:spcBef>
                <a:spcPts val="500"/>
              </a:spcBef>
              <a:buFont typeface="Arial" panose="020B0604020202020204" pitchFamily="34" charset="0"/>
              <a:buNone/>
              <a:defRPr sz="2000" b="1" kern="1200">
                <a:solidFill>
                  <a:schemeClr val="tx2"/>
                </a:solidFill>
                <a:latin typeface="+mn-lt"/>
                <a:ea typeface="+mn-ea"/>
                <a:cs typeface="+mn-cs"/>
              </a:defRPr>
            </a:lvl2pPr>
            <a:lvl3pPr marL="914400" indent="0" algn="l" defTabSz="914377" rtl="0" eaLnBrk="1" latinLnBrk="0" hangingPunct="1">
              <a:lnSpc>
                <a:spcPct val="90000"/>
              </a:lnSpc>
              <a:spcBef>
                <a:spcPts val="500"/>
              </a:spcBef>
              <a:buFont typeface="Arial" panose="020B0604020202020204" pitchFamily="34" charset="0"/>
              <a:buNone/>
              <a:defRPr sz="1800" b="1" kern="1200">
                <a:solidFill>
                  <a:schemeClr val="tx2"/>
                </a:solidFill>
                <a:latin typeface="+mn-lt"/>
                <a:ea typeface="+mn-ea"/>
                <a:cs typeface="+mn-cs"/>
              </a:defRPr>
            </a:lvl3pPr>
            <a:lvl4pPr marL="1371600" indent="0" algn="l" defTabSz="914377" rtl="0" eaLnBrk="1" latinLnBrk="0" hangingPunct="1">
              <a:lnSpc>
                <a:spcPct val="90000"/>
              </a:lnSpc>
              <a:spcBef>
                <a:spcPts val="500"/>
              </a:spcBef>
              <a:buFont typeface="Arial" panose="020B0604020202020204" pitchFamily="34" charset="0"/>
              <a:buNone/>
              <a:defRPr sz="1600" b="1" kern="1200">
                <a:solidFill>
                  <a:schemeClr val="tx2"/>
                </a:solidFill>
                <a:latin typeface="+mn-lt"/>
                <a:ea typeface="+mn-ea"/>
                <a:cs typeface="+mn-cs"/>
              </a:defRPr>
            </a:lvl4pPr>
            <a:lvl5pPr marL="1828800" indent="0" algn="l" defTabSz="914377" rtl="0" eaLnBrk="1" latinLnBrk="0" hangingPunct="1">
              <a:lnSpc>
                <a:spcPct val="90000"/>
              </a:lnSpc>
              <a:spcBef>
                <a:spcPts val="500"/>
              </a:spcBef>
              <a:buFont typeface="Arial" panose="020B0604020202020204" pitchFamily="34" charset="0"/>
              <a:buNone/>
              <a:defRPr sz="1600" b="1" kern="1200">
                <a:solidFill>
                  <a:schemeClr val="tx2"/>
                </a:solidFill>
                <a:latin typeface="+mn-lt"/>
                <a:ea typeface="+mn-ea"/>
                <a:cs typeface="+mn-cs"/>
              </a:defRPr>
            </a:lvl5pPr>
            <a:lvl6pPr marL="228600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73C0D3"/>
                </a:solidFill>
                <a:effectLst/>
                <a:uLnTx/>
                <a:uFillTx/>
                <a:latin typeface="Calibri" panose="020F0502020204030204"/>
                <a:ea typeface="+mn-ea"/>
                <a:cs typeface="+mn-cs"/>
              </a:rPr>
              <a:t>How to move the focus from compliance to continuous improvement </a:t>
            </a:r>
          </a:p>
        </p:txBody>
      </p:sp>
      <p:pic>
        <p:nvPicPr>
          <p:cNvPr id="3" name="Picture 2">
            <a:extLst>
              <a:ext uri="{FF2B5EF4-FFF2-40B4-BE49-F238E27FC236}">
                <a16:creationId xmlns:a16="http://schemas.microsoft.com/office/drawing/2014/main" id="{7569BB1A-7A7E-4E9D-8F7B-A847DFD83238}"/>
              </a:ext>
            </a:extLst>
          </p:cNvPr>
          <p:cNvPicPr>
            <a:picLocks noChangeAspect="1"/>
          </p:cNvPicPr>
          <p:nvPr/>
        </p:nvPicPr>
        <p:blipFill rotWithShape="1">
          <a:blip r:embed="rId3"/>
          <a:srcRect l="12791" r="13347"/>
          <a:stretch/>
        </p:blipFill>
        <p:spPr>
          <a:xfrm>
            <a:off x="446945" y="1977009"/>
            <a:ext cx="3327733" cy="2703195"/>
          </a:xfrm>
          <a:prstGeom prst="rect">
            <a:avLst/>
          </a:prstGeom>
        </p:spPr>
      </p:pic>
    </p:spTree>
    <p:extLst>
      <p:ext uri="{BB962C8B-B14F-4D97-AF65-F5344CB8AC3E}">
        <p14:creationId xmlns:p14="http://schemas.microsoft.com/office/powerpoint/2010/main" val="1178463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B699A-B540-4B42-86EA-2C446649D4DA}"/>
              </a:ext>
            </a:extLst>
          </p:cNvPr>
          <p:cNvSpPr>
            <a:spLocks noGrp="1"/>
          </p:cNvSpPr>
          <p:nvPr>
            <p:ph type="title"/>
          </p:nvPr>
        </p:nvSpPr>
        <p:spPr>
          <a:xfrm>
            <a:off x="838200" y="365126"/>
            <a:ext cx="10515600" cy="615949"/>
          </a:xfrm>
        </p:spPr>
        <p:txBody>
          <a:bodyPr>
            <a:normAutofit/>
          </a:bodyPr>
          <a:lstStyle/>
          <a:p>
            <a:r>
              <a:rPr lang="en-US" sz="3200" dirty="0"/>
              <a:t>Prevention vs. Reaction</a:t>
            </a:r>
          </a:p>
        </p:txBody>
      </p:sp>
      <p:sp>
        <p:nvSpPr>
          <p:cNvPr id="4" name="TextBox 3"/>
          <p:cNvSpPr txBox="1"/>
          <p:nvPr/>
        </p:nvSpPr>
        <p:spPr>
          <a:xfrm>
            <a:off x="9086311" y="707880"/>
            <a:ext cx="1308533" cy="666786"/>
          </a:xfrm>
          <a:prstGeom prst="rect">
            <a:avLst/>
          </a:prstGeom>
          <a:noFill/>
        </p:spPr>
        <p:txBody>
          <a:bodyPr wrap="square" rtlCol="0">
            <a:spAutoFit/>
          </a:bodyPr>
          <a:lstStyle/>
          <a:p>
            <a:pPr algn="ctr" defTabSz="914354">
              <a:defRPr/>
            </a:pPr>
            <a:r>
              <a:rPr lang="en-US" sz="3733" b="1" dirty="0">
                <a:solidFill>
                  <a:srgbClr val="FFFFFF"/>
                </a:solidFill>
                <a:latin typeface="Calibri"/>
              </a:rPr>
              <a:t>15+</a:t>
            </a:r>
            <a:endParaRPr lang="en-US" sz="1600" b="1" dirty="0">
              <a:solidFill>
                <a:srgbClr val="FFFFFF"/>
              </a:solidFill>
              <a:latin typeface="Calibri"/>
            </a:endParaRPr>
          </a:p>
        </p:txBody>
      </p:sp>
      <p:sp>
        <p:nvSpPr>
          <p:cNvPr id="10" name="Slide Number Placeholder 9"/>
          <p:cNvSpPr>
            <a:spLocks noGrp="1"/>
          </p:cNvSpPr>
          <p:nvPr>
            <p:ph type="sldNum" sz="quarter" idx="12"/>
          </p:nvPr>
        </p:nvSpPr>
        <p:spPr/>
        <p:txBody>
          <a:bodyPr/>
          <a:lstStyle/>
          <a:p>
            <a:fld id="{25A448CD-2FB6-401A-921B-3A09C67B52B9}" type="slidenum">
              <a:rPr lang="en-US" smtClean="0"/>
              <a:t>6</a:t>
            </a:fld>
            <a:endParaRPr lang="en-US" dirty="0"/>
          </a:p>
        </p:txBody>
      </p:sp>
      <p:sp>
        <p:nvSpPr>
          <p:cNvPr id="5" name="Rectangle 4"/>
          <p:cNvSpPr/>
          <p:nvPr/>
        </p:nvSpPr>
        <p:spPr>
          <a:xfrm>
            <a:off x="3973795" y="1591548"/>
            <a:ext cx="7652314" cy="4678204"/>
          </a:xfrm>
          <a:prstGeom prst="rect">
            <a:avLst/>
          </a:prstGeom>
        </p:spPr>
        <p:txBody>
          <a:bodyPr wrap="square">
            <a:spAutoFit/>
          </a:bodyPr>
          <a:lstStyle/>
          <a:p>
            <a:pPr marL="342900" marR="0" lvl="0" indent="-342900">
              <a:spcBef>
                <a:spcPts val="600"/>
              </a:spcBef>
              <a:buFont typeface="+mj-lt"/>
              <a:buAutoNum type="arabicPeriod"/>
            </a:pPr>
            <a:r>
              <a:rPr lang="en-US" sz="1600" b="1" dirty="0">
                <a:latin typeface="Calibri" panose="020F0502020204030204" pitchFamily="34" charset="0"/>
                <a:ea typeface="Times New Roman" panose="02020603050405020304" pitchFamily="18" charset="0"/>
                <a:cs typeface="Calibri" panose="020F0502020204030204" pitchFamily="34" charset="0"/>
              </a:rPr>
              <a:t>Continuous Improvement Culture  - </a:t>
            </a:r>
            <a:r>
              <a:rPr lang="en-US" sz="1600" dirty="0">
                <a:latin typeface="Calibri" panose="020F0502020204030204" pitchFamily="34" charset="0"/>
                <a:ea typeface="Times New Roman" panose="02020603050405020304" pitchFamily="18" charset="0"/>
                <a:cs typeface="Calibri" panose="020F0502020204030204" pitchFamily="34" charset="0"/>
              </a:rPr>
              <a:t>A Lean and continuous improvement program hits directly at the culture of staying proactive versus reactive in terms of problem solving. At its core, continuous improvement is designed to empower employees to solve problems that they encounter in their day-to-day work and gradually improve the efficiency of their work processes. This changes the employee’s role and responsibilities from being a passive actor to being an active participant of the business processes which enables the proactive culture in an organization.</a:t>
            </a:r>
            <a:r>
              <a:rPr lang="en-US" sz="1600" b="1" dirty="0">
                <a:latin typeface="Calibri" panose="020F0502020204030204" pitchFamily="34" charset="0"/>
                <a:cs typeface="Calibri" panose="020F0502020204030204" pitchFamily="34" charset="0"/>
              </a:rPr>
              <a:t> </a:t>
            </a:r>
          </a:p>
          <a:p>
            <a:pPr marL="342900" lvl="0" indent="-342900">
              <a:spcBef>
                <a:spcPts val="600"/>
              </a:spcBef>
              <a:buFont typeface="+mj-lt"/>
              <a:buAutoNum type="arabicPeriod"/>
            </a:pPr>
            <a:r>
              <a:rPr lang="en-US" sz="1600" b="1" dirty="0">
                <a:latin typeface="Calibri" panose="020F0502020204030204" pitchFamily="34" charset="0"/>
                <a:cs typeface="Calibri" panose="020F0502020204030204" pitchFamily="34" charset="0"/>
              </a:rPr>
              <a:t>New Product Development Cycle - </a:t>
            </a:r>
            <a:r>
              <a:rPr lang="en-US" sz="1600" dirty="0">
                <a:latin typeface="Calibri" panose="020F0502020204030204" pitchFamily="34" charset="0"/>
                <a:cs typeface="Calibri" panose="020F0502020204030204" pitchFamily="34" charset="0"/>
              </a:rPr>
              <a:t>Another preventive and proactive philosophy many high functioning industries undertake is designing for quality and designing for manufacturability during the new product development phase within R&amp;D. Quality teams are established (DQA or NPI QA) that work as part of the new product development team, working closely with design engineers so that quality culture is pushed upstream into the product life cycle through tools like FMEA and Hazard Analysis. </a:t>
            </a:r>
          </a:p>
          <a:p>
            <a:pPr marL="342900" lvl="0" indent="-342900">
              <a:spcBef>
                <a:spcPts val="600"/>
              </a:spcBef>
              <a:buFont typeface="+mj-lt"/>
              <a:buAutoNum type="arabicPeriod"/>
            </a:pPr>
            <a:r>
              <a:rPr lang="en-US" sz="1600" b="1" dirty="0">
                <a:latin typeface="Calibri" panose="020F0502020204030204" pitchFamily="34" charset="0"/>
                <a:cs typeface="Calibri" panose="020F0502020204030204" pitchFamily="34" charset="0"/>
              </a:rPr>
              <a:t>Supplier Selection and Process Capability - </a:t>
            </a:r>
            <a:r>
              <a:rPr lang="en-US" sz="1600" dirty="0">
                <a:latin typeface="Calibri" panose="020F0502020204030204" pitchFamily="34" charset="0"/>
                <a:cs typeface="Calibri" panose="020F0502020204030204" pitchFamily="34" charset="0"/>
              </a:rPr>
              <a:t>Development of partnership with suppliers is widely recognized as a critical tool for supply chain improvement. To develop an effective partnership, it is necessary to have a small supply base and an effort to reduce the supply base to a manageable level. </a:t>
            </a:r>
            <a:endParaRPr lang="en-US" sz="1600" dirty="0">
              <a:latin typeface="Calibri" panose="020F0502020204030204" pitchFamily="34" charset="0"/>
              <a:ea typeface="Times New Roman" panose="02020603050405020304" pitchFamily="18" charset="0"/>
              <a:cs typeface="Calibri" panose="020F0502020204030204" pitchFamily="34" charset="0"/>
            </a:endParaRPr>
          </a:p>
        </p:txBody>
      </p:sp>
      <p:sp>
        <p:nvSpPr>
          <p:cNvPr id="6" name="Text Placeholder 1">
            <a:extLst>
              <a:ext uri="{FF2B5EF4-FFF2-40B4-BE49-F238E27FC236}">
                <a16:creationId xmlns:a16="http://schemas.microsoft.com/office/drawing/2014/main" id="{15CC954D-FC2E-144C-8DD3-5C7A26010EEB}"/>
              </a:ext>
            </a:extLst>
          </p:cNvPr>
          <p:cNvSpPr txBox="1">
            <a:spLocks/>
          </p:cNvSpPr>
          <p:nvPr/>
        </p:nvSpPr>
        <p:spPr>
          <a:xfrm>
            <a:off x="677746" y="798122"/>
            <a:ext cx="10676054" cy="706828"/>
          </a:xfrm>
          <a:prstGeom prst="rect">
            <a:avLst/>
          </a:prstGeom>
        </p:spPr>
        <p:txBody>
          <a:bodyPr vert="horz" lIns="0" tIns="0" rIns="0" bIns="0" rtlCol="0" anchor="b">
            <a:normAutofit/>
          </a:bodyPr>
          <a:lstStyle>
            <a:lvl1pPr marL="0" indent="0" algn="l" defTabSz="914377" rtl="0" eaLnBrk="1" latinLnBrk="0" hangingPunct="1">
              <a:lnSpc>
                <a:spcPct val="90000"/>
              </a:lnSpc>
              <a:spcBef>
                <a:spcPts val="1000"/>
              </a:spcBef>
              <a:buFont typeface="Arial" panose="020B0604020202020204" pitchFamily="34" charset="0"/>
              <a:buNone/>
              <a:defRPr sz="2800" b="1" kern="1200">
                <a:solidFill>
                  <a:schemeClr val="accent5"/>
                </a:solidFill>
                <a:latin typeface="+mn-lt"/>
                <a:ea typeface="+mn-ea"/>
                <a:cs typeface="+mn-cs"/>
              </a:defRPr>
            </a:lvl1pPr>
            <a:lvl2pPr marL="457200" indent="0" algn="l" defTabSz="914377" rtl="0" eaLnBrk="1" latinLnBrk="0" hangingPunct="1">
              <a:lnSpc>
                <a:spcPct val="90000"/>
              </a:lnSpc>
              <a:spcBef>
                <a:spcPts val="500"/>
              </a:spcBef>
              <a:buFont typeface="Arial" panose="020B0604020202020204" pitchFamily="34" charset="0"/>
              <a:buNone/>
              <a:defRPr sz="2000" b="1" kern="1200">
                <a:solidFill>
                  <a:schemeClr val="tx2"/>
                </a:solidFill>
                <a:latin typeface="+mn-lt"/>
                <a:ea typeface="+mn-ea"/>
                <a:cs typeface="+mn-cs"/>
              </a:defRPr>
            </a:lvl2pPr>
            <a:lvl3pPr marL="914400" indent="0" algn="l" defTabSz="914377" rtl="0" eaLnBrk="1" latinLnBrk="0" hangingPunct="1">
              <a:lnSpc>
                <a:spcPct val="90000"/>
              </a:lnSpc>
              <a:spcBef>
                <a:spcPts val="500"/>
              </a:spcBef>
              <a:buFont typeface="Arial" panose="020B0604020202020204" pitchFamily="34" charset="0"/>
              <a:buNone/>
              <a:defRPr sz="1800" b="1" kern="1200">
                <a:solidFill>
                  <a:schemeClr val="tx2"/>
                </a:solidFill>
                <a:latin typeface="+mn-lt"/>
                <a:ea typeface="+mn-ea"/>
                <a:cs typeface="+mn-cs"/>
              </a:defRPr>
            </a:lvl3pPr>
            <a:lvl4pPr marL="1371600" indent="0" algn="l" defTabSz="914377" rtl="0" eaLnBrk="1" latinLnBrk="0" hangingPunct="1">
              <a:lnSpc>
                <a:spcPct val="90000"/>
              </a:lnSpc>
              <a:spcBef>
                <a:spcPts val="500"/>
              </a:spcBef>
              <a:buFont typeface="Arial" panose="020B0604020202020204" pitchFamily="34" charset="0"/>
              <a:buNone/>
              <a:defRPr sz="1600" b="1" kern="1200">
                <a:solidFill>
                  <a:schemeClr val="tx2"/>
                </a:solidFill>
                <a:latin typeface="+mn-lt"/>
                <a:ea typeface="+mn-ea"/>
                <a:cs typeface="+mn-cs"/>
              </a:defRPr>
            </a:lvl4pPr>
            <a:lvl5pPr marL="1828800" indent="0" algn="l" defTabSz="914377" rtl="0" eaLnBrk="1" latinLnBrk="0" hangingPunct="1">
              <a:lnSpc>
                <a:spcPct val="90000"/>
              </a:lnSpc>
              <a:spcBef>
                <a:spcPts val="500"/>
              </a:spcBef>
              <a:buFont typeface="Arial" panose="020B0604020202020204" pitchFamily="34" charset="0"/>
              <a:buNone/>
              <a:defRPr sz="1600" b="1" kern="1200">
                <a:solidFill>
                  <a:schemeClr val="tx2"/>
                </a:solidFill>
                <a:latin typeface="+mn-lt"/>
                <a:ea typeface="+mn-ea"/>
                <a:cs typeface="+mn-cs"/>
              </a:defRPr>
            </a:lvl5pPr>
            <a:lvl6pPr marL="228600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srgbClr val="73C0D3"/>
                </a:solidFill>
                <a:effectLst/>
                <a:uLnTx/>
                <a:uFillTx/>
                <a:latin typeface="Calibri" panose="020F0502020204030204"/>
                <a:ea typeface="+mn-ea"/>
                <a:cs typeface="+mn-cs"/>
              </a:rPr>
              <a:t>The</a:t>
            </a:r>
            <a:r>
              <a:rPr kumimoji="0" lang="en-US" sz="1800" b="1" i="0" u="none" strike="noStrike" kern="1200" cap="none" spc="0" normalizeH="0" noProof="0" dirty="0">
                <a:ln>
                  <a:noFill/>
                </a:ln>
                <a:solidFill>
                  <a:srgbClr val="73C0D3"/>
                </a:solidFill>
                <a:effectLst/>
                <a:uLnTx/>
                <a:uFillTx/>
                <a:latin typeface="Calibri" panose="020F0502020204030204"/>
                <a:ea typeface="+mn-ea"/>
                <a:cs typeface="+mn-cs"/>
              </a:rPr>
              <a:t> concept goes beyond CAPA to consider core capabilities of continuous improvement, product development and supplier relationship management </a:t>
            </a:r>
            <a:endParaRPr kumimoji="0" lang="en-US" sz="1800" b="1" i="0" u="none" strike="noStrike" kern="1200" cap="none" spc="0" normalizeH="0" baseline="0" noProof="0" dirty="0">
              <a:ln>
                <a:noFill/>
              </a:ln>
              <a:solidFill>
                <a:srgbClr val="73C0D3"/>
              </a:solidFill>
              <a:effectLst/>
              <a:uLnTx/>
              <a:uFillTx/>
              <a:latin typeface="Calibri" panose="020F0502020204030204"/>
              <a:ea typeface="+mn-ea"/>
              <a:cs typeface="+mn-cs"/>
            </a:endParaRPr>
          </a:p>
        </p:txBody>
      </p:sp>
      <p:sp>
        <p:nvSpPr>
          <p:cNvPr id="7" name="Arrow: Left-Right 6">
            <a:extLst>
              <a:ext uri="{FF2B5EF4-FFF2-40B4-BE49-F238E27FC236}">
                <a16:creationId xmlns:a16="http://schemas.microsoft.com/office/drawing/2014/main" id="{D09772BE-D192-495E-AF90-EB57B85AC363}"/>
              </a:ext>
            </a:extLst>
          </p:cNvPr>
          <p:cNvSpPr/>
          <p:nvPr/>
        </p:nvSpPr>
        <p:spPr>
          <a:xfrm rot="2893260">
            <a:off x="1148279" y="3205532"/>
            <a:ext cx="2215900" cy="1151967"/>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B6583091-EA4D-4CEB-BF8B-493E9137334A}"/>
              </a:ext>
            </a:extLst>
          </p:cNvPr>
          <p:cNvSpPr/>
          <p:nvPr/>
        </p:nvSpPr>
        <p:spPr>
          <a:xfrm>
            <a:off x="1901209" y="3396573"/>
            <a:ext cx="815355" cy="750592"/>
          </a:xfrm>
          <a:prstGeom prst="ellipse">
            <a:avLst/>
          </a:prstGeom>
          <a:solidFill>
            <a:srgbClr val="FFFFFF">
              <a:alpha val="7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Graphic 10" descr="Magnifying glass">
            <a:extLst>
              <a:ext uri="{FF2B5EF4-FFF2-40B4-BE49-F238E27FC236}">
                <a16:creationId xmlns:a16="http://schemas.microsoft.com/office/drawing/2014/main" id="{104584FA-A523-4D80-A9BA-44D2B871E76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400000">
            <a:off x="1796893" y="3305087"/>
            <a:ext cx="1004132" cy="1004132"/>
          </a:xfrm>
          <a:prstGeom prst="rect">
            <a:avLst/>
          </a:prstGeom>
        </p:spPr>
      </p:pic>
      <p:sp>
        <p:nvSpPr>
          <p:cNvPr id="13" name="TextBox 12">
            <a:extLst>
              <a:ext uri="{FF2B5EF4-FFF2-40B4-BE49-F238E27FC236}">
                <a16:creationId xmlns:a16="http://schemas.microsoft.com/office/drawing/2014/main" id="{AC538292-0A3F-4281-936D-2B317CEB208D}"/>
              </a:ext>
            </a:extLst>
          </p:cNvPr>
          <p:cNvSpPr txBox="1"/>
          <p:nvPr/>
        </p:nvSpPr>
        <p:spPr>
          <a:xfrm>
            <a:off x="148486" y="1683138"/>
            <a:ext cx="1880075" cy="1231106"/>
          </a:xfrm>
          <a:prstGeom prst="rect">
            <a:avLst/>
          </a:prstGeom>
          <a:noFill/>
        </p:spPr>
        <p:txBody>
          <a:bodyPr wrap="square" rtlCol="0">
            <a:spAutoFit/>
          </a:bodyPr>
          <a:lstStyle/>
          <a:p>
            <a:pPr algn="ctr">
              <a:spcBef>
                <a:spcPts val="600"/>
              </a:spcBef>
            </a:pPr>
            <a:r>
              <a:rPr lang="en-US" sz="1600" b="1" dirty="0">
                <a:latin typeface="Calibri" panose="020F0502020204030204" pitchFamily="34" charset="0"/>
                <a:cs typeface="Calibri" panose="020F0502020204030204" pitchFamily="34" charset="0"/>
              </a:rPr>
              <a:t>Quality by Design</a:t>
            </a:r>
          </a:p>
          <a:p>
            <a:pPr algn="ctr">
              <a:spcBef>
                <a:spcPts val="600"/>
              </a:spcBef>
            </a:pPr>
            <a:r>
              <a:rPr lang="en-US" sz="1600" b="1" dirty="0">
                <a:latin typeface="Calibri" panose="020F0502020204030204" pitchFamily="34" charset="0"/>
                <a:cs typeface="Calibri" panose="020F0502020204030204" pitchFamily="34" charset="0"/>
              </a:rPr>
              <a:t>Supplier Quality</a:t>
            </a:r>
          </a:p>
          <a:p>
            <a:pPr algn="ctr">
              <a:spcBef>
                <a:spcPts val="600"/>
              </a:spcBef>
            </a:pPr>
            <a:r>
              <a:rPr lang="en-US" sz="1600" b="1" dirty="0">
                <a:latin typeface="Calibri" panose="020F0502020204030204" pitchFamily="34" charset="0"/>
                <a:cs typeface="Calibri" panose="020F0502020204030204" pitchFamily="34" charset="0"/>
              </a:rPr>
              <a:t>Ecosystem Monitoring</a:t>
            </a:r>
          </a:p>
        </p:txBody>
      </p:sp>
      <p:sp>
        <p:nvSpPr>
          <p:cNvPr id="14" name="TextBox 13">
            <a:extLst>
              <a:ext uri="{FF2B5EF4-FFF2-40B4-BE49-F238E27FC236}">
                <a16:creationId xmlns:a16="http://schemas.microsoft.com/office/drawing/2014/main" id="{9DE47A18-DCFB-4F46-AC08-1DF65131FA63}"/>
              </a:ext>
            </a:extLst>
          </p:cNvPr>
          <p:cNvSpPr txBox="1"/>
          <p:nvPr/>
        </p:nvSpPr>
        <p:spPr>
          <a:xfrm>
            <a:off x="2239277" y="4613780"/>
            <a:ext cx="1880075" cy="984885"/>
          </a:xfrm>
          <a:prstGeom prst="rect">
            <a:avLst/>
          </a:prstGeom>
          <a:noFill/>
        </p:spPr>
        <p:txBody>
          <a:bodyPr wrap="square" rtlCol="0">
            <a:spAutoFit/>
          </a:bodyPr>
          <a:lstStyle/>
          <a:p>
            <a:pPr algn="ctr">
              <a:spcBef>
                <a:spcPts val="600"/>
              </a:spcBef>
            </a:pPr>
            <a:r>
              <a:rPr lang="en-US" sz="1600" b="1" dirty="0">
                <a:latin typeface="Calibri" panose="020F0502020204030204" pitchFamily="34" charset="0"/>
                <a:cs typeface="Calibri" panose="020F0502020204030204" pitchFamily="34" charset="0"/>
              </a:rPr>
              <a:t>Recalls</a:t>
            </a:r>
          </a:p>
          <a:p>
            <a:pPr algn="ctr">
              <a:spcBef>
                <a:spcPts val="600"/>
              </a:spcBef>
            </a:pPr>
            <a:r>
              <a:rPr lang="en-US" sz="1600" b="1" dirty="0">
                <a:latin typeface="Calibri" panose="020F0502020204030204" pitchFamily="34" charset="0"/>
                <a:cs typeface="Calibri" panose="020F0502020204030204" pitchFamily="34" charset="0"/>
              </a:rPr>
              <a:t>Rework</a:t>
            </a:r>
          </a:p>
          <a:p>
            <a:pPr algn="ctr">
              <a:spcBef>
                <a:spcPts val="600"/>
              </a:spcBef>
            </a:pPr>
            <a:r>
              <a:rPr lang="en-US" sz="1600" b="1" dirty="0">
                <a:latin typeface="Calibri" panose="020F0502020204030204" pitchFamily="34" charset="0"/>
                <a:cs typeface="Calibri" panose="020F0502020204030204" pitchFamily="34" charset="0"/>
              </a:rPr>
              <a:t>Service Calls</a:t>
            </a:r>
          </a:p>
        </p:txBody>
      </p:sp>
      <p:sp>
        <p:nvSpPr>
          <p:cNvPr id="15" name="TextBox 14">
            <a:extLst>
              <a:ext uri="{FF2B5EF4-FFF2-40B4-BE49-F238E27FC236}">
                <a16:creationId xmlns:a16="http://schemas.microsoft.com/office/drawing/2014/main" id="{D11890BF-BB56-484D-80A1-46FF869A939D}"/>
              </a:ext>
            </a:extLst>
          </p:cNvPr>
          <p:cNvSpPr txBox="1"/>
          <p:nvPr/>
        </p:nvSpPr>
        <p:spPr>
          <a:xfrm>
            <a:off x="1515672" y="3212331"/>
            <a:ext cx="906133" cy="276999"/>
          </a:xfrm>
          <a:prstGeom prst="rect">
            <a:avLst/>
          </a:prstGeom>
          <a:noFill/>
        </p:spPr>
        <p:txBody>
          <a:bodyPr wrap="square" rtlCol="0">
            <a:spAutoFit/>
          </a:bodyPr>
          <a:lstStyle/>
          <a:p>
            <a:r>
              <a:rPr lang="en-US" sz="1200" b="1" dirty="0">
                <a:solidFill>
                  <a:schemeClr val="accent5">
                    <a:lumMod val="75000"/>
                  </a:schemeClr>
                </a:solidFill>
              </a:rPr>
              <a:t>Leading</a:t>
            </a:r>
          </a:p>
        </p:txBody>
      </p:sp>
      <p:sp>
        <p:nvSpPr>
          <p:cNvPr id="16" name="TextBox 15">
            <a:extLst>
              <a:ext uri="{FF2B5EF4-FFF2-40B4-BE49-F238E27FC236}">
                <a16:creationId xmlns:a16="http://schemas.microsoft.com/office/drawing/2014/main" id="{0B2C35FE-0E75-45EC-9B4D-116EE86F64D7}"/>
              </a:ext>
            </a:extLst>
          </p:cNvPr>
          <p:cNvSpPr txBox="1"/>
          <p:nvPr/>
        </p:nvSpPr>
        <p:spPr>
          <a:xfrm>
            <a:off x="2291982" y="4084377"/>
            <a:ext cx="906133" cy="276999"/>
          </a:xfrm>
          <a:prstGeom prst="rect">
            <a:avLst/>
          </a:prstGeom>
          <a:noFill/>
        </p:spPr>
        <p:txBody>
          <a:bodyPr wrap="square" rtlCol="0">
            <a:spAutoFit/>
          </a:bodyPr>
          <a:lstStyle/>
          <a:p>
            <a:r>
              <a:rPr lang="en-US" sz="1200" b="1" dirty="0">
                <a:solidFill>
                  <a:schemeClr val="accent5">
                    <a:lumMod val="75000"/>
                  </a:schemeClr>
                </a:solidFill>
              </a:rPr>
              <a:t>Lagging</a:t>
            </a:r>
          </a:p>
        </p:txBody>
      </p:sp>
      <p:sp>
        <p:nvSpPr>
          <p:cNvPr id="17" name="TextBox 16">
            <a:extLst>
              <a:ext uri="{FF2B5EF4-FFF2-40B4-BE49-F238E27FC236}">
                <a16:creationId xmlns:a16="http://schemas.microsoft.com/office/drawing/2014/main" id="{ECF3817F-03DE-4B15-AA13-EA5C9EF0256F}"/>
              </a:ext>
            </a:extLst>
          </p:cNvPr>
          <p:cNvSpPr txBox="1"/>
          <p:nvPr/>
        </p:nvSpPr>
        <p:spPr>
          <a:xfrm>
            <a:off x="914963" y="4231486"/>
            <a:ext cx="1076770" cy="461665"/>
          </a:xfrm>
          <a:prstGeom prst="rect">
            <a:avLst/>
          </a:prstGeom>
          <a:noFill/>
        </p:spPr>
        <p:txBody>
          <a:bodyPr wrap="square" rtlCol="0">
            <a:spAutoFit/>
          </a:bodyPr>
          <a:lstStyle/>
          <a:p>
            <a:pPr algn="ctr"/>
            <a:r>
              <a:rPr lang="en-US" sz="1200" b="1" dirty="0"/>
              <a:t>Where are you focused?</a:t>
            </a:r>
          </a:p>
        </p:txBody>
      </p:sp>
    </p:spTree>
    <p:extLst>
      <p:ext uri="{BB962C8B-B14F-4D97-AF65-F5344CB8AC3E}">
        <p14:creationId xmlns:p14="http://schemas.microsoft.com/office/powerpoint/2010/main" val="3248428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B699A-B540-4B42-86EA-2C446649D4DA}"/>
              </a:ext>
            </a:extLst>
          </p:cNvPr>
          <p:cNvSpPr>
            <a:spLocks noGrp="1"/>
          </p:cNvSpPr>
          <p:nvPr>
            <p:ph type="title"/>
          </p:nvPr>
        </p:nvSpPr>
        <p:spPr>
          <a:xfrm>
            <a:off x="838200" y="365126"/>
            <a:ext cx="10515600" cy="615949"/>
          </a:xfrm>
        </p:spPr>
        <p:txBody>
          <a:bodyPr>
            <a:normAutofit/>
          </a:bodyPr>
          <a:lstStyle/>
          <a:p>
            <a:r>
              <a:rPr lang="en-US" sz="3200" dirty="0"/>
              <a:t>Measuring the Value of Quality</a:t>
            </a:r>
          </a:p>
        </p:txBody>
      </p:sp>
      <p:sp>
        <p:nvSpPr>
          <p:cNvPr id="4" name="TextBox 3"/>
          <p:cNvSpPr txBox="1"/>
          <p:nvPr/>
        </p:nvSpPr>
        <p:spPr>
          <a:xfrm>
            <a:off x="9086311" y="707880"/>
            <a:ext cx="1308533" cy="666786"/>
          </a:xfrm>
          <a:prstGeom prst="rect">
            <a:avLst/>
          </a:prstGeom>
          <a:noFill/>
        </p:spPr>
        <p:txBody>
          <a:bodyPr wrap="square" rtlCol="0">
            <a:spAutoFit/>
          </a:bodyPr>
          <a:lstStyle/>
          <a:p>
            <a:pPr algn="ctr" defTabSz="914354">
              <a:defRPr/>
            </a:pPr>
            <a:r>
              <a:rPr lang="en-US" sz="3733" b="1" dirty="0">
                <a:solidFill>
                  <a:srgbClr val="FFFFFF"/>
                </a:solidFill>
                <a:latin typeface="Calibri"/>
              </a:rPr>
              <a:t>15+</a:t>
            </a:r>
            <a:endParaRPr lang="en-US" sz="1600" b="1" dirty="0">
              <a:solidFill>
                <a:srgbClr val="FFFFFF"/>
              </a:solidFill>
              <a:latin typeface="Calibri"/>
            </a:endParaRPr>
          </a:p>
        </p:txBody>
      </p:sp>
      <p:sp>
        <p:nvSpPr>
          <p:cNvPr id="10" name="Slide Number Placeholder 9"/>
          <p:cNvSpPr>
            <a:spLocks noGrp="1"/>
          </p:cNvSpPr>
          <p:nvPr>
            <p:ph type="sldNum" sz="quarter" idx="12"/>
          </p:nvPr>
        </p:nvSpPr>
        <p:spPr/>
        <p:txBody>
          <a:bodyPr/>
          <a:lstStyle/>
          <a:p>
            <a:fld id="{25A448CD-2FB6-401A-921B-3A09C67B52B9}" type="slidenum">
              <a:rPr lang="en-US" smtClean="0"/>
              <a:t>7</a:t>
            </a:fld>
            <a:endParaRPr lang="en-US" dirty="0"/>
          </a:p>
        </p:txBody>
      </p:sp>
      <p:pic>
        <p:nvPicPr>
          <p:cNvPr id="3" name="Picture 2"/>
          <p:cNvPicPr>
            <a:picLocks noChangeAspect="1"/>
          </p:cNvPicPr>
          <p:nvPr/>
        </p:nvPicPr>
        <p:blipFill>
          <a:blip r:embed="rId3"/>
          <a:stretch>
            <a:fillRect/>
          </a:stretch>
        </p:blipFill>
        <p:spPr>
          <a:xfrm>
            <a:off x="496120" y="1621016"/>
            <a:ext cx="3747024" cy="1587426"/>
          </a:xfrm>
          <a:prstGeom prst="rect">
            <a:avLst/>
          </a:prstGeom>
        </p:spPr>
      </p:pic>
      <p:sp>
        <p:nvSpPr>
          <p:cNvPr id="5" name="TextBox 4"/>
          <p:cNvSpPr txBox="1"/>
          <p:nvPr/>
        </p:nvSpPr>
        <p:spPr>
          <a:xfrm>
            <a:off x="4418176" y="1432590"/>
            <a:ext cx="6935624" cy="1172116"/>
          </a:xfrm>
          <a:prstGeom prst="rect">
            <a:avLst/>
          </a:prstGeom>
          <a:noFill/>
        </p:spPr>
        <p:txBody>
          <a:bodyPr wrap="square" rtlCol="0">
            <a:spAutoFit/>
          </a:bodyPr>
          <a:lstStyle/>
          <a:p>
            <a:pPr>
              <a:lnSpc>
                <a:spcPts val="1400"/>
              </a:lnSpc>
              <a:spcAft>
                <a:spcPts val="300"/>
              </a:spcAft>
            </a:pPr>
            <a:r>
              <a:rPr lang="en-US" sz="1400" b="1" dirty="0">
                <a:latin typeface="Calibri" panose="020F0502020204030204" pitchFamily="34" charset="0"/>
                <a:ea typeface="Times New Roman" panose="02020603050405020304" pitchFamily="18" charset="0"/>
                <a:cs typeface="Calibri" panose="020F0502020204030204" pitchFamily="34" charset="0"/>
              </a:rPr>
              <a:t>Impact of Poor Quality on Manufacturers</a:t>
            </a:r>
          </a:p>
          <a:p>
            <a:r>
              <a:rPr lang="en-US" sz="1400" dirty="0">
                <a:latin typeface="Calibri" panose="020F0502020204030204" pitchFamily="34" charset="0"/>
                <a:cs typeface="Calibri" panose="020F0502020204030204" pitchFamily="34" charset="0"/>
              </a:rPr>
              <a:t>Costs can be categorized as </a:t>
            </a:r>
            <a:r>
              <a:rPr lang="en-US" sz="1400" b="1" dirty="0">
                <a:latin typeface="Calibri" panose="020F0502020204030204" pitchFamily="34" charset="0"/>
                <a:cs typeface="Calibri" panose="020F0502020204030204" pitchFamily="34" charset="0"/>
              </a:rPr>
              <a:t>internal failure costs</a:t>
            </a:r>
            <a:r>
              <a:rPr lang="en-US" sz="1400" dirty="0">
                <a:latin typeface="Calibri" panose="020F0502020204030204" pitchFamily="34" charset="0"/>
                <a:cs typeface="Calibri" panose="020F0502020204030204" pitchFamily="34" charset="0"/>
              </a:rPr>
              <a:t>, those that are contained within the manufacturing ecosystem (e.g. scrap and rework), and </a:t>
            </a:r>
            <a:r>
              <a:rPr lang="en-US" sz="1400" b="1" dirty="0">
                <a:latin typeface="Calibri" panose="020F0502020204030204" pitchFamily="34" charset="0"/>
                <a:cs typeface="Calibri" panose="020F0502020204030204" pitchFamily="34" charset="0"/>
              </a:rPr>
              <a:t>external failure costs</a:t>
            </a:r>
            <a:r>
              <a:rPr lang="en-US" sz="1400" dirty="0">
                <a:latin typeface="Calibri" panose="020F0502020204030204" pitchFamily="34" charset="0"/>
                <a:cs typeface="Calibri" panose="020F0502020204030204" pitchFamily="34" charset="0"/>
              </a:rPr>
              <a:t>, those that are related to failures occurring outside the manufacturing environment (e.g. warranty claims and complaints). Both cost the organization resources, time and money. </a:t>
            </a:r>
          </a:p>
        </p:txBody>
      </p:sp>
      <p:sp>
        <p:nvSpPr>
          <p:cNvPr id="6" name="Rectangle 5"/>
          <p:cNvSpPr/>
          <p:nvPr/>
        </p:nvSpPr>
        <p:spPr>
          <a:xfrm>
            <a:off x="4432086" y="2865031"/>
            <a:ext cx="7033544" cy="2444259"/>
          </a:xfrm>
          <a:prstGeom prst="rect">
            <a:avLst/>
          </a:prstGeom>
        </p:spPr>
        <p:txBody>
          <a:bodyPr wrap="square">
            <a:spAutoFit/>
          </a:bodyPr>
          <a:lstStyle/>
          <a:p>
            <a:pPr>
              <a:lnSpc>
                <a:spcPts val="1400"/>
              </a:lnSpc>
              <a:spcBef>
                <a:spcPts val="300"/>
              </a:spcBef>
              <a:spcAft>
                <a:spcPts val="300"/>
              </a:spcAft>
            </a:pPr>
            <a:r>
              <a:rPr lang="en-US" sz="1400" b="1" dirty="0">
                <a:latin typeface="Calibri" panose="020F0502020204030204" pitchFamily="34" charset="0"/>
                <a:ea typeface="Times New Roman" panose="02020603050405020304" pitchFamily="18" charset="0"/>
                <a:cs typeface="Calibri" panose="020F0502020204030204" pitchFamily="34" charset="0"/>
              </a:rPr>
              <a:t>Impact of Poor Quality on Health Care Providers</a:t>
            </a:r>
          </a:p>
          <a:p>
            <a:r>
              <a:rPr lang="en-US" sz="1400" dirty="0">
                <a:latin typeface="Calibri" panose="020F0502020204030204" pitchFamily="34" charset="0"/>
                <a:ea typeface="Times New Roman" panose="02020603050405020304" pitchFamily="18" charset="0"/>
                <a:cs typeface="Calibri" panose="020F0502020204030204" pitchFamily="34" charset="0"/>
              </a:rPr>
              <a:t>It’s not hard to imagine a hospital’s Value Analysis Committee (VAC) looking at device quality as a key purchase criterion. Device reliability (or lack thereof) can have</a:t>
            </a:r>
            <a:r>
              <a:rPr lang="en-US" sz="1400" spc="-45" dirty="0">
                <a:latin typeface="Calibri" panose="020F0502020204030204" pitchFamily="34" charset="0"/>
                <a:ea typeface="Times New Roman" panose="02020603050405020304" pitchFamily="18" charset="0"/>
                <a:cs typeface="Calibri" panose="020F0502020204030204" pitchFamily="34" charset="0"/>
              </a:rPr>
              <a:t> </a:t>
            </a:r>
            <a:r>
              <a:rPr lang="en-US" sz="1400" dirty="0">
                <a:latin typeface="Calibri" panose="020F0502020204030204" pitchFamily="34" charset="0"/>
                <a:ea typeface="Times New Roman" panose="02020603050405020304" pitchFamily="18" charset="0"/>
                <a:cs typeface="Calibri" panose="020F0502020204030204" pitchFamily="34" charset="0"/>
              </a:rPr>
              <a:t>profound</a:t>
            </a:r>
            <a:r>
              <a:rPr lang="en-US" sz="1400" spc="-50" dirty="0">
                <a:latin typeface="Calibri" panose="020F0502020204030204" pitchFamily="34" charset="0"/>
                <a:ea typeface="Times New Roman" panose="02020603050405020304" pitchFamily="18" charset="0"/>
                <a:cs typeface="Calibri" panose="020F0502020204030204" pitchFamily="34" charset="0"/>
              </a:rPr>
              <a:t> </a:t>
            </a:r>
            <a:r>
              <a:rPr lang="en-US" sz="1400" dirty="0">
                <a:latin typeface="Calibri" panose="020F0502020204030204" pitchFamily="34" charset="0"/>
                <a:ea typeface="Times New Roman" panose="02020603050405020304" pitchFamily="18" charset="0"/>
                <a:cs typeface="Calibri" panose="020F0502020204030204" pitchFamily="34" charset="0"/>
              </a:rPr>
              <a:t>cost</a:t>
            </a:r>
            <a:r>
              <a:rPr lang="en-US" sz="1400" spc="-40" dirty="0">
                <a:latin typeface="Calibri" panose="020F0502020204030204" pitchFamily="34" charset="0"/>
                <a:ea typeface="Times New Roman" panose="02020603050405020304" pitchFamily="18" charset="0"/>
                <a:cs typeface="Calibri" panose="020F0502020204030204" pitchFamily="34" charset="0"/>
              </a:rPr>
              <a:t> </a:t>
            </a:r>
            <a:r>
              <a:rPr lang="en-US" sz="1400" dirty="0">
                <a:latin typeface="Calibri" panose="020F0502020204030204" pitchFamily="34" charset="0"/>
                <a:ea typeface="Times New Roman" panose="02020603050405020304" pitchFamily="18" charset="0"/>
                <a:cs typeface="Calibri" panose="020F0502020204030204" pitchFamily="34" charset="0"/>
              </a:rPr>
              <a:t>implications for providers (e.g. income</a:t>
            </a:r>
            <a:r>
              <a:rPr lang="en-US" sz="1400" spc="-40" dirty="0">
                <a:latin typeface="Calibri" panose="020F0502020204030204" pitchFamily="34" charset="0"/>
                <a:ea typeface="Times New Roman" panose="02020603050405020304" pitchFamily="18" charset="0"/>
                <a:cs typeface="Calibri" panose="020F0502020204030204" pitchFamily="34" charset="0"/>
              </a:rPr>
              <a:t> </a:t>
            </a:r>
            <a:r>
              <a:rPr lang="en-US" sz="1400" dirty="0">
                <a:latin typeface="Calibri" panose="020F0502020204030204" pitchFamily="34" charset="0"/>
                <a:ea typeface="Times New Roman" panose="02020603050405020304" pitchFamily="18" charset="0"/>
                <a:cs typeface="Calibri" panose="020F0502020204030204" pitchFamily="34" charset="0"/>
              </a:rPr>
              <a:t>loss</a:t>
            </a:r>
            <a:r>
              <a:rPr lang="en-US" sz="1400" spc="-55" dirty="0">
                <a:latin typeface="Calibri" panose="020F0502020204030204" pitchFamily="34" charset="0"/>
                <a:ea typeface="Times New Roman" panose="02020603050405020304" pitchFamily="18" charset="0"/>
                <a:cs typeface="Calibri" panose="020F0502020204030204" pitchFamily="34" charset="0"/>
              </a:rPr>
              <a:t> </a:t>
            </a:r>
            <a:r>
              <a:rPr lang="en-US" sz="1400" dirty="0">
                <a:latin typeface="Calibri" panose="020F0502020204030204" pitchFamily="34" charset="0"/>
                <a:ea typeface="Times New Roman" panose="02020603050405020304" pitchFamily="18" charset="0"/>
                <a:cs typeface="Calibri" panose="020F0502020204030204" pitchFamily="34" charset="0"/>
              </a:rPr>
              <a:t>related</a:t>
            </a:r>
            <a:r>
              <a:rPr lang="en-US" sz="1400" spc="-60" dirty="0">
                <a:latin typeface="Calibri" panose="020F0502020204030204" pitchFamily="34" charset="0"/>
                <a:ea typeface="Times New Roman" panose="02020603050405020304" pitchFamily="18" charset="0"/>
                <a:cs typeface="Calibri" panose="020F0502020204030204" pitchFamily="34" charset="0"/>
              </a:rPr>
              <a:t> </a:t>
            </a:r>
            <a:r>
              <a:rPr lang="en-US" sz="1400" dirty="0">
                <a:latin typeface="Calibri" panose="020F0502020204030204" pitchFamily="34" charset="0"/>
                <a:ea typeface="Times New Roman" panose="02020603050405020304" pitchFamily="18" charset="0"/>
                <a:cs typeface="Calibri" panose="020F0502020204030204" pitchFamily="34" charset="0"/>
              </a:rPr>
              <a:t>to</a:t>
            </a:r>
            <a:r>
              <a:rPr lang="en-US" sz="1400" spc="-50" dirty="0">
                <a:latin typeface="Calibri" panose="020F0502020204030204" pitchFamily="34" charset="0"/>
                <a:ea typeface="Times New Roman" panose="02020603050405020304" pitchFamily="18" charset="0"/>
                <a:cs typeface="Calibri" panose="020F0502020204030204" pitchFamily="34" charset="0"/>
              </a:rPr>
              <a:t> </a:t>
            </a:r>
            <a:r>
              <a:rPr lang="en-US" sz="1400" dirty="0">
                <a:latin typeface="Calibri" panose="020F0502020204030204" pitchFamily="34" charset="0"/>
                <a:ea typeface="Times New Roman" panose="02020603050405020304" pitchFamily="18" charset="0"/>
                <a:cs typeface="Calibri" panose="020F0502020204030204" pitchFamily="34" charset="0"/>
              </a:rPr>
              <a:t>missed</a:t>
            </a:r>
            <a:r>
              <a:rPr lang="en-US" sz="1400" spc="-50" dirty="0">
                <a:latin typeface="Calibri" panose="020F0502020204030204" pitchFamily="34" charset="0"/>
                <a:ea typeface="Times New Roman" panose="02020603050405020304" pitchFamily="18" charset="0"/>
                <a:cs typeface="Calibri" panose="020F0502020204030204" pitchFamily="34" charset="0"/>
              </a:rPr>
              <a:t> </a:t>
            </a:r>
            <a:r>
              <a:rPr lang="en-US" sz="1400" dirty="0">
                <a:latin typeface="Calibri" panose="020F0502020204030204" pitchFamily="34" charset="0"/>
                <a:ea typeface="Times New Roman" panose="02020603050405020304" pitchFamily="18" charset="0"/>
                <a:cs typeface="Calibri" panose="020F0502020204030204" pitchFamily="34" charset="0"/>
              </a:rPr>
              <a:t>procedures,</a:t>
            </a:r>
            <a:r>
              <a:rPr lang="en-US" sz="1400" spc="-50" dirty="0">
                <a:latin typeface="Calibri" panose="020F0502020204030204" pitchFamily="34" charset="0"/>
                <a:ea typeface="Times New Roman" panose="02020603050405020304" pitchFamily="18" charset="0"/>
                <a:cs typeface="Calibri" panose="020F0502020204030204" pitchFamily="34" charset="0"/>
              </a:rPr>
              <a:t> </a:t>
            </a:r>
            <a:r>
              <a:rPr lang="en-US" sz="1400" dirty="0">
                <a:latin typeface="Calibri" panose="020F0502020204030204" pitchFamily="34" charset="0"/>
                <a:ea typeface="Times New Roman" panose="02020603050405020304" pitchFamily="18" charset="0"/>
                <a:cs typeface="Calibri" panose="020F0502020204030204" pitchFamily="34" charset="0"/>
              </a:rPr>
              <a:t>service</a:t>
            </a:r>
            <a:r>
              <a:rPr lang="en-US" sz="1400" spc="-40" dirty="0">
                <a:latin typeface="Calibri" panose="020F0502020204030204" pitchFamily="34" charset="0"/>
                <a:ea typeface="Times New Roman" panose="02020603050405020304" pitchFamily="18" charset="0"/>
                <a:cs typeface="Calibri" panose="020F0502020204030204" pitchFamily="34" charset="0"/>
              </a:rPr>
              <a:t> </a:t>
            </a:r>
            <a:r>
              <a:rPr lang="en-US" sz="1400" dirty="0">
                <a:latin typeface="Calibri" panose="020F0502020204030204" pitchFamily="34" charset="0"/>
                <a:ea typeface="Times New Roman" panose="02020603050405020304" pitchFamily="18" charset="0"/>
                <a:cs typeface="Calibri" panose="020F0502020204030204" pitchFamily="34" charset="0"/>
              </a:rPr>
              <a:t>costs,</a:t>
            </a:r>
            <a:r>
              <a:rPr lang="en-US" sz="1400" spc="-55" dirty="0">
                <a:latin typeface="Calibri" panose="020F0502020204030204" pitchFamily="34" charset="0"/>
                <a:ea typeface="Times New Roman" panose="02020603050405020304" pitchFamily="18" charset="0"/>
                <a:cs typeface="Calibri" panose="020F0502020204030204" pitchFamily="34" charset="0"/>
              </a:rPr>
              <a:t> </a:t>
            </a:r>
            <a:r>
              <a:rPr lang="en-US" sz="1400" dirty="0">
                <a:latin typeface="Calibri" panose="020F0502020204030204" pitchFamily="34" charset="0"/>
                <a:ea typeface="Times New Roman" panose="02020603050405020304" pitchFamily="18" charset="0"/>
                <a:cs typeface="Calibri" panose="020F0502020204030204" pitchFamily="34" charset="0"/>
              </a:rPr>
              <a:t>costs</a:t>
            </a:r>
            <a:r>
              <a:rPr lang="en-US" sz="1400" spc="-45" dirty="0">
                <a:latin typeface="Calibri" panose="020F0502020204030204" pitchFamily="34" charset="0"/>
                <a:ea typeface="Times New Roman" panose="02020603050405020304" pitchFamily="18" charset="0"/>
                <a:cs typeface="Calibri" panose="020F0502020204030204" pitchFamily="34" charset="0"/>
              </a:rPr>
              <a:t> </a:t>
            </a:r>
            <a:r>
              <a:rPr lang="en-US" sz="1400" dirty="0">
                <a:latin typeface="Calibri" panose="020F0502020204030204" pitchFamily="34" charset="0"/>
                <a:ea typeface="Times New Roman" panose="02020603050405020304" pitchFamily="18" charset="0"/>
                <a:cs typeface="Calibri" panose="020F0502020204030204" pitchFamily="34" charset="0"/>
              </a:rPr>
              <a:t>related to having to repeat procedures, and in some cases, legal fees. </a:t>
            </a:r>
          </a:p>
          <a:p>
            <a:endParaRPr lang="en-US" sz="1400" b="1" dirty="0">
              <a:latin typeface="Calibri" panose="020F0502020204030204" pitchFamily="34" charset="0"/>
              <a:ea typeface="Times New Roman" panose="02020603050405020304" pitchFamily="18" charset="0"/>
              <a:cs typeface="Calibri" panose="020F0502020204030204" pitchFamily="34" charset="0"/>
            </a:endParaRPr>
          </a:p>
          <a:p>
            <a:pPr>
              <a:lnSpc>
                <a:spcPts val="1400"/>
              </a:lnSpc>
              <a:spcBef>
                <a:spcPts val="1200"/>
              </a:spcBef>
              <a:spcAft>
                <a:spcPts val="600"/>
              </a:spcAft>
            </a:pPr>
            <a:r>
              <a:rPr lang="en-US" sz="1400" b="1" dirty="0">
                <a:latin typeface="Calibri" panose="020F0502020204030204" pitchFamily="34" charset="0"/>
                <a:ea typeface="Times New Roman" panose="02020603050405020304" pitchFamily="18" charset="0"/>
                <a:cs typeface="Calibri" panose="020F0502020204030204" pitchFamily="34" charset="0"/>
              </a:rPr>
              <a:t>Impact of Poor Quality on Health Authorities and Regulators</a:t>
            </a:r>
          </a:p>
          <a:p>
            <a:r>
              <a:rPr lang="en-US" sz="1400" dirty="0">
                <a:latin typeface="Calibri" panose="020F0502020204030204" pitchFamily="34" charset="0"/>
                <a:cs typeface="Calibri" panose="020F0502020204030204" pitchFamily="34" charset="0"/>
              </a:rPr>
              <a:t>The Agency had seen an increasing amount of medical device recalls, from 1065 devices in FY13 to 2850 devices in FY15.  From FY14 to FY15, FDA’s field organization had expended approximately 28,000 hours in monitoring medical device recalls. </a:t>
            </a:r>
            <a:endParaRPr lang="en-US" sz="1200" dirty="0">
              <a:latin typeface="Calibri" panose="020F0502020204030204" pitchFamily="34" charset="0"/>
              <a:cs typeface="Calibri" panose="020F0502020204030204" pitchFamily="34" charset="0"/>
            </a:endParaRPr>
          </a:p>
        </p:txBody>
      </p:sp>
      <p:sp>
        <p:nvSpPr>
          <p:cNvPr id="7" name="Rectangle 6"/>
          <p:cNvSpPr/>
          <p:nvPr/>
        </p:nvSpPr>
        <p:spPr>
          <a:xfrm>
            <a:off x="643696" y="3558301"/>
            <a:ext cx="3599448" cy="2033890"/>
          </a:xfrm>
          <a:prstGeom prst="rect">
            <a:avLst/>
          </a:prstGeom>
        </p:spPr>
        <p:txBody>
          <a:bodyPr wrap="square">
            <a:spAutoFit/>
          </a:bodyPr>
          <a:lstStyle/>
          <a:p>
            <a:pPr algn="just">
              <a:lnSpc>
                <a:spcPts val="1400"/>
              </a:lnSpc>
              <a:spcAft>
                <a:spcPts val="300"/>
              </a:spcAft>
            </a:pPr>
            <a:r>
              <a:rPr lang="en-US" sz="1400" b="1" dirty="0">
                <a:latin typeface="Calibri" panose="020F0502020204030204" pitchFamily="34" charset="0"/>
                <a:ea typeface="Times New Roman" panose="02020603050405020304" pitchFamily="18" charset="0"/>
                <a:cs typeface="Calibri" panose="020F0502020204030204" pitchFamily="34" charset="0"/>
              </a:rPr>
              <a:t>Benefits of Good Quality</a:t>
            </a:r>
            <a:endParaRPr lang="en-US" sz="1400" dirty="0">
              <a:latin typeface="Calibri" panose="020F0502020204030204" pitchFamily="34" charset="0"/>
              <a:ea typeface="Times New Roman" panose="02020603050405020304" pitchFamily="18" charset="0"/>
              <a:cs typeface="Calibri" panose="020F0502020204030204" pitchFamily="34" charset="0"/>
            </a:endParaRPr>
          </a:p>
          <a:p>
            <a:r>
              <a:rPr lang="en-US" sz="1400" dirty="0">
                <a:latin typeface="Calibri" panose="020F0502020204030204" pitchFamily="34" charset="0"/>
                <a:cs typeface="Calibri" panose="020F0502020204030204" pitchFamily="34" charset="0"/>
              </a:rPr>
              <a:t>Ideally, all stakeholders would be interested in the size and scale of the returns on investment in good quality.  Unfortunately, the benefits of good quality are rarely measured, in part because measurement is complex, in part because you can’t measure what doesn’t happen (e.g. adverse quality events). </a:t>
            </a:r>
            <a:br>
              <a:rPr lang="en-US" sz="1400" dirty="0">
                <a:latin typeface="Calibri" panose="020F0502020204030204" pitchFamily="34" charset="0"/>
                <a:cs typeface="Calibri" panose="020F0502020204030204" pitchFamily="34" charset="0"/>
              </a:rPr>
            </a:br>
            <a:endParaRPr lang="en-US" sz="1400" dirty="0">
              <a:latin typeface="Calibri" panose="020F0502020204030204" pitchFamily="34" charset="0"/>
              <a:cs typeface="Calibri" panose="020F0502020204030204" pitchFamily="34" charset="0"/>
            </a:endParaRPr>
          </a:p>
        </p:txBody>
      </p:sp>
      <p:sp>
        <p:nvSpPr>
          <p:cNvPr id="9" name="Text Placeholder 1">
            <a:extLst>
              <a:ext uri="{FF2B5EF4-FFF2-40B4-BE49-F238E27FC236}">
                <a16:creationId xmlns:a16="http://schemas.microsoft.com/office/drawing/2014/main" id="{15CC954D-FC2E-144C-8DD3-5C7A26010EEB}"/>
              </a:ext>
            </a:extLst>
          </p:cNvPr>
          <p:cNvSpPr txBox="1">
            <a:spLocks/>
          </p:cNvSpPr>
          <p:nvPr/>
        </p:nvSpPr>
        <p:spPr>
          <a:xfrm>
            <a:off x="643696" y="964099"/>
            <a:ext cx="10942707" cy="307058"/>
          </a:xfrm>
          <a:prstGeom prst="rect">
            <a:avLst/>
          </a:prstGeom>
        </p:spPr>
        <p:txBody>
          <a:bodyPr vert="horz" lIns="0" tIns="0" rIns="0" bIns="0" rtlCol="0" anchor="b">
            <a:normAutofit fontScale="92500"/>
          </a:bodyPr>
          <a:lstStyle>
            <a:defPPr>
              <a:defRPr lang="en-US"/>
            </a:defPPr>
            <a:lvl1pPr marR="0" lvl="0" indent="0" defTabSz="914377" fontAlgn="auto">
              <a:lnSpc>
                <a:spcPct val="90000"/>
              </a:lnSpc>
              <a:spcBef>
                <a:spcPts val="1000"/>
              </a:spcBef>
              <a:spcAft>
                <a:spcPts val="0"/>
              </a:spcAft>
              <a:buClrTx/>
              <a:buSzTx/>
              <a:buFont typeface="Arial" panose="020B0604020202020204" pitchFamily="34" charset="0"/>
              <a:buNone/>
              <a:tabLst/>
              <a:defRPr kumimoji="0" sz="2000" b="1" i="0" u="none" strike="noStrike" cap="none" spc="0" normalizeH="0" baseline="0">
                <a:ln>
                  <a:noFill/>
                </a:ln>
                <a:solidFill>
                  <a:srgbClr val="73C0D3"/>
                </a:solidFill>
                <a:effectLst/>
                <a:uLnTx/>
                <a:uFillTx/>
                <a:latin typeface="Calibri" panose="020F0502020204030204"/>
              </a:defRPr>
            </a:lvl1pPr>
            <a:lvl2pPr indent="0" defTabSz="914377">
              <a:lnSpc>
                <a:spcPct val="90000"/>
              </a:lnSpc>
              <a:spcBef>
                <a:spcPts val="500"/>
              </a:spcBef>
              <a:buFont typeface="Arial" panose="020B0604020202020204" pitchFamily="34" charset="0"/>
              <a:buNone/>
              <a:defRPr sz="2000" b="1">
                <a:solidFill>
                  <a:schemeClr val="tx2"/>
                </a:solidFill>
              </a:defRPr>
            </a:lvl2pPr>
            <a:lvl3pPr indent="0" defTabSz="914377">
              <a:lnSpc>
                <a:spcPct val="90000"/>
              </a:lnSpc>
              <a:spcBef>
                <a:spcPts val="500"/>
              </a:spcBef>
              <a:buFont typeface="Arial" panose="020B0604020202020204" pitchFamily="34" charset="0"/>
              <a:buNone/>
              <a:defRPr b="1">
                <a:solidFill>
                  <a:schemeClr val="tx2"/>
                </a:solidFill>
              </a:defRPr>
            </a:lvl3pPr>
            <a:lvl4pPr indent="0" defTabSz="914377">
              <a:lnSpc>
                <a:spcPct val="90000"/>
              </a:lnSpc>
              <a:spcBef>
                <a:spcPts val="500"/>
              </a:spcBef>
              <a:buFont typeface="Arial" panose="020B0604020202020204" pitchFamily="34" charset="0"/>
              <a:buNone/>
              <a:defRPr sz="1600" b="1">
                <a:solidFill>
                  <a:schemeClr val="tx2"/>
                </a:solidFill>
              </a:defRPr>
            </a:lvl4pPr>
            <a:lvl5pPr indent="0" defTabSz="914377">
              <a:lnSpc>
                <a:spcPct val="90000"/>
              </a:lnSpc>
              <a:spcBef>
                <a:spcPts val="500"/>
              </a:spcBef>
              <a:buFont typeface="Arial" panose="020B0604020202020204" pitchFamily="34" charset="0"/>
              <a:buNone/>
              <a:defRPr sz="1600" b="1">
                <a:solidFill>
                  <a:schemeClr val="tx2"/>
                </a:solidFill>
              </a:defRPr>
            </a:lvl5pPr>
            <a:lvl6pPr indent="0" defTabSz="914377">
              <a:lnSpc>
                <a:spcPct val="90000"/>
              </a:lnSpc>
              <a:spcBef>
                <a:spcPts val="500"/>
              </a:spcBef>
              <a:buFont typeface="Arial" panose="020B0604020202020204" pitchFamily="34" charset="0"/>
              <a:buNone/>
              <a:defRPr sz="1600" b="1"/>
            </a:lvl6pPr>
            <a:lvl7pPr indent="0" defTabSz="914377">
              <a:lnSpc>
                <a:spcPct val="90000"/>
              </a:lnSpc>
              <a:spcBef>
                <a:spcPts val="500"/>
              </a:spcBef>
              <a:buFont typeface="Arial" panose="020B0604020202020204" pitchFamily="34" charset="0"/>
              <a:buNone/>
              <a:defRPr sz="1600" b="1"/>
            </a:lvl7pPr>
            <a:lvl8pPr indent="0" defTabSz="914377">
              <a:lnSpc>
                <a:spcPct val="90000"/>
              </a:lnSpc>
              <a:spcBef>
                <a:spcPts val="500"/>
              </a:spcBef>
              <a:buFont typeface="Arial" panose="020B0604020202020204" pitchFamily="34" charset="0"/>
              <a:buNone/>
              <a:defRPr sz="1600" b="1"/>
            </a:lvl8pPr>
            <a:lvl9pPr indent="0" defTabSz="914377">
              <a:lnSpc>
                <a:spcPct val="90000"/>
              </a:lnSpc>
              <a:spcBef>
                <a:spcPts val="500"/>
              </a:spcBef>
              <a:buFont typeface="Arial" panose="020B0604020202020204" pitchFamily="34" charset="0"/>
              <a:buNone/>
              <a:defRPr sz="1600" b="1"/>
            </a:lvl9pPr>
          </a:lstStyle>
          <a:p>
            <a:r>
              <a:rPr lang="en-US" dirty="0"/>
              <a:t>Companies typically underestimate the cost of poor quality, and rarely calculate the benefits of good quality</a:t>
            </a:r>
          </a:p>
        </p:txBody>
      </p:sp>
    </p:spTree>
    <p:extLst>
      <p:ext uri="{BB962C8B-B14F-4D97-AF65-F5344CB8AC3E}">
        <p14:creationId xmlns:p14="http://schemas.microsoft.com/office/powerpoint/2010/main" val="2022060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B699A-B540-4B42-86EA-2C446649D4DA}"/>
              </a:ext>
            </a:extLst>
          </p:cNvPr>
          <p:cNvSpPr>
            <a:spLocks noGrp="1"/>
          </p:cNvSpPr>
          <p:nvPr>
            <p:ph type="title"/>
          </p:nvPr>
        </p:nvSpPr>
        <p:spPr>
          <a:xfrm>
            <a:off x="838200" y="365126"/>
            <a:ext cx="10515600" cy="615949"/>
          </a:xfrm>
        </p:spPr>
        <p:txBody>
          <a:bodyPr>
            <a:normAutofit/>
          </a:bodyPr>
          <a:lstStyle/>
          <a:p>
            <a:r>
              <a:rPr lang="en-US" sz="3200" dirty="0"/>
              <a:t>Our Ask: Piloting Playbook Practices</a:t>
            </a:r>
          </a:p>
        </p:txBody>
      </p:sp>
      <p:sp>
        <p:nvSpPr>
          <p:cNvPr id="4" name="TextBox 3"/>
          <p:cNvSpPr txBox="1"/>
          <p:nvPr/>
        </p:nvSpPr>
        <p:spPr>
          <a:xfrm>
            <a:off x="9086311" y="707880"/>
            <a:ext cx="1308533" cy="666786"/>
          </a:xfrm>
          <a:prstGeom prst="rect">
            <a:avLst/>
          </a:prstGeom>
          <a:noFill/>
        </p:spPr>
        <p:txBody>
          <a:bodyPr wrap="square" rtlCol="0">
            <a:spAutoFit/>
          </a:bodyPr>
          <a:lstStyle/>
          <a:p>
            <a:pPr algn="ctr" defTabSz="914354">
              <a:defRPr/>
            </a:pPr>
            <a:r>
              <a:rPr lang="en-US" sz="3733" b="1" dirty="0">
                <a:solidFill>
                  <a:srgbClr val="FFFFFF"/>
                </a:solidFill>
                <a:latin typeface="Calibri"/>
              </a:rPr>
              <a:t>15+</a:t>
            </a:r>
            <a:endParaRPr lang="en-US" sz="1600" b="1" dirty="0">
              <a:solidFill>
                <a:srgbClr val="FFFFFF"/>
              </a:solidFill>
              <a:latin typeface="Calibri"/>
            </a:endParaRPr>
          </a:p>
        </p:txBody>
      </p:sp>
      <p:sp>
        <p:nvSpPr>
          <p:cNvPr id="10" name="Slide Number Placeholder 9"/>
          <p:cNvSpPr>
            <a:spLocks noGrp="1"/>
          </p:cNvSpPr>
          <p:nvPr>
            <p:ph type="sldNum" sz="quarter" idx="12"/>
          </p:nvPr>
        </p:nvSpPr>
        <p:spPr/>
        <p:txBody>
          <a:bodyPr/>
          <a:lstStyle/>
          <a:p>
            <a:fld id="{25A448CD-2FB6-401A-921B-3A09C67B52B9}" type="slidenum">
              <a:rPr lang="en-US" smtClean="0"/>
              <a:t>8</a:t>
            </a:fld>
            <a:endParaRPr lang="en-US" dirty="0"/>
          </a:p>
        </p:txBody>
      </p:sp>
      <p:sp>
        <p:nvSpPr>
          <p:cNvPr id="3" name="Rectangle 2"/>
          <p:cNvSpPr/>
          <p:nvPr/>
        </p:nvSpPr>
        <p:spPr>
          <a:xfrm>
            <a:off x="639692" y="2982427"/>
            <a:ext cx="10714108" cy="3066865"/>
          </a:xfrm>
          <a:prstGeom prst="rect">
            <a:avLst/>
          </a:prstGeom>
        </p:spPr>
        <p:txBody>
          <a:bodyPr wrap="square">
            <a:spAutoFit/>
          </a:bodyPr>
          <a:lstStyle/>
          <a:p>
            <a:pPr marR="0">
              <a:lnSpc>
                <a:spcPct val="107000"/>
              </a:lnSpc>
              <a:spcBef>
                <a:spcPts val="0"/>
              </a:spcBef>
              <a:spcAft>
                <a:spcPts val="0"/>
              </a:spcAft>
            </a:pPr>
            <a:r>
              <a:rPr lang="en-GB" sz="1400" dirty="0">
                <a:latin typeface="Calibri" panose="020F0502020204030204" pitchFamily="34" charset="0"/>
                <a:ea typeface="Calibri" panose="020F0502020204030204" pitchFamily="34" charset="0"/>
                <a:cs typeface="Calibri" panose="020F0502020204030204" pitchFamily="34" charset="0"/>
              </a:rPr>
              <a:t>Pilots should embody the following steps: </a:t>
            </a:r>
            <a:endParaRPr lang="en-US" sz="1600" dirty="0">
              <a:latin typeface="Calibri" panose="020F0502020204030204" pitchFamily="34" charset="0"/>
              <a:ea typeface="Times New Roman" panose="02020603050405020304" pitchFamily="18" charset="0"/>
              <a:cs typeface="Calibri" panose="020F0502020204030204" pitchFamily="34" charset="0"/>
            </a:endParaRPr>
          </a:p>
          <a:p>
            <a:pPr marR="0">
              <a:lnSpc>
                <a:spcPct val="107000"/>
              </a:lnSpc>
              <a:spcBef>
                <a:spcPts val="600"/>
              </a:spcBef>
              <a:spcAft>
                <a:spcPts val="0"/>
              </a:spcAft>
            </a:pPr>
            <a:r>
              <a:rPr lang="en-GB" sz="1400" b="1" dirty="0">
                <a:latin typeface="Calibri" panose="020F0502020204030204" pitchFamily="34" charset="0"/>
                <a:ea typeface="Calibri" panose="020F0502020204030204" pitchFamily="34" charset="0"/>
                <a:cs typeface="Calibri" panose="020F0502020204030204" pitchFamily="34" charset="0"/>
              </a:rPr>
              <a:t>Scope</a:t>
            </a:r>
            <a:r>
              <a:rPr lang="en-GB" sz="1400" dirty="0">
                <a:latin typeface="Calibri" panose="020F0502020204030204" pitchFamily="34" charset="0"/>
                <a:ea typeface="Calibri" panose="020F0502020204030204" pitchFamily="34" charset="0"/>
                <a:cs typeface="Calibri" panose="020F0502020204030204" pitchFamily="34" charset="0"/>
              </a:rPr>
              <a:t> – Once the practice(s) have been identified, further scoping includes determining what sites or functions will be participating and for how long.  </a:t>
            </a:r>
            <a:endParaRPr lang="en-US" sz="1600" dirty="0">
              <a:latin typeface="Calibri" panose="020F0502020204030204" pitchFamily="34" charset="0"/>
              <a:ea typeface="Times New Roman" panose="02020603050405020304" pitchFamily="18" charset="0"/>
              <a:cs typeface="Calibri" panose="020F0502020204030204" pitchFamily="34" charset="0"/>
            </a:endParaRPr>
          </a:p>
          <a:p>
            <a:pPr marR="0">
              <a:lnSpc>
                <a:spcPct val="107000"/>
              </a:lnSpc>
              <a:spcBef>
                <a:spcPts val="600"/>
              </a:spcBef>
              <a:spcAft>
                <a:spcPts val="0"/>
              </a:spcAft>
            </a:pPr>
            <a:r>
              <a:rPr lang="en-GB" sz="1400" b="1" dirty="0">
                <a:latin typeface="Calibri" panose="020F0502020204030204" pitchFamily="34" charset="0"/>
                <a:ea typeface="Calibri" panose="020F0502020204030204" pitchFamily="34" charset="0"/>
                <a:cs typeface="Calibri" panose="020F0502020204030204" pitchFamily="34" charset="0"/>
              </a:rPr>
              <a:t>Baseline </a:t>
            </a:r>
            <a:r>
              <a:rPr lang="en-GB" sz="1400" dirty="0">
                <a:latin typeface="Calibri" panose="020F0502020204030204" pitchFamily="34" charset="0"/>
                <a:ea typeface="Calibri" panose="020F0502020204030204" pitchFamily="34" charset="0"/>
                <a:cs typeface="Calibri" panose="020F0502020204030204" pitchFamily="34" charset="0"/>
              </a:rPr>
              <a:t>– The purpose of the pilot is to test implementation of the practice and inform improvements in order to drive the greatest benefit.   Understanding where the pilot group is starting from is essential if one is to measure improvement.  </a:t>
            </a:r>
            <a:endParaRPr lang="en-US" sz="1600" dirty="0">
              <a:latin typeface="Calibri" panose="020F0502020204030204" pitchFamily="34" charset="0"/>
              <a:ea typeface="Times New Roman" panose="02020603050405020304" pitchFamily="18" charset="0"/>
              <a:cs typeface="Calibri" panose="020F0502020204030204" pitchFamily="34" charset="0"/>
            </a:endParaRPr>
          </a:p>
          <a:p>
            <a:pPr marR="0">
              <a:lnSpc>
                <a:spcPct val="107000"/>
              </a:lnSpc>
              <a:spcBef>
                <a:spcPts val="600"/>
              </a:spcBef>
              <a:spcAft>
                <a:spcPts val="0"/>
              </a:spcAft>
            </a:pPr>
            <a:r>
              <a:rPr lang="en-GB" sz="1400" b="1" dirty="0">
                <a:latin typeface="Calibri" panose="020F0502020204030204" pitchFamily="34" charset="0"/>
                <a:ea typeface="Calibri" panose="020F0502020204030204" pitchFamily="34" charset="0"/>
                <a:cs typeface="Calibri" panose="020F0502020204030204" pitchFamily="34" charset="0"/>
              </a:rPr>
              <a:t>Conduct </a:t>
            </a:r>
            <a:r>
              <a:rPr lang="en-GB" sz="1400" dirty="0">
                <a:latin typeface="Calibri" panose="020F0502020204030204" pitchFamily="34" charset="0"/>
                <a:ea typeface="Calibri" panose="020F0502020204030204" pitchFamily="34" charset="0"/>
                <a:cs typeface="Calibri" panose="020F0502020204030204" pitchFamily="34" charset="0"/>
              </a:rPr>
              <a:t>– Apply the best practices in a structured, systematic way.  Conduct a formal kick-off meeting with pilot participants, explaining the purpose, what will be measured, how the pilot will be run, and each person’s or group’s role and responsibility.  </a:t>
            </a:r>
            <a:endParaRPr lang="en-US" sz="1600" dirty="0">
              <a:latin typeface="Calibri" panose="020F0502020204030204" pitchFamily="34" charset="0"/>
              <a:ea typeface="Times New Roman" panose="02020603050405020304" pitchFamily="18" charset="0"/>
              <a:cs typeface="Calibri" panose="020F0502020204030204" pitchFamily="34" charset="0"/>
            </a:endParaRPr>
          </a:p>
          <a:p>
            <a:pPr marR="0">
              <a:lnSpc>
                <a:spcPct val="107000"/>
              </a:lnSpc>
              <a:spcBef>
                <a:spcPts val="600"/>
              </a:spcBef>
              <a:spcAft>
                <a:spcPts val="0"/>
              </a:spcAft>
            </a:pPr>
            <a:r>
              <a:rPr lang="en-GB" sz="1400" b="1" dirty="0">
                <a:latin typeface="Calibri" panose="020F0502020204030204" pitchFamily="34" charset="0"/>
                <a:ea typeface="Calibri" panose="020F0502020204030204" pitchFamily="34" charset="0"/>
                <a:cs typeface="Calibri" panose="020F0502020204030204" pitchFamily="34" charset="0"/>
              </a:rPr>
              <a:t>Measure</a:t>
            </a:r>
            <a:r>
              <a:rPr lang="en-GB" sz="1400" dirty="0">
                <a:latin typeface="Calibri" panose="020F0502020204030204" pitchFamily="34" charset="0"/>
                <a:ea typeface="Calibri" panose="020F0502020204030204" pitchFamily="34" charset="0"/>
                <a:cs typeface="Calibri" panose="020F0502020204030204" pitchFamily="34" charset="0"/>
              </a:rPr>
              <a:t> – Measures should be reported periodically and at the end of the pilot.  Has the best practice improved performance in the expected areas?  Are there any unintended consequences?  </a:t>
            </a:r>
            <a:endParaRPr lang="en-US" sz="1600" dirty="0">
              <a:latin typeface="Calibri" panose="020F0502020204030204" pitchFamily="34" charset="0"/>
              <a:ea typeface="Times New Roman" panose="02020603050405020304" pitchFamily="18" charset="0"/>
              <a:cs typeface="Calibri" panose="020F0502020204030204" pitchFamily="34" charset="0"/>
            </a:endParaRPr>
          </a:p>
          <a:p>
            <a:pPr marR="0">
              <a:lnSpc>
                <a:spcPct val="107000"/>
              </a:lnSpc>
              <a:spcBef>
                <a:spcPts val="600"/>
              </a:spcBef>
              <a:spcAft>
                <a:spcPts val="0"/>
              </a:spcAft>
            </a:pPr>
            <a:r>
              <a:rPr lang="en-GB" sz="1400" b="1" dirty="0">
                <a:latin typeface="Calibri" panose="020F0502020204030204" pitchFamily="34" charset="0"/>
                <a:ea typeface="Calibri" panose="020F0502020204030204" pitchFamily="34" charset="0"/>
                <a:cs typeface="Calibri" panose="020F0502020204030204" pitchFamily="34" charset="0"/>
              </a:rPr>
              <a:t>Continuously Improve</a:t>
            </a:r>
            <a:r>
              <a:rPr lang="en-GB" sz="1400" dirty="0">
                <a:latin typeface="Calibri" panose="020F0502020204030204" pitchFamily="34" charset="0"/>
                <a:ea typeface="Calibri" panose="020F0502020204030204" pitchFamily="34" charset="0"/>
                <a:cs typeface="Calibri" panose="020F0502020204030204" pitchFamily="34" charset="0"/>
              </a:rPr>
              <a:t> – If the practice(s) have led to improvement, make plans to adopt them on a wider scale, leveraging learnings from the pilot.  </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25" name="Text Placeholder 1">
            <a:extLst>
              <a:ext uri="{FF2B5EF4-FFF2-40B4-BE49-F238E27FC236}">
                <a16:creationId xmlns:a16="http://schemas.microsoft.com/office/drawing/2014/main" id="{15CC954D-FC2E-144C-8DD3-5C7A26010EEB}"/>
              </a:ext>
            </a:extLst>
          </p:cNvPr>
          <p:cNvSpPr txBox="1">
            <a:spLocks/>
          </p:cNvSpPr>
          <p:nvPr/>
        </p:nvSpPr>
        <p:spPr>
          <a:xfrm>
            <a:off x="716604" y="1374666"/>
            <a:ext cx="10942707" cy="307058"/>
          </a:xfrm>
          <a:prstGeom prst="rect">
            <a:avLst/>
          </a:prstGeom>
        </p:spPr>
        <p:txBody>
          <a:bodyPr vert="horz" lIns="0" tIns="0" rIns="0" bIns="0" rtlCol="0" anchor="b">
            <a:normAutofit/>
          </a:bodyPr>
          <a:lstStyle>
            <a:defPPr>
              <a:defRPr lang="en-US"/>
            </a:defPPr>
            <a:lvl1pPr marR="0" lvl="0" indent="0" defTabSz="914377" fontAlgn="auto">
              <a:lnSpc>
                <a:spcPct val="90000"/>
              </a:lnSpc>
              <a:spcBef>
                <a:spcPts val="1000"/>
              </a:spcBef>
              <a:spcAft>
                <a:spcPts val="0"/>
              </a:spcAft>
              <a:buClrTx/>
              <a:buSzTx/>
              <a:buFont typeface="Arial" panose="020B0604020202020204" pitchFamily="34" charset="0"/>
              <a:buNone/>
              <a:tabLst/>
              <a:defRPr kumimoji="0" sz="2000" b="1" i="0" u="none" strike="noStrike" cap="none" spc="0" normalizeH="0" baseline="0">
                <a:ln>
                  <a:noFill/>
                </a:ln>
                <a:solidFill>
                  <a:srgbClr val="73C0D3"/>
                </a:solidFill>
                <a:effectLst/>
                <a:uLnTx/>
                <a:uFillTx/>
                <a:latin typeface="Calibri" panose="020F0502020204030204"/>
              </a:defRPr>
            </a:lvl1pPr>
            <a:lvl2pPr indent="0" defTabSz="914377">
              <a:lnSpc>
                <a:spcPct val="90000"/>
              </a:lnSpc>
              <a:spcBef>
                <a:spcPts val="500"/>
              </a:spcBef>
              <a:buFont typeface="Arial" panose="020B0604020202020204" pitchFamily="34" charset="0"/>
              <a:buNone/>
              <a:defRPr sz="2000" b="1">
                <a:solidFill>
                  <a:schemeClr val="tx2"/>
                </a:solidFill>
              </a:defRPr>
            </a:lvl2pPr>
            <a:lvl3pPr indent="0" defTabSz="914377">
              <a:lnSpc>
                <a:spcPct val="90000"/>
              </a:lnSpc>
              <a:spcBef>
                <a:spcPts val="500"/>
              </a:spcBef>
              <a:buFont typeface="Arial" panose="020B0604020202020204" pitchFamily="34" charset="0"/>
              <a:buNone/>
              <a:defRPr b="1">
                <a:solidFill>
                  <a:schemeClr val="tx2"/>
                </a:solidFill>
              </a:defRPr>
            </a:lvl3pPr>
            <a:lvl4pPr indent="0" defTabSz="914377">
              <a:lnSpc>
                <a:spcPct val="90000"/>
              </a:lnSpc>
              <a:spcBef>
                <a:spcPts val="500"/>
              </a:spcBef>
              <a:buFont typeface="Arial" panose="020B0604020202020204" pitchFamily="34" charset="0"/>
              <a:buNone/>
              <a:defRPr sz="1600" b="1">
                <a:solidFill>
                  <a:schemeClr val="tx2"/>
                </a:solidFill>
              </a:defRPr>
            </a:lvl4pPr>
            <a:lvl5pPr indent="0" defTabSz="914377">
              <a:lnSpc>
                <a:spcPct val="90000"/>
              </a:lnSpc>
              <a:spcBef>
                <a:spcPts val="500"/>
              </a:spcBef>
              <a:buFont typeface="Arial" panose="020B0604020202020204" pitchFamily="34" charset="0"/>
              <a:buNone/>
              <a:defRPr sz="1600" b="1">
                <a:solidFill>
                  <a:schemeClr val="tx2"/>
                </a:solidFill>
              </a:defRPr>
            </a:lvl5pPr>
            <a:lvl6pPr indent="0" defTabSz="914377">
              <a:lnSpc>
                <a:spcPct val="90000"/>
              </a:lnSpc>
              <a:spcBef>
                <a:spcPts val="500"/>
              </a:spcBef>
              <a:buFont typeface="Arial" panose="020B0604020202020204" pitchFamily="34" charset="0"/>
              <a:buNone/>
              <a:defRPr sz="1600" b="1"/>
            </a:lvl6pPr>
            <a:lvl7pPr indent="0" defTabSz="914377">
              <a:lnSpc>
                <a:spcPct val="90000"/>
              </a:lnSpc>
              <a:spcBef>
                <a:spcPts val="500"/>
              </a:spcBef>
              <a:buFont typeface="Arial" panose="020B0604020202020204" pitchFamily="34" charset="0"/>
              <a:buNone/>
              <a:defRPr sz="1600" b="1"/>
            </a:lvl7pPr>
            <a:lvl8pPr indent="0" defTabSz="914377">
              <a:lnSpc>
                <a:spcPct val="90000"/>
              </a:lnSpc>
              <a:spcBef>
                <a:spcPts val="500"/>
              </a:spcBef>
              <a:buFont typeface="Arial" panose="020B0604020202020204" pitchFamily="34" charset="0"/>
              <a:buNone/>
              <a:defRPr sz="1600" b="1"/>
            </a:lvl8pPr>
            <a:lvl9pPr indent="0" defTabSz="914377">
              <a:lnSpc>
                <a:spcPct val="90000"/>
              </a:lnSpc>
              <a:spcBef>
                <a:spcPts val="500"/>
              </a:spcBef>
              <a:buFont typeface="Arial" panose="020B0604020202020204" pitchFamily="34" charset="0"/>
              <a:buNone/>
              <a:defRPr sz="1600" b="1"/>
            </a:lvl9pPr>
          </a:lstStyle>
          <a:p>
            <a:r>
              <a:rPr lang="en-US" dirty="0"/>
              <a:t>Please join us if you would like to pilot one or more of the Culture of Quality best practices </a:t>
            </a:r>
          </a:p>
        </p:txBody>
      </p:sp>
      <p:pic>
        <p:nvPicPr>
          <p:cNvPr id="5" name="Picture 4">
            <a:extLst>
              <a:ext uri="{FF2B5EF4-FFF2-40B4-BE49-F238E27FC236}">
                <a16:creationId xmlns:a16="http://schemas.microsoft.com/office/drawing/2014/main" id="{45B26BFA-686B-4C9F-8335-9D000D05CD0E}"/>
              </a:ext>
            </a:extLst>
          </p:cNvPr>
          <p:cNvPicPr>
            <a:picLocks noChangeAspect="1"/>
          </p:cNvPicPr>
          <p:nvPr/>
        </p:nvPicPr>
        <p:blipFill>
          <a:blip r:embed="rId3"/>
          <a:stretch>
            <a:fillRect/>
          </a:stretch>
        </p:blipFill>
        <p:spPr>
          <a:xfrm>
            <a:off x="3100066" y="1988782"/>
            <a:ext cx="6175782" cy="759733"/>
          </a:xfrm>
          <a:prstGeom prst="rect">
            <a:avLst/>
          </a:prstGeom>
        </p:spPr>
      </p:pic>
    </p:spTree>
    <p:extLst>
      <p:ext uri="{BB962C8B-B14F-4D97-AF65-F5344CB8AC3E}">
        <p14:creationId xmlns:p14="http://schemas.microsoft.com/office/powerpoint/2010/main" val="263404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B699A-B540-4B42-86EA-2C446649D4DA}"/>
              </a:ext>
            </a:extLst>
          </p:cNvPr>
          <p:cNvSpPr>
            <a:spLocks noGrp="1"/>
          </p:cNvSpPr>
          <p:nvPr>
            <p:ph type="title"/>
          </p:nvPr>
        </p:nvSpPr>
        <p:spPr>
          <a:xfrm>
            <a:off x="838200" y="365126"/>
            <a:ext cx="10515600" cy="615949"/>
          </a:xfrm>
        </p:spPr>
        <p:txBody>
          <a:bodyPr>
            <a:normAutofit/>
          </a:bodyPr>
          <a:lstStyle/>
          <a:p>
            <a:r>
              <a:rPr lang="en-US" sz="3200" dirty="0"/>
              <a:t>Questions</a:t>
            </a:r>
          </a:p>
        </p:txBody>
      </p:sp>
      <p:sp>
        <p:nvSpPr>
          <p:cNvPr id="4" name="TextBox 3"/>
          <p:cNvSpPr txBox="1"/>
          <p:nvPr/>
        </p:nvSpPr>
        <p:spPr>
          <a:xfrm>
            <a:off x="9086311" y="707880"/>
            <a:ext cx="1308533" cy="666786"/>
          </a:xfrm>
          <a:prstGeom prst="rect">
            <a:avLst/>
          </a:prstGeom>
          <a:noFill/>
        </p:spPr>
        <p:txBody>
          <a:bodyPr wrap="square" rtlCol="0">
            <a:spAutoFit/>
          </a:bodyPr>
          <a:lstStyle/>
          <a:p>
            <a:pPr algn="ctr" defTabSz="914354">
              <a:defRPr/>
            </a:pPr>
            <a:r>
              <a:rPr lang="en-US" sz="3733" b="1" dirty="0">
                <a:solidFill>
                  <a:srgbClr val="FFFFFF"/>
                </a:solidFill>
                <a:latin typeface="Calibri"/>
              </a:rPr>
              <a:t>15+</a:t>
            </a:r>
            <a:endParaRPr lang="en-US" sz="1600" b="1" dirty="0">
              <a:solidFill>
                <a:srgbClr val="FFFFFF"/>
              </a:solidFill>
              <a:latin typeface="Calibri"/>
            </a:endParaRPr>
          </a:p>
        </p:txBody>
      </p:sp>
      <p:sp>
        <p:nvSpPr>
          <p:cNvPr id="10" name="Slide Number Placeholder 9"/>
          <p:cNvSpPr>
            <a:spLocks noGrp="1"/>
          </p:cNvSpPr>
          <p:nvPr>
            <p:ph type="sldNum" sz="quarter" idx="12"/>
          </p:nvPr>
        </p:nvSpPr>
        <p:spPr/>
        <p:txBody>
          <a:bodyPr/>
          <a:lstStyle/>
          <a:p>
            <a:fld id="{25A448CD-2FB6-401A-921B-3A09C67B52B9}" type="slidenum">
              <a:rPr lang="en-US" smtClean="0"/>
              <a:t>9</a:t>
            </a:fld>
            <a:endParaRPr lang="en-US" dirty="0"/>
          </a:p>
        </p:txBody>
      </p:sp>
    </p:spTree>
    <p:extLst>
      <p:ext uri="{BB962C8B-B14F-4D97-AF65-F5344CB8AC3E}">
        <p14:creationId xmlns:p14="http://schemas.microsoft.com/office/powerpoint/2010/main" val="2796936435"/>
      </p:ext>
    </p:extLst>
  </p:cSld>
  <p:clrMapOvr>
    <a:masterClrMapping/>
  </p:clrMapOvr>
</p:sld>
</file>

<file path=ppt/theme/theme1.xml><?xml version="1.0" encoding="utf-8"?>
<a:theme xmlns:a="http://schemas.openxmlformats.org/drawingml/2006/main" name="Office Theme">
  <a:themeElements>
    <a:clrScheme name="APF">
      <a:dk1>
        <a:srgbClr val="000000"/>
      </a:dk1>
      <a:lt1>
        <a:srgbClr val="FFFFFF"/>
      </a:lt1>
      <a:dk2>
        <a:srgbClr val="44546A"/>
      </a:dk2>
      <a:lt2>
        <a:srgbClr val="E7E6E6"/>
      </a:lt2>
      <a:accent1>
        <a:srgbClr val="005BA7"/>
      </a:accent1>
      <a:accent2>
        <a:srgbClr val="F3A15F"/>
      </a:accent2>
      <a:accent3>
        <a:srgbClr val="A5A5A5"/>
      </a:accent3>
      <a:accent4>
        <a:srgbClr val="E8C369"/>
      </a:accent4>
      <a:accent5>
        <a:srgbClr val="73C0D3"/>
      </a:accent5>
      <a:accent6>
        <a:srgbClr val="707371"/>
      </a:accent6>
      <a:hlink>
        <a:srgbClr val="005BA7"/>
      </a:hlink>
      <a:folHlink>
        <a:srgbClr val="003765"/>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DIC theme">
  <a:themeElements>
    <a:clrScheme name="MDIC COLORS 2019">
      <a:dk1>
        <a:srgbClr val="000000"/>
      </a:dk1>
      <a:lt1>
        <a:srgbClr val="FFFFFF"/>
      </a:lt1>
      <a:dk2>
        <a:srgbClr val="707071"/>
      </a:dk2>
      <a:lt2>
        <a:srgbClr val="D0D0D0"/>
      </a:lt2>
      <a:accent1>
        <a:srgbClr val="003765"/>
      </a:accent1>
      <a:accent2>
        <a:srgbClr val="F3A260"/>
      </a:accent2>
      <a:accent3>
        <a:srgbClr val="D0D0D0"/>
      </a:accent3>
      <a:accent4>
        <a:srgbClr val="E8C369"/>
      </a:accent4>
      <a:accent5>
        <a:srgbClr val="73C0D3"/>
      </a:accent5>
      <a:accent6>
        <a:srgbClr val="005CA8"/>
      </a:accent6>
      <a:hlink>
        <a:srgbClr val="005CA8"/>
      </a:hlink>
      <a:folHlink>
        <a:srgbClr val="73C0D3"/>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MDIC theme">
  <a:themeElements>
    <a:clrScheme name="MDIC COLORS 2019">
      <a:dk1>
        <a:srgbClr val="000000"/>
      </a:dk1>
      <a:lt1>
        <a:srgbClr val="FFFFFF"/>
      </a:lt1>
      <a:dk2>
        <a:srgbClr val="707071"/>
      </a:dk2>
      <a:lt2>
        <a:srgbClr val="D0D0D0"/>
      </a:lt2>
      <a:accent1>
        <a:srgbClr val="003765"/>
      </a:accent1>
      <a:accent2>
        <a:srgbClr val="F3A260"/>
      </a:accent2>
      <a:accent3>
        <a:srgbClr val="D0D0D0"/>
      </a:accent3>
      <a:accent4>
        <a:srgbClr val="E8C369"/>
      </a:accent4>
      <a:accent5>
        <a:srgbClr val="73C0D3"/>
      </a:accent5>
      <a:accent6>
        <a:srgbClr val="005CA8"/>
      </a:accent6>
      <a:hlink>
        <a:srgbClr val="005CA8"/>
      </a:hlink>
      <a:folHlink>
        <a:srgbClr val="73C0D3"/>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4ADA5BC7FA93F4F8DFFFD079546BBCE" ma:contentTypeVersion="10" ma:contentTypeDescription="Create a new document." ma:contentTypeScope="" ma:versionID="65a978454b01729218e03f3d8a23d5fc">
  <xsd:schema xmlns:xsd="http://www.w3.org/2001/XMLSchema" xmlns:xs="http://www.w3.org/2001/XMLSchema" xmlns:p="http://schemas.microsoft.com/office/2006/metadata/properties" xmlns:ns3="7085b168-dbcd-4678-81ae-1cba8bd8488c" targetNamespace="http://schemas.microsoft.com/office/2006/metadata/properties" ma:root="true" ma:fieldsID="ca3158d96904f56fa4df749182d39a4e" ns3:_="">
    <xsd:import namespace="7085b168-dbcd-4678-81ae-1cba8bd8488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5b168-dbcd-4678-81ae-1cba8bd848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279C26E-F46A-4C80-9039-9E99F65B1B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85b168-dbcd-4678-81ae-1cba8bd848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96F8052-A314-40FB-80F6-104F7554B5E9}">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7085b168-dbcd-4678-81ae-1cba8bd8488c"/>
    <ds:schemaRef ds:uri="http://www.w3.org/XML/1998/namespace"/>
    <ds:schemaRef ds:uri="http://purl.org/dc/dcmitype/"/>
  </ds:schemaRefs>
</ds:datastoreItem>
</file>

<file path=customXml/itemProps3.xml><?xml version="1.0" encoding="utf-8"?>
<ds:datastoreItem xmlns:ds="http://schemas.openxmlformats.org/officeDocument/2006/customXml" ds:itemID="{A8449EC1-CBBC-4386-A1D3-D62682BCD1D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4860</TotalTime>
  <Words>1654</Words>
  <Application>Microsoft Office PowerPoint</Application>
  <PresentationFormat>Widescreen</PresentationFormat>
  <Paragraphs>155</Paragraphs>
  <Slides>9</Slides>
  <Notes>6</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9</vt:i4>
      </vt:variant>
    </vt:vector>
  </HeadingPairs>
  <TitlesOfParts>
    <vt:vector size="19" baseType="lpstr">
      <vt:lpstr>Arial</vt:lpstr>
      <vt:lpstr>Calibri</vt:lpstr>
      <vt:lpstr>Calibri Light</vt:lpstr>
      <vt:lpstr>Franklin Gothic Book</vt:lpstr>
      <vt:lpstr>Franklin Gothic Medium</vt:lpstr>
      <vt:lpstr>Office Theme</vt:lpstr>
      <vt:lpstr>1_Custom Design</vt:lpstr>
      <vt:lpstr>Custom Design</vt:lpstr>
      <vt:lpstr>MDIC theme</vt:lpstr>
      <vt:lpstr>1_MDIC theme</vt:lpstr>
      <vt:lpstr>Leadership Engagement</vt:lpstr>
      <vt:lpstr>Our Mission</vt:lpstr>
      <vt:lpstr>Culture of Quality Baseline</vt:lpstr>
      <vt:lpstr>Quality and My Role</vt:lpstr>
      <vt:lpstr>Prioritizing Quality</vt:lpstr>
      <vt:lpstr>Prevention vs. Reaction</vt:lpstr>
      <vt:lpstr>Measuring the Value of Quality</vt:lpstr>
      <vt:lpstr>Our Ask: Piloting Playbook Practices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Meredith Soule</dc:creator>
  <cp:lastModifiedBy>Leo Rivoal</cp:lastModifiedBy>
  <cp:revision>53</cp:revision>
  <dcterms:created xsi:type="dcterms:W3CDTF">2019-07-22T18:06:52Z</dcterms:created>
  <dcterms:modified xsi:type="dcterms:W3CDTF">2021-05-07T13:42:11Z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0x010100A4ADA5BC7FA93F4F8DFFFD079546BBCE</vt:lpwstr>
  </property>
</Properties>
</file>