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62" r:id="rId2"/>
    <p:sldId id="263" r:id="rId3"/>
    <p:sldId id="264" r:id="rId4"/>
    <p:sldId id="261" r:id="rId5"/>
    <p:sldId id="265" r:id="rId6"/>
    <p:sldId id="256" r:id="rId7"/>
    <p:sldId id="266" r:id="rId8"/>
    <p:sldId id="258" r:id="rId9"/>
    <p:sldId id="267" r:id="rId10"/>
    <p:sldId id="268" r:id="rId11"/>
    <p:sldId id="269" r:id="rId12"/>
    <p:sldId id="270" r:id="rId13"/>
    <p:sldId id="271" r:id="rId14"/>
    <p:sldId id="257" r:id="rId15"/>
  </p:sldIdLst>
  <p:sldSz cx="12192000" cy="6858000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Source Sans Pro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F444A0-2647-37B8-9D47-129645273B97}" name="Leigh Williams" initials="LW" userId="d9a4dd1fc18f77d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A989"/>
    <a:srgbClr val="007FA3"/>
    <a:srgbClr val="EFEFE4"/>
    <a:srgbClr val="CEDC00"/>
    <a:srgbClr val="EFF2F4"/>
    <a:srgbClr val="AF0578"/>
    <a:srgbClr val="47555D"/>
    <a:srgbClr val="00A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0427D-271C-42DB-89AF-9A138C509C92}" v="178" dt="2024-03-20T14:27:52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Montgomery" userId="9241698b-eb75-44c9-aa29-f35cc07d854f" providerId="ADAL" clId="{A410427D-271C-42DB-89AF-9A138C509C92}"/>
    <pc:docChg chg="undo custSel addSld delSld modSld sldOrd">
      <pc:chgData name="Taylor Montgomery" userId="9241698b-eb75-44c9-aa29-f35cc07d854f" providerId="ADAL" clId="{A410427D-271C-42DB-89AF-9A138C509C92}" dt="2024-03-20T14:27:52.864" v="1302" actId="14100"/>
      <pc:docMkLst>
        <pc:docMk/>
      </pc:docMkLst>
      <pc:sldChg chg="addSp delSp modSp mod ord">
        <pc:chgData name="Taylor Montgomery" userId="9241698b-eb75-44c9-aa29-f35cc07d854f" providerId="ADAL" clId="{A410427D-271C-42DB-89AF-9A138C509C92}" dt="2024-03-20T14:11:35.320" v="1059" actId="14100"/>
        <pc:sldMkLst>
          <pc:docMk/>
          <pc:sldMk cId="3407369866" sldId="256"/>
        </pc:sldMkLst>
        <pc:spChg chg="mod">
          <ac:chgData name="Taylor Montgomery" userId="9241698b-eb75-44c9-aa29-f35cc07d854f" providerId="ADAL" clId="{A410427D-271C-42DB-89AF-9A138C509C92}" dt="2024-03-20T03:04:26.037" v="464" actId="27636"/>
          <ac:spMkLst>
            <pc:docMk/>
            <pc:sldMk cId="3407369866" sldId="256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40:07.763" v="960"/>
          <ac:spMkLst>
            <pc:docMk/>
            <pc:sldMk cId="3407369866" sldId="256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40:39.070" v="963"/>
          <ac:spMkLst>
            <pc:docMk/>
            <pc:sldMk cId="3407369866" sldId="256"/>
            <ac:spMk id="32" creationId="{ECCC86D6-03D8-B261-AAA0-853680DFE45D}"/>
          </ac:spMkLst>
        </pc:spChg>
        <pc:spChg chg="mod">
          <ac:chgData name="Taylor Montgomery" userId="9241698b-eb75-44c9-aa29-f35cc07d854f" providerId="ADAL" clId="{A410427D-271C-42DB-89AF-9A138C509C92}" dt="2024-03-20T03:41:18.931" v="971" actId="207"/>
          <ac:spMkLst>
            <pc:docMk/>
            <pc:sldMk cId="3407369866" sldId="256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41:41.895" v="973"/>
          <ac:spMkLst>
            <pc:docMk/>
            <pc:sldMk cId="3407369866" sldId="256"/>
            <ac:spMk id="34" creationId="{01E62522-F793-0CAD-C877-3C1E318DBD17}"/>
          </ac:spMkLst>
        </pc:spChg>
        <pc:spChg chg="mod">
          <ac:chgData name="Taylor Montgomery" userId="9241698b-eb75-44c9-aa29-f35cc07d854f" providerId="ADAL" clId="{A410427D-271C-42DB-89AF-9A138C509C92}" dt="2024-03-20T03:42:34.647" v="977" actId="20577"/>
          <ac:spMkLst>
            <pc:docMk/>
            <pc:sldMk cId="3407369866" sldId="256"/>
            <ac:spMk id="35" creationId="{DDB2905C-886A-95E7-EB21-2BD1FA0F0E0D}"/>
          </ac:spMkLst>
        </pc:spChg>
        <pc:spChg chg="mod">
          <ac:chgData name="Taylor Montgomery" userId="9241698b-eb75-44c9-aa29-f35cc07d854f" providerId="ADAL" clId="{A410427D-271C-42DB-89AF-9A138C509C92}" dt="2024-03-20T03:43:14.116" v="983" actId="20577"/>
          <ac:spMkLst>
            <pc:docMk/>
            <pc:sldMk cId="3407369866" sldId="256"/>
            <ac:spMk id="36" creationId="{844686D5-8EAC-246C-6721-8325861EE980}"/>
          </ac:spMkLst>
        </pc:spChg>
        <pc:spChg chg="mod">
          <ac:chgData name="Taylor Montgomery" userId="9241698b-eb75-44c9-aa29-f35cc07d854f" providerId="ADAL" clId="{A410427D-271C-42DB-89AF-9A138C509C92}" dt="2024-03-20T03:09:30.381" v="542" actId="20577"/>
          <ac:spMkLst>
            <pc:docMk/>
            <pc:sldMk cId="3407369866" sldId="256"/>
            <ac:spMk id="38" creationId="{0CE6D580-0D0A-410B-5ED4-5782F0C52755}"/>
          </ac:spMkLst>
        </pc:spChg>
        <pc:picChg chg="add mod modCrop">
          <ac:chgData name="Taylor Montgomery" userId="9241698b-eb75-44c9-aa29-f35cc07d854f" providerId="ADAL" clId="{A410427D-271C-42DB-89AF-9A138C509C92}" dt="2024-03-20T14:06:56.779" v="1002" actId="1076"/>
          <ac:picMkLst>
            <pc:docMk/>
            <pc:sldMk cId="3407369866" sldId="256"/>
            <ac:picMk id="3" creationId="{3A8E038D-4D5C-4B05-5BF5-5798F34B9BA2}"/>
          </ac:picMkLst>
        </pc:picChg>
        <pc:picChg chg="add mod modCrop">
          <ac:chgData name="Taylor Montgomery" userId="9241698b-eb75-44c9-aa29-f35cc07d854f" providerId="ADAL" clId="{A410427D-271C-42DB-89AF-9A138C509C92}" dt="2024-03-20T14:08:07.294" v="1014" actId="1076"/>
          <ac:picMkLst>
            <pc:docMk/>
            <pc:sldMk cId="3407369866" sldId="256"/>
            <ac:picMk id="5" creationId="{D620350A-27BD-A6FD-D94D-1AE276523763}"/>
          </ac:picMkLst>
        </pc:picChg>
        <pc:picChg chg="add mod modCrop">
          <ac:chgData name="Taylor Montgomery" userId="9241698b-eb75-44c9-aa29-f35cc07d854f" providerId="ADAL" clId="{A410427D-271C-42DB-89AF-9A138C509C92}" dt="2024-03-20T14:11:35.320" v="1059" actId="14100"/>
          <ac:picMkLst>
            <pc:docMk/>
            <pc:sldMk cId="3407369866" sldId="256"/>
            <ac:picMk id="7" creationId="{5A479ADA-6446-11CE-01BB-1216BEFBB6D3}"/>
          </ac:picMkLst>
        </pc:picChg>
        <pc:picChg chg="add mod">
          <ac:chgData name="Taylor Montgomery" userId="9241698b-eb75-44c9-aa29-f35cc07d854f" providerId="ADAL" clId="{A410427D-271C-42DB-89AF-9A138C509C92}" dt="2024-03-20T14:09:50.297" v="1036" actId="1076"/>
          <ac:picMkLst>
            <pc:docMk/>
            <pc:sldMk cId="3407369866" sldId="256"/>
            <ac:picMk id="10" creationId="{50C0CFC9-AE0B-BC05-07EA-3BD26A0276FB}"/>
          </ac:picMkLst>
        </pc:picChg>
        <pc:picChg chg="add mod">
          <ac:chgData name="Taylor Montgomery" userId="9241698b-eb75-44c9-aa29-f35cc07d854f" providerId="ADAL" clId="{A410427D-271C-42DB-89AF-9A138C509C92}" dt="2024-03-20T14:10:28.249" v="1045" actId="1076"/>
          <ac:picMkLst>
            <pc:docMk/>
            <pc:sldMk cId="3407369866" sldId="256"/>
            <ac:picMk id="15" creationId="{B4F59F5E-DA91-1DBE-16B3-8A03F11CA696}"/>
          </ac:picMkLst>
        </pc:picChg>
        <pc:picChg chg="add mod modCrop">
          <ac:chgData name="Taylor Montgomery" userId="9241698b-eb75-44c9-aa29-f35cc07d854f" providerId="ADAL" clId="{A410427D-271C-42DB-89AF-9A138C509C92}" dt="2024-03-20T14:11:27.251" v="1058" actId="1076"/>
          <ac:picMkLst>
            <pc:docMk/>
            <pc:sldMk cId="3407369866" sldId="256"/>
            <ac:picMk id="17" creationId="{78992FBA-B6EE-91B9-3C44-B9583F205BC8}"/>
          </ac:picMkLst>
        </pc:picChg>
        <pc:picChg chg="add del mod">
          <ac:chgData name="Taylor Montgomery" userId="9241698b-eb75-44c9-aa29-f35cc07d854f" providerId="ADAL" clId="{A410427D-271C-42DB-89AF-9A138C509C92}" dt="2024-03-20T14:06:46.729" v="1001" actId="478"/>
          <ac:picMkLst>
            <pc:docMk/>
            <pc:sldMk cId="3407369866" sldId="256"/>
            <ac:picMk id="19" creationId="{115CBA53-9E89-69A5-C8C6-77A1D22CDBD9}"/>
          </ac:picMkLst>
        </pc:picChg>
        <pc:picChg chg="del">
          <ac:chgData name="Taylor Montgomery" userId="9241698b-eb75-44c9-aa29-f35cc07d854f" providerId="ADAL" clId="{A410427D-271C-42DB-89AF-9A138C509C92}" dt="2024-03-20T14:07:56.269" v="1012" actId="478"/>
          <ac:picMkLst>
            <pc:docMk/>
            <pc:sldMk cId="3407369866" sldId="256"/>
            <ac:picMk id="20" creationId="{B22C888A-DBD5-B2F1-728A-12514810A060}"/>
          </ac:picMkLst>
        </pc:picChg>
        <pc:picChg chg="del">
          <ac:chgData name="Taylor Montgomery" userId="9241698b-eb75-44c9-aa29-f35cc07d854f" providerId="ADAL" clId="{A410427D-271C-42DB-89AF-9A138C509C92}" dt="2024-03-20T14:09:17.881" v="1026" actId="478"/>
          <ac:picMkLst>
            <pc:docMk/>
            <pc:sldMk cId="3407369866" sldId="256"/>
            <ac:picMk id="21" creationId="{D4AD7EA6-9C57-2BFB-6E21-1F8993FB63A9}"/>
          </ac:picMkLst>
        </pc:picChg>
        <pc:picChg chg="del">
          <ac:chgData name="Taylor Montgomery" userId="9241698b-eb75-44c9-aa29-f35cc07d854f" providerId="ADAL" clId="{A410427D-271C-42DB-89AF-9A138C509C92}" dt="2024-03-20T14:09:46.474" v="1035" actId="478"/>
          <ac:picMkLst>
            <pc:docMk/>
            <pc:sldMk cId="3407369866" sldId="256"/>
            <ac:picMk id="22" creationId="{3564BB6F-9BBD-7AED-D9CE-2D213BB58EE1}"/>
          </ac:picMkLst>
        </pc:picChg>
        <pc:picChg chg="del">
          <ac:chgData name="Taylor Montgomery" userId="9241698b-eb75-44c9-aa29-f35cc07d854f" providerId="ADAL" clId="{A410427D-271C-42DB-89AF-9A138C509C92}" dt="2024-03-20T14:10:20.765" v="1044" actId="478"/>
          <ac:picMkLst>
            <pc:docMk/>
            <pc:sldMk cId="3407369866" sldId="256"/>
            <ac:picMk id="23" creationId="{42826A8C-40B6-5DBB-C179-032A2C4D37BB}"/>
          </ac:picMkLst>
        </pc:picChg>
        <pc:picChg chg="del">
          <ac:chgData name="Taylor Montgomery" userId="9241698b-eb75-44c9-aa29-f35cc07d854f" providerId="ADAL" clId="{A410427D-271C-42DB-89AF-9A138C509C92}" dt="2024-03-20T14:11:21.262" v="1057" actId="478"/>
          <ac:picMkLst>
            <pc:docMk/>
            <pc:sldMk cId="3407369866" sldId="256"/>
            <ac:picMk id="24" creationId="{D77A1867-D08C-7768-1DCF-B55D05314786}"/>
          </ac:picMkLst>
        </pc:picChg>
      </pc:sldChg>
      <pc:sldChg chg="addSp delSp modSp mod ord">
        <pc:chgData name="Taylor Montgomery" userId="9241698b-eb75-44c9-aa29-f35cc07d854f" providerId="ADAL" clId="{A410427D-271C-42DB-89AF-9A138C509C92}" dt="2024-03-20T14:27:52.864" v="1302" actId="14100"/>
        <pc:sldMkLst>
          <pc:docMk/>
          <pc:sldMk cId="923830514" sldId="257"/>
        </pc:sldMkLst>
        <pc:spChg chg="mod">
          <ac:chgData name="Taylor Montgomery" userId="9241698b-eb75-44c9-aa29-f35cc07d854f" providerId="ADAL" clId="{A410427D-271C-42DB-89AF-9A138C509C92}" dt="2024-03-20T03:19:47.896" v="714" actId="20577"/>
          <ac:spMkLst>
            <pc:docMk/>
            <pc:sldMk cId="923830514" sldId="257"/>
            <ac:spMk id="4" creationId="{8FF62DFD-822A-E418-DE3F-2D76CDD9B321}"/>
          </ac:spMkLst>
        </pc:spChg>
        <pc:spChg chg="mod">
          <ac:chgData name="Taylor Montgomery" userId="9241698b-eb75-44c9-aa29-f35cc07d854f" providerId="ADAL" clId="{A410427D-271C-42DB-89AF-9A138C509C92}" dt="2024-03-20T03:20:07.924" v="736" actId="20577"/>
          <ac:spMkLst>
            <pc:docMk/>
            <pc:sldMk cId="923830514" sldId="257"/>
            <ac:spMk id="5" creationId="{721FBDB6-9C87-B931-C5CC-BC9063218C93}"/>
          </ac:spMkLst>
        </pc:spChg>
        <pc:spChg chg="mod">
          <ac:chgData name="Taylor Montgomery" userId="9241698b-eb75-44c9-aa29-f35cc07d854f" providerId="ADAL" clId="{A410427D-271C-42DB-89AF-9A138C509C92}" dt="2024-03-20T03:27:34.264" v="813"/>
          <ac:spMkLst>
            <pc:docMk/>
            <pc:sldMk cId="923830514" sldId="257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26:01.163" v="771" actId="20577"/>
          <ac:spMkLst>
            <pc:docMk/>
            <pc:sldMk cId="923830514" sldId="257"/>
            <ac:spMk id="32" creationId="{ECCC86D6-03D8-B261-AAA0-853680DFE45D}"/>
          </ac:spMkLst>
        </pc:spChg>
        <pc:spChg chg="mod">
          <ac:chgData name="Taylor Montgomery" userId="9241698b-eb75-44c9-aa29-f35cc07d854f" providerId="ADAL" clId="{A410427D-271C-42DB-89AF-9A138C509C92}" dt="2024-03-20T03:26:54.382" v="788" actId="20577"/>
          <ac:spMkLst>
            <pc:docMk/>
            <pc:sldMk cId="923830514" sldId="257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24:09.411" v="761" actId="20577"/>
          <ac:spMkLst>
            <pc:docMk/>
            <pc:sldMk cId="923830514" sldId="257"/>
            <ac:spMk id="34" creationId="{01E62522-F793-0CAD-C877-3C1E318DBD17}"/>
          </ac:spMkLst>
        </pc:spChg>
        <pc:spChg chg="mod">
          <ac:chgData name="Taylor Montgomery" userId="9241698b-eb75-44c9-aa29-f35cc07d854f" providerId="ADAL" clId="{A410427D-271C-42DB-89AF-9A138C509C92}" dt="2024-03-20T03:24:05.798" v="760" actId="20577"/>
          <ac:spMkLst>
            <pc:docMk/>
            <pc:sldMk cId="923830514" sldId="257"/>
            <ac:spMk id="35" creationId="{DDB2905C-886A-95E7-EB21-2BD1FA0F0E0D}"/>
          </ac:spMkLst>
        </pc:spChg>
        <pc:spChg chg="mod">
          <ac:chgData name="Taylor Montgomery" userId="9241698b-eb75-44c9-aa29-f35cc07d854f" providerId="ADAL" clId="{A410427D-271C-42DB-89AF-9A138C509C92}" dt="2024-03-20T03:22:11.588" v="750" actId="20577"/>
          <ac:spMkLst>
            <pc:docMk/>
            <pc:sldMk cId="923830514" sldId="257"/>
            <ac:spMk id="36" creationId="{844686D5-8EAC-246C-6721-8325861EE980}"/>
          </ac:spMkLst>
        </pc:spChg>
        <pc:spChg chg="mod">
          <ac:chgData name="Taylor Montgomery" userId="9241698b-eb75-44c9-aa29-f35cc07d854f" providerId="ADAL" clId="{A410427D-271C-42DB-89AF-9A138C509C92}" dt="2024-03-20T03:21:09.005" v="739"/>
          <ac:spMkLst>
            <pc:docMk/>
            <pc:sldMk cId="923830514" sldId="257"/>
            <ac:spMk id="37" creationId="{888EA1B3-4D62-C596-4A04-EA1772BF4C4D}"/>
          </ac:spMkLst>
        </pc:spChg>
        <pc:picChg chg="add mod modCrop">
          <ac:chgData name="Taylor Montgomery" userId="9241698b-eb75-44c9-aa29-f35cc07d854f" providerId="ADAL" clId="{A410427D-271C-42DB-89AF-9A138C509C92}" dt="2024-03-20T14:26:45.414" v="1284" actId="732"/>
          <ac:picMkLst>
            <pc:docMk/>
            <pc:sldMk cId="923830514" sldId="257"/>
            <ac:picMk id="3" creationId="{F6784C8D-658F-B0A4-0C0B-0A59C3E7F1DB}"/>
          </ac:picMkLst>
        </pc:picChg>
        <pc:picChg chg="add mod modCrop">
          <ac:chgData name="Taylor Montgomery" userId="9241698b-eb75-44c9-aa29-f35cc07d854f" providerId="ADAL" clId="{A410427D-271C-42DB-89AF-9A138C509C92}" dt="2024-03-20T14:26:35.156" v="1282" actId="14100"/>
          <ac:picMkLst>
            <pc:docMk/>
            <pc:sldMk cId="923830514" sldId="257"/>
            <ac:picMk id="7" creationId="{DE9955B6-FBE7-99A3-55B9-9C86009200C7}"/>
          </ac:picMkLst>
        </pc:picChg>
        <pc:picChg chg="add mod modCrop">
          <ac:chgData name="Taylor Montgomery" userId="9241698b-eb75-44c9-aa29-f35cc07d854f" providerId="ADAL" clId="{A410427D-271C-42DB-89AF-9A138C509C92}" dt="2024-03-20T14:26:24.940" v="1279" actId="14100"/>
          <ac:picMkLst>
            <pc:docMk/>
            <pc:sldMk cId="923830514" sldId="257"/>
            <ac:picMk id="9" creationId="{57064204-8B3A-C9AE-9D91-E811FFDACA67}"/>
          </ac:picMkLst>
        </pc:picChg>
        <pc:picChg chg="add mod modCrop">
          <ac:chgData name="Taylor Montgomery" userId="9241698b-eb75-44c9-aa29-f35cc07d854f" providerId="ADAL" clId="{A410427D-271C-42DB-89AF-9A138C509C92}" dt="2024-03-20T14:26:21.783" v="1278" actId="14100"/>
          <ac:picMkLst>
            <pc:docMk/>
            <pc:sldMk cId="923830514" sldId="257"/>
            <ac:picMk id="12" creationId="{CE5E5A25-FD6A-5822-0568-C04146CEE178}"/>
          </ac:picMkLst>
        </pc:picChg>
        <pc:picChg chg="add mod">
          <ac:chgData name="Taylor Montgomery" userId="9241698b-eb75-44c9-aa29-f35cc07d854f" providerId="ADAL" clId="{A410427D-271C-42DB-89AF-9A138C509C92}" dt="2024-03-20T14:26:18.909" v="1277" actId="14100"/>
          <ac:picMkLst>
            <pc:docMk/>
            <pc:sldMk cId="923830514" sldId="257"/>
            <ac:picMk id="16" creationId="{BC8D1808-E97B-1049-4199-8E81A8D6A547}"/>
          </ac:picMkLst>
        </pc:picChg>
        <pc:picChg chg="add mod modCrop">
          <ac:chgData name="Taylor Montgomery" userId="9241698b-eb75-44c9-aa29-f35cc07d854f" providerId="ADAL" clId="{A410427D-271C-42DB-89AF-9A138C509C92}" dt="2024-03-20T14:26:54.331" v="1287" actId="1076"/>
          <ac:picMkLst>
            <pc:docMk/>
            <pc:sldMk cId="923830514" sldId="257"/>
            <ac:picMk id="18" creationId="{099A874B-77A9-5B36-7419-D4A2D12B6345}"/>
          </ac:picMkLst>
        </pc:picChg>
        <pc:picChg chg="del">
          <ac:chgData name="Taylor Montgomery" userId="9241698b-eb75-44c9-aa29-f35cc07d854f" providerId="ADAL" clId="{A410427D-271C-42DB-89AF-9A138C509C92}" dt="2024-03-20T14:22:36.509" v="1221" actId="478"/>
          <ac:picMkLst>
            <pc:docMk/>
            <pc:sldMk cId="923830514" sldId="257"/>
            <ac:picMk id="19" creationId="{115CBA53-9E89-69A5-C8C6-77A1D22CDBD9}"/>
          </ac:picMkLst>
        </pc:picChg>
        <pc:picChg chg="del">
          <ac:chgData name="Taylor Montgomery" userId="9241698b-eb75-44c9-aa29-f35cc07d854f" providerId="ADAL" clId="{A410427D-271C-42DB-89AF-9A138C509C92}" dt="2024-03-20T14:23:26.026" v="1234" actId="478"/>
          <ac:picMkLst>
            <pc:docMk/>
            <pc:sldMk cId="923830514" sldId="257"/>
            <ac:picMk id="20" creationId="{B22C888A-DBD5-B2F1-728A-12514810A060}"/>
          </ac:picMkLst>
        </pc:picChg>
        <pc:picChg chg="del">
          <ac:chgData name="Taylor Montgomery" userId="9241698b-eb75-44c9-aa29-f35cc07d854f" providerId="ADAL" clId="{A410427D-271C-42DB-89AF-9A138C509C92}" dt="2024-03-20T14:24:01.477" v="1244" actId="478"/>
          <ac:picMkLst>
            <pc:docMk/>
            <pc:sldMk cId="923830514" sldId="257"/>
            <ac:picMk id="21" creationId="{D4AD7EA6-9C57-2BFB-6E21-1F8993FB63A9}"/>
          </ac:picMkLst>
        </pc:picChg>
        <pc:picChg chg="del">
          <ac:chgData name="Taylor Montgomery" userId="9241698b-eb75-44c9-aa29-f35cc07d854f" providerId="ADAL" clId="{A410427D-271C-42DB-89AF-9A138C509C92}" dt="2024-03-20T14:24:47.633" v="1256" actId="478"/>
          <ac:picMkLst>
            <pc:docMk/>
            <pc:sldMk cId="923830514" sldId="257"/>
            <ac:picMk id="22" creationId="{3564BB6F-9BBD-7AED-D9CE-2D213BB58EE1}"/>
          </ac:picMkLst>
        </pc:picChg>
        <pc:picChg chg="del">
          <ac:chgData name="Taylor Montgomery" userId="9241698b-eb75-44c9-aa29-f35cc07d854f" providerId="ADAL" clId="{A410427D-271C-42DB-89AF-9A138C509C92}" dt="2024-03-20T14:25:17.956" v="1265" actId="478"/>
          <ac:picMkLst>
            <pc:docMk/>
            <pc:sldMk cId="923830514" sldId="257"/>
            <ac:picMk id="23" creationId="{42826A8C-40B6-5DBB-C179-032A2C4D37BB}"/>
          </ac:picMkLst>
        </pc:picChg>
        <pc:picChg chg="del">
          <ac:chgData name="Taylor Montgomery" userId="9241698b-eb75-44c9-aa29-f35cc07d854f" providerId="ADAL" clId="{A410427D-271C-42DB-89AF-9A138C509C92}" dt="2024-03-20T14:26:52.189" v="1286" actId="478"/>
          <ac:picMkLst>
            <pc:docMk/>
            <pc:sldMk cId="923830514" sldId="257"/>
            <ac:picMk id="24" creationId="{D77A1867-D08C-7768-1DCF-B55D05314786}"/>
          </ac:picMkLst>
        </pc:picChg>
        <pc:picChg chg="del">
          <ac:chgData name="Taylor Montgomery" userId="9241698b-eb75-44c9-aa29-f35cc07d854f" providerId="ADAL" clId="{A410427D-271C-42DB-89AF-9A138C509C92}" dt="2024-03-20T14:27:42.327" v="1299" actId="478"/>
          <ac:picMkLst>
            <pc:docMk/>
            <pc:sldMk cId="923830514" sldId="257"/>
            <ac:picMk id="25" creationId="{3B13078A-EA1E-D3F7-32AE-62B8173CAC7B}"/>
          </ac:picMkLst>
        </pc:picChg>
        <pc:picChg chg="add mod modCrop">
          <ac:chgData name="Taylor Montgomery" userId="9241698b-eb75-44c9-aa29-f35cc07d854f" providerId="ADAL" clId="{A410427D-271C-42DB-89AF-9A138C509C92}" dt="2024-03-20T14:27:52.864" v="1302" actId="14100"/>
          <ac:picMkLst>
            <pc:docMk/>
            <pc:sldMk cId="923830514" sldId="257"/>
            <ac:picMk id="27" creationId="{5DD3AE52-09C8-8DD5-CB27-B5C000F8D735}"/>
          </ac:picMkLst>
        </pc:picChg>
      </pc:sldChg>
      <pc:sldChg chg="addSp delSp modSp mod ord">
        <pc:chgData name="Taylor Montgomery" userId="9241698b-eb75-44c9-aa29-f35cc07d854f" providerId="ADAL" clId="{A410427D-271C-42DB-89AF-9A138C509C92}" dt="2024-03-20T14:15:25.631" v="1110" actId="1076"/>
        <pc:sldMkLst>
          <pc:docMk/>
          <pc:sldMk cId="4253527878" sldId="258"/>
        </pc:sldMkLst>
        <pc:spChg chg="mod">
          <ac:chgData name="Taylor Montgomery" userId="9241698b-eb75-44c9-aa29-f35cc07d854f" providerId="ADAL" clId="{A410427D-271C-42DB-89AF-9A138C509C92}" dt="2024-03-20T03:07:35.093" v="510" actId="20577"/>
          <ac:spMkLst>
            <pc:docMk/>
            <pc:sldMk cId="4253527878" sldId="258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36:54.688" v="935" actId="20577"/>
          <ac:spMkLst>
            <pc:docMk/>
            <pc:sldMk cId="4253527878" sldId="258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37:18.404" v="937"/>
          <ac:spMkLst>
            <pc:docMk/>
            <pc:sldMk cId="4253527878" sldId="258"/>
            <ac:spMk id="32" creationId="{ECCC86D6-03D8-B261-AAA0-853680DFE45D}"/>
          </ac:spMkLst>
        </pc:spChg>
        <pc:spChg chg="mod">
          <ac:chgData name="Taylor Montgomery" userId="9241698b-eb75-44c9-aa29-f35cc07d854f" providerId="ADAL" clId="{A410427D-271C-42DB-89AF-9A138C509C92}" dt="2024-03-20T03:38:01.282" v="940"/>
          <ac:spMkLst>
            <pc:docMk/>
            <pc:sldMk cId="4253527878" sldId="258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38:38.745" v="943"/>
          <ac:spMkLst>
            <pc:docMk/>
            <pc:sldMk cId="4253527878" sldId="258"/>
            <ac:spMk id="34" creationId="{01E62522-F793-0CAD-C877-3C1E318DBD17}"/>
          </ac:spMkLst>
        </pc:spChg>
        <pc:spChg chg="mod">
          <ac:chgData name="Taylor Montgomery" userId="9241698b-eb75-44c9-aa29-f35cc07d854f" providerId="ADAL" clId="{A410427D-271C-42DB-89AF-9A138C509C92}" dt="2024-03-20T03:39:09.089" v="957"/>
          <ac:spMkLst>
            <pc:docMk/>
            <pc:sldMk cId="4253527878" sldId="258"/>
            <ac:spMk id="35" creationId="{DDB2905C-886A-95E7-EB21-2BD1FA0F0E0D}"/>
          </ac:spMkLst>
        </pc:spChg>
        <pc:spChg chg="mod">
          <ac:chgData name="Taylor Montgomery" userId="9241698b-eb75-44c9-aa29-f35cc07d854f" providerId="ADAL" clId="{A410427D-271C-42DB-89AF-9A138C509C92}" dt="2024-03-20T03:07:51.908" v="522" actId="20577"/>
          <ac:spMkLst>
            <pc:docMk/>
            <pc:sldMk cId="4253527878" sldId="258"/>
            <ac:spMk id="38" creationId="{0CE6D580-0D0A-410B-5ED4-5782F0C52755}"/>
          </ac:spMkLst>
        </pc:spChg>
        <pc:picChg chg="add mod">
          <ac:chgData name="Taylor Montgomery" userId="9241698b-eb75-44c9-aa29-f35cc07d854f" providerId="ADAL" clId="{A410427D-271C-42DB-89AF-9A138C509C92}" dt="2024-03-20T14:12:10.671" v="1068" actId="1076"/>
          <ac:picMkLst>
            <pc:docMk/>
            <pc:sldMk cId="4253527878" sldId="258"/>
            <ac:picMk id="3" creationId="{2FD7AF89-CCC9-FC51-ACEB-768AD7204047}"/>
          </ac:picMkLst>
        </pc:picChg>
        <pc:picChg chg="add mod modCrop">
          <ac:chgData name="Taylor Montgomery" userId="9241698b-eb75-44c9-aa29-f35cc07d854f" providerId="ADAL" clId="{A410427D-271C-42DB-89AF-9A138C509C92}" dt="2024-03-20T14:12:46.485" v="1078" actId="1076"/>
          <ac:picMkLst>
            <pc:docMk/>
            <pc:sldMk cId="4253527878" sldId="258"/>
            <ac:picMk id="5" creationId="{8513FDBD-DDCC-40F0-DF65-73EC76323EA9}"/>
          </ac:picMkLst>
        </pc:picChg>
        <pc:picChg chg="add mod modCrop">
          <ac:chgData name="Taylor Montgomery" userId="9241698b-eb75-44c9-aa29-f35cc07d854f" providerId="ADAL" clId="{A410427D-271C-42DB-89AF-9A138C509C92}" dt="2024-03-20T14:14:22.144" v="1099" actId="1076"/>
          <ac:picMkLst>
            <pc:docMk/>
            <pc:sldMk cId="4253527878" sldId="258"/>
            <ac:picMk id="7" creationId="{4FA8E9AB-4B89-48B3-32DF-579B3D92DD19}"/>
          </ac:picMkLst>
        </pc:picChg>
        <pc:picChg chg="add mod modCrop">
          <ac:chgData name="Taylor Montgomery" userId="9241698b-eb75-44c9-aa29-f35cc07d854f" providerId="ADAL" clId="{A410427D-271C-42DB-89AF-9A138C509C92}" dt="2024-03-20T14:14:07.479" v="1097" actId="1076"/>
          <ac:picMkLst>
            <pc:docMk/>
            <pc:sldMk cId="4253527878" sldId="258"/>
            <ac:picMk id="10" creationId="{F04256F3-9004-91E0-F853-55ACF60E444F}"/>
          </ac:picMkLst>
        </pc:picChg>
        <pc:picChg chg="add mod modCrop">
          <ac:chgData name="Taylor Montgomery" userId="9241698b-eb75-44c9-aa29-f35cc07d854f" providerId="ADAL" clId="{A410427D-271C-42DB-89AF-9A138C509C92}" dt="2024-03-20T14:15:25.631" v="1110" actId="1076"/>
          <ac:picMkLst>
            <pc:docMk/>
            <pc:sldMk cId="4253527878" sldId="258"/>
            <ac:picMk id="15" creationId="{35662FDF-9043-9509-F766-AD24B7692651}"/>
          </ac:picMkLst>
        </pc:picChg>
        <pc:picChg chg="del">
          <ac:chgData name="Taylor Montgomery" userId="9241698b-eb75-44c9-aa29-f35cc07d854f" providerId="ADAL" clId="{A410427D-271C-42DB-89AF-9A138C509C92}" dt="2024-03-20T14:12:07.160" v="1067" actId="478"/>
          <ac:picMkLst>
            <pc:docMk/>
            <pc:sldMk cId="4253527878" sldId="258"/>
            <ac:picMk id="19" creationId="{115CBA53-9E89-69A5-C8C6-77A1D22CDBD9}"/>
          </ac:picMkLst>
        </pc:picChg>
        <pc:picChg chg="del">
          <ac:chgData name="Taylor Montgomery" userId="9241698b-eb75-44c9-aa29-f35cc07d854f" providerId="ADAL" clId="{A410427D-271C-42DB-89AF-9A138C509C92}" dt="2024-03-20T14:12:43.710" v="1077" actId="478"/>
          <ac:picMkLst>
            <pc:docMk/>
            <pc:sldMk cId="4253527878" sldId="258"/>
            <ac:picMk id="20" creationId="{B22C888A-DBD5-B2F1-728A-12514810A060}"/>
          </ac:picMkLst>
        </pc:picChg>
        <pc:picChg chg="del">
          <ac:chgData name="Taylor Montgomery" userId="9241698b-eb75-44c9-aa29-f35cc07d854f" providerId="ADAL" clId="{A410427D-271C-42DB-89AF-9A138C509C92}" dt="2024-03-20T14:13:26.077" v="1086" actId="478"/>
          <ac:picMkLst>
            <pc:docMk/>
            <pc:sldMk cId="4253527878" sldId="258"/>
            <ac:picMk id="21" creationId="{D4AD7EA6-9C57-2BFB-6E21-1F8993FB63A9}"/>
          </ac:picMkLst>
        </pc:picChg>
        <pc:picChg chg="del">
          <ac:chgData name="Taylor Montgomery" userId="9241698b-eb75-44c9-aa29-f35cc07d854f" providerId="ADAL" clId="{A410427D-271C-42DB-89AF-9A138C509C92}" dt="2024-03-20T14:14:04.181" v="1096" actId="478"/>
          <ac:picMkLst>
            <pc:docMk/>
            <pc:sldMk cId="4253527878" sldId="258"/>
            <ac:picMk id="22" creationId="{3564BB6F-9BBD-7AED-D9CE-2D213BB58EE1}"/>
          </ac:picMkLst>
        </pc:picChg>
        <pc:picChg chg="del">
          <ac:chgData name="Taylor Montgomery" userId="9241698b-eb75-44c9-aa29-f35cc07d854f" providerId="ADAL" clId="{A410427D-271C-42DB-89AF-9A138C509C92}" dt="2024-03-20T14:15:22.816" v="1109" actId="478"/>
          <ac:picMkLst>
            <pc:docMk/>
            <pc:sldMk cId="4253527878" sldId="258"/>
            <ac:picMk id="23" creationId="{42826A8C-40B6-5DBB-C179-032A2C4D37BB}"/>
          </ac:picMkLst>
        </pc:picChg>
      </pc:sldChg>
      <pc:sldChg chg="del mod modShow">
        <pc:chgData name="Taylor Montgomery" userId="9241698b-eb75-44c9-aa29-f35cc07d854f" providerId="ADAL" clId="{A410427D-271C-42DB-89AF-9A138C509C92}" dt="2024-03-20T03:28:03.951" v="814" actId="47"/>
        <pc:sldMkLst>
          <pc:docMk/>
          <pc:sldMk cId="3919025338" sldId="259"/>
        </pc:sldMkLst>
      </pc:sldChg>
      <pc:sldChg chg="del mod modShow">
        <pc:chgData name="Taylor Montgomery" userId="9241698b-eb75-44c9-aa29-f35cc07d854f" providerId="ADAL" clId="{A410427D-271C-42DB-89AF-9A138C509C92}" dt="2024-03-20T03:28:05.041" v="815" actId="47"/>
        <pc:sldMkLst>
          <pc:docMk/>
          <pc:sldMk cId="1689360078" sldId="260"/>
        </pc:sldMkLst>
      </pc:sldChg>
      <pc:sldChg chg="addSp delSp modSp mod ord">
        <pc:chgData name="Taylor Montgomery" userId="9241698b-eb75-44c9-aa29-f35cc07d854f" providerId="ADAL" clId="{A410427D-271C-42DB-89AF-9A138C509C92}" dt="2024-03-20T03:09:50.019" v="546" actId="20577"/>
        <pc:sldMkLst>
          <pc:docMk/>
          <pc:sldMk cId="1132151706" sldId="261"/>
        </pc:sldMkLst>
        <pc:spChg chg="mod">
          <ac:chgData name="Taylor Montgomery" userId="9241698b-eb75-44c9-aa29-f35cc07d854f" providerId="ADAL" clId="{A410427D-271C-42DB-89AF-9A138C509C92}" dt="2024-03-20T02:51:40.908" v="297" actId="27636"/>
          <ac:spMkLst>
            <pc:docMk/>
            <pc:sldMk cId="1132151706" sldId="261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2:57:15.612" v="344" actId="1076"/>
          <ac:spMkLst>
            <pc:docMk/>
            <pc:sldMk cId="1132151706" sldId="261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2:57:19.804" v="345" actId="20577"/>
          <ac:spMkLst>
            <pc:docMk/>
            <pc:sldMk cId="1132151706" sldId="261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09:50.019" v="546" actId="20577"/>
          <ac:spMkLst>
            <pc:docMk/>
            <pc:sldMk cId="1132151706" sldId="261"/>
            <ac:spMk id="38" creationId="{0CE6D580-0D0A-410B-5ED4-5782F0C52755}"/>
          </ac:spMkLst>
        </pc:spChg>
        <pc:picChg chg="add mod modCrop">
          <ac:chgData name="Taylor Montgomery" userId="9241698b-eb75-44c9-aa29-f35cc07d854f" providerId="ADAL" clId="{A410427D-271C-42DB-89AF-9A138C509C92}" dt="2024-03-20T02:58:18.777" v="356" actId="1076"/>
          <ac:picMkLst>
            <pc:docMk/>
            <pc:sldMk cId="1132151706" sldId="261"/>
            <ac:picMk id="3" creationId="{07B8F850-1AE7-1C82-4F4F-02B168DDACCB}"/>
          </ac:picMkLst>
        </pc:picChg>
        <pc:picChg chg="add mod modCrop">
          <ac:chgData name="Taylor Montgomery" userId="9241698b-eb75-44c9-aa29-f35cc07d854f" providerId="ADAL" clId="{A410427D-271C-42DB-89AF-9A138C509C92}" dt="2024-03-20T02:58:52.414" v="364" actId="18131"/>
          <ac:picMkLst>
            <pc:docMk/>
            <pc:sldMk cId="1132151706" sldId="261"/>
            <ac:picMk id="5" creationId="{E73D04C3-55F8-E20E-ADFA-85943715C309}"/>
          </ac:picMkLst>
        </pc:picChg>
        <pc:picChg chg="del mod">
          <ac:chgData name="Taylor Montgomery" userId="9241698b-eb75-44c9-aa29-f35cc07d854f" providerId="ADAL" clId="{A410427D-271C-42DB-89AF-9A138C509C92}" dt="2024-03-20T02:58:13.195" v="355" actId="478"/>
          <ac:picMkLst>
            <pc:docMk/>
            <pc:sldMk cId="1132151706" sldId="261"/>
            <ac:picMk id="19" creationId="{115CBA53-9E89-69A5-C8C6-77A1D22CDBD9}"/>
          </ac:picMkLst>
        </pc:picChg>
        <pc:picChg chg="mod">
          <ac:chgData name="Taylor Montgomery" userId="9241698b-eb75-44c9-aa29-f35cc07d854f" providerId="ADAL" clId="{A410427D-271C-42DB-89AF-9A138C509C92}" dt="2024-03-20T02:57:05.783" v="342" actId="1076"/>
          <ac:picMkLst>
            <pc:docMk/>
            <pc:sldMk cId="1132151706" sldId="261"/>
            <ac:picMk id="21" creationId="{D4AD7EA6-9C57-2BFB-6E21-1F8993FB63A9}"/>
          </ac:picMkLst>
        </pc:picChg>
      </pc:sldChg>
      <pc:sldChg chg="addSp delSp modSp mod">
        <pc:chgData name="Taylor Montgomery" userId="9241698b-eb75-44c9-aa29-f35cc07d854f" providerId="ADAL" clId="{A410427D-271C-42DB-89AF-9A138C509C92}" dt="2024-03-20T02:44:58.212" v="135" actId="1076"/>
        <pc:sldMkLst>
          <pc:docMk/>
          <pc:sldMk cId="883644451" sldId="262"/>
        </pc:sldMkLst>
        <pc:spChg chg="mod">
          <ac:chgData name="Taylor Montgomery" userId="9241698b-eb75-44c9-aa29-f35cc07d854f" providerId="ADAL" clId="{A410427D-271C-42DB-89AF-9A138C509C92}" dt="2024-03-20T02:42:11.765" v="47" actId="20577"/>
          <ac:spMkLst>
            <pc:docMk/>
            <pc:sldMk cId="883644451" sldId="262"/>
            <ac:spMk id="8" creationId="{692B045B-58BA-8E85-9717-836E1435A91A}"/>
          </ac:spMkLst>
        </pc:spChg>
        <pc:spChg chg="del">
          <ac:chgData name="Taylor Montgomery" userId="9241698b-eb75-44c9-aa29-f35cc07d854f" providerId="ADAL" clId="{A410427D-271C-42DB-89AF-9A138C509C92}" dt="2024-03-20T02:44:53.836" v="133" actId="478"/>
          <ac:spMkLst>
            <pc:docMk/>
            <pc:sldMk cId="883644451" sldId="262"/>
            <ac:spMk id="28" creationId="{EAC79D20-AB09-FD4E-89DF-0DE7542F1832}"/>
          </ac:spMkLst>
        </pc:spChg>
        <pc:spChg chg="mod">
          <ac:chgData name="Taylor Montgomery" userId="9241698b-eb75-44c9-aa29-f35cc07d854f" providerId="ADAL" clId="{A410427D-271C-42DB-89AF-9A138C509C92}" dt="2024-03-20T02:43:13.606" v="103" actId="20577"/>
          <ac:spMkLst>
            <pc:docMk/>
            <pc:sldMk cId="883644451" sldId="262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2:43:33.601" v="120" actId="20577"/>
          <ac:spMkLst>
            <pc:docMk/>
            <pc:sldMk cId="883644451" sldId="262"/>
            <ac:spMk id="38" creationId="{0CE6D580-0D0A-410B-5ED4-5782F0C52755}"/>
          </ac:spMkLst>
        </pc:spChg>
        <pc:picChg chg="add mod modCrop">
          <ac:chgData name="Taylor Montgomery" userId="9241698b-eb75-44c9-aa29-f35cc07d854f" providerId="ADAL" clId="{A410427D-271C-42DB-89AF-9A138C509C92}" dt="2024-03-20T02:44:58.212" v="135" actId="1076"/>
          <ac:picMkLst>
            <pc:docMk/>
            <pc:sldMk cId="883644451" sldId="262"/>
            <ac:picMk id="3" creationId="{E5BC06C5-55C0-F1E7-6351-D15A101B9F8C}"/>
          </ac:picMkLst>
        </pc:picChg>
        <pc:picChg chg="del">
          <ac:chgData name="Taylor Montgomery" userId="9241698b-eb75-44c9-aa29-f35cc07d854f" providerId="ADAL" clId="{A410427D-271C-42DB-89AF-9A138C509C92}" dt="2024-03-20T02:44:54.807" v="134" actId="478"/>
          <ac:picMkLst>
            <pc:docMk/>
            <pc:sldMk cId="883644451" sldId="262"/>
            <ac:picMk id="19" creationId="{115CBA53-9E89-69A5-C8C6-77A1D22CDBD9}"/>
          </ac:picMkLst>
        </pc:picChg>
      </pc:sldChg>
      <pc:sldChg chg="addSp delSp modSp add mod">
        <pc:chgData name="Taylor Montgomery" userId="9241698b-eb75-44c9-aa29-f35cc07d854f" providerId="ADAL" clId="{A410427D-271C-42DB-89AF-9A138C509C92}" dt="2024-03-20T02:47:45.011" v="197" actId="1076"/>
        <pc:sldMkLst>
          <pc:docMk/>
          <pc:sldMk cId="3526252476" sldId="263"/>
        </pc:sldMkLst>
        <pc:spChg chg="mod">
          <ac:chgData name="Taylor Montgomery" userId="9241698b-eb75-44c9-aa29-f35cc07d854f" providerId="ADAL" clId="{A410427D-271C-42DB-89AF-9A138C509C92}" dt="2024-03-20T02:45:21.800" v="137"/>
          <ac:spMkLst>
            <pc:docMk/>
            <pc:sldMk cId="3526252476" sldId="263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2:46:43.914" v="183" actId="20577"/>
          <ac:spMkLst>
            <pc:docMk/>
            <pc:sldMk cId="3526252476" sldId="263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2:45:37.881" v="151" actId="20577"/>
          <ac:spMkLst>
            <pc:docMk/>
            <pc:sldMk cId="3526252476" sldId="263"/>
            <ac:spMk id="38" creationId="{0CE6D580-0D0A-410B-5ED4-5782F0C52755}"/>
          </ac:spMkLst>
        </pc:spChg>
        <pc:picChg chg="del">
          <ac:chgData name="Taylor Montgomery" userId="9241698b-eb75-44c9-aa29-f35cc07d854f" providerId="ADAL" clId="{A410427D-271C-42DB-89AF-9A138C509C92}" dt="2024-03-20T02:47:30.156" v="194" actId="478"/>
          <ac:picMkLst>
            <pc:docMk/>
            <pc:sldMk cId="3526252476" sldId="263"/>
            <ac:picMk id="3" creationId="{E5BC06C5-55C0-F1E7-6351-D15A101B9F8C}"/>
          </ac:picMkLst>
        </pc:picChg>
        <pc:picChg chg="add mod modCrop">
          <ac:chgData name="Taylor Montgomery" userId="9241698b-eb75-44c9-aa29-f35cc07d854f" providerId="ADAL" clId="{A410427D-271C-42DB-89AF-9A138C509C92}" dt="2024-03-20T02:47:45.011" v="197" actId="1076"/>
          <ac:picMkLst>
            <pc:docMk/>
            <pc:sldMk cId="3526252476" sldId="263"/>
            <ac:picMk id="4" creationId="{6801B199-0B32-92A5-B5D1-C02C92769932}"/>
          </ac:picMkLst>
        </pc:picChg>
      </pc:sldChg>
      <pc:sldChg chg="addSp delSp modSp add mod">
        <pc:chgData name="Taylor Montgomery" userId="9241698b-eb75-44c9-aa29-f35cc07d854f" providerId="ADAL" clId="{A410427D-271C-42DB-89AF-9A138C509C92}" dt="2024-03-20T02:50:15.763" v="273" actId="20577"/>
        <pc:sldMkLst>
          <pc:docMk/>
          <pc:sldMk cId="1726732725" sldId="264"/>
        </pc:sldMkLst>
        <pc:spChg chg="del">
          <ac:chgData name="Taylor Montgomery" userId="9241698b-eb75-44c9-aa29-f35cc07d854f" providerId="ADAL" clId="{A410427D-271C-42DB-89AF-9A138C509C92}" dt="2024-03-20T02:48:34.280" v="223" actId="478"/>
          <ac:spMkLst>
            <pc:docMk/>
            <pc:sldMk cId="1726732725" sldId="264"/>
            <ac:spMk id="13" creationId="{4E9CDA5E-410C-6D69-4E6C-F6FD5D8978E7}"/>
          </ac:spMkLst>
        </pc:spChg>
        <pc:spChg chg="mod">
          <ac:chgData name="Taylor Montgomery" userId="9241698b-eb75-44c9-aa29-f35cc07d854f" providerId="ADAL" clId="{A410427D-271C-42DB-89AF-9A138C509C92}" dt="2024-03-20T02:49:17.757" v="248" actId="20577"/>
          <ac:spMkLst>
            <pc:docMk/>
            <pc:sldMk cId="1726732725" sldId="264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2:50:15.763" v="273" actId="20577"/>
          <ac:spMkLst>
            <pc:docMk/>
            <pc:sldMk cId="1726732725" sldId="264"/>
            <ac:spMk id="38" creationId="{0CE6D580-0D0A-410B-5ED4-5782F0C52755}"/>
          </ac:spMkLst>
        </pc:spChg>
        <pc:picChg chg="add mod modCrop">
          <ac:chgData name="Taylor Montgomery" userId="9241698b-eb75-44c9-aa29-f35cc07d854f" providerId="ADAL" clId="{A410427D-271C-42DB-89AF-9A138C509C92}" dt="2024-03-20T02:49:00.298" v="232" actId="1076"/>
          <ac:picMkLst>
            <pc:docMk/>
            <pc:sldMk cId="1726732725" sldId="264"/>
            <ac:picMk id="3" creationId="{09797342-4E6A-E5EE-0F90-2ACB72000212}"/>
          </ac:picMkLst>
        </pc:picChg>
        <pc:picChg chg="del">
          <ac:chgData name="Taylor Montgomery" userId="9241698b-eb75-44c9-aa29-f35cc07d854f" providerId="ADAL" clId="{A410427D-271C-42DB-89AF-9A138C509C92}" dt="2024-03-20T02:48:56.512" v="231" actId="478"/>
          <ac:picMkLst>
            <pc:docMk/>
            <pc:sldMk cId="1726732725" sldId="264"/>
            <ac:picMk id="4" creationId="{6801B199-0B32-92A5-B5D1-C02C92769932}"/>
          </ac:picMkLst>
        </pc:picChg>
      </pc:sldChg>
      <pc:sldChg chg="addSp delSp modSp add mod">
        <pc:chgData name="Taylor Montgomery" userId="9241698b-eb75-44c9-aa29-f35cc07d854f" providerId="ADAL" clId="{A410427D-271C-42DB-89AF-9A138C509C92}" dt="2024-03-20T03:09:25.751" v="540" actId="20577"/>
        <pc:sldMkLst>
          <pc:docMk/>
          <pc:sldMk cId="990026474" sldId="265"/>
        </pc:sldMkLst>
        <pc:spChg chg="mod">
          <ac:chgData name="Taylor Montgomery" userId="9241698b-eb75-44c9-aa29-f35cc07d854f" providerId="ADAL" clId="{A410427D-271C-42DB-89AF-9A138C509C92}" dt="2024-03-20T02:59:25.266" v="366" actId="20577"/>
          <ac:spMkLst>
            <pc:docMk/>
            <pc:sldMk cId="990026474" sldId="265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06:10.911" v="494" actId="20577"/>
          <ac:spMkLst>
            <pc:docMk/>
            <pc:sldMk cId="990026474" sldId="265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09:25.751" v="540" actId="20577"/>
          <ac:spMkLst>
            <pc:docMk/>
            <pc:sldMk cId="990026474" sldId="265"/>
            <ac:spMk id="38" creationId="{0CE6D580-0D0A-410B-5ED4-5782F0C52755}"/>
          </ac:spMkLst>
        </pc:spChg>
        <pc:picChg chg="del">
          <ac:chgData name="Taylor Montgomery" userId="9241698b-eb75-44c9-aa29-f35cc07d854f" providerId="ADAL" clId="{A410427D-271C-42DB-89AF-9A138C509C92}" dt="2024-03-20T03:03:45.516" v="454" actId="478"/>
          <ac:picMkLst>
            <pc:docMk/>
            <pc:sldMk cId="990026474" sldId="265"/>
            <ac:picMk id="3" creationId="{09797342-4E6A-E5EE-0F90-2ACB72000212}"/>
          </ac:picMkLst>
        </pc:picChg>
        <pc:picChg chg="add mod modCrop">
          <ac:chgData name="Taylor Montgomery" userId="9241698b-eb75-44c9-aa29-f35cc07d854f" providerId="ADAL" clId="{A410427D-271C-42DB-89AF-9A138C509C92}" dt="2024-03-20T03:03:51.084" v="455" actId="1076"/>
          <ac:picMkLst>
            <pc:docMk/>
            <pc:sldMk cId="990026474" sldId="265"/>
            <ac:picMk id="4" creationId="{86CF6B9C-04C6-7D95-552E-08CF9C508AC8}"/>
          </ac:picMkLst>
        </pc:picChg>
      </pc:sldChg>
      <pc:sldChg chg="addSp delSp modSp add mod ord">
        <pc:chgData name="Taylor Montgomery" userId="9241698b-eb75-44c9-aa29-f35cc07d854f" providerId="ADAL" clId="{A410427D-271C-42DB-89AF-9A138C509C92}" dt="2024-03-20T03:07:00.097" v="504" actId="1076"/>
        <pc:sldMkLst>
          <pc:docMk/>
          <pc:sldMk cId="1549313344" sldId="266"/>
        </pc:sldMkLst>
        <pc:spChg chg="mod">
          <ac:chgData name="Taylor Montgomery" userId="9241698b-eb75-44c9-aa29-f35cc07d854f" providerId="ADAL" clId="{A410427D-271C-42DB-89AF-9A138C509C92}" dt="2024-03-20T03:05:28.520" v="486" actId="27636"/>
          <ac:spMkLst>
            <pc:docMk/>
            <pc:sldMk cId="1549313344" sldId="266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06:31.227" v="495"/>
          <ac:spMkLst>
            <pc:docMk/>
            <pc:sldMk cId="1549313344" sldId="266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05:20.479" v="482" actId="20577"/>
          <ac:spMkLst>
            <pc:docMk/>
            <pc:sldMk cId="1549313344" sldId="266"/>
            <ac:spMk id="38" creationId="{0CE6D580-0D0A-410B-5ED4-5782F0C52755}"/>
          </ac:spMkLst>
        </pc:spChg>
        <pc:picChg chg="add mod">
          <ac:chgData name="Taylor Montgomery" userId="9241698b-eb75-44c9-aa29-f35cc07d854f" providerId="ADAL" clId="{A410427D-271C-42DB-89AF-9A138C509C92}" dt="2024-03-20T03:07:00.097" v="504" actId="1076"/>
          <ac:picMkLst>
            <pc:docMk/>
            <pc:sldMk cId="1549313344" sldId="266"/>
            <ac:picMk id="3" creationId="{CB513832-B5B6-981C-7B54-428FE6508656}"/>
          </ac:picMkLst>
        </pc:picChg>
        <pc:picChg chg="del">
          <ac:chgData name="Taylor Montgomery" userId="9241698b-eb75-44c9-aa29-f35cc07d854f" providerId="ADAL" clId="{A410427D-271C-42DB-89AF-9A138C509C92}" dt="2024-03-20T03:06:57.291" v="503" actId="478"/>
          <ac:picMkLst>
            <pc:docMk/>
            <pc:sldMk cId="1549313344" sldId="266"/>
            <ac:picMk id="4" creationId="{86CF6B9C-04C6-7D95-552E-08CF9C508AC8}"/>
          </ac:picMkLst>
        </pc:picChg>
      </pc:sldChg>
      <pc:sldChg chg="addSp delSp modSp add mod">
        <pc:chgData name="Taylor Montgomery" userId="9241698b-eb75-44c9-aa29-f35cc07d854f" providerId="ADAL" clId="{A410427D-271C-42DB-89AF-9A138C509C92}" dt="2024-03-20T14:18:48.278" v="1159" actId="1076"/>
        <pc:sldMkLst>
          <pc:docMk/>
          <pc:sldMk cId="3185793463" sldId="267"/>
        </pc:sldMkLst>
        <pc:spChg chg="mod">
          <ac:chgData name="Taylor Montgomery" userId="9241698b-eb75-44c9-aa29-f35cc07d854f" providerId="ADAL" clId="{A410427D-271C-42DB-89AF-9A138C509C92}" dt="2024-03-20T03:08:28.639" v="534" actId="20577"/>
          <ac:spMkLst>
            <pc:docMk/>
            <pc:sldMk cId="3185793463" sldId="267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33:18.648" v="872"/>
          <ac:spMkLst>
            <pc:docMk/>
            <pc:sldMk cId="3185793463" sldId="267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33:48.616" v="886"/>
          <ac:spMkLst>
            <pc:docMk/>
            <pc:sldMk cId="3185793463" sldId="267"/>
            <ac:spMk id="32" creationId="{ECCC86D6-03D8-B261-AAA0-853680DFE45D}"/>
          </ac:spMkLst>
        </pc:spChg>
        <pc:spChg chg="mod">
          <ac:chgData name="Taylor Montgomery" userId="9241698b-eb75-44c9-aa29-f35cc07d854f" providerId="ADAL" clId="{A410427D-271C-42DB-89AF-9A138C509C92}" dt="2024-03-20T03:34:22.115" v="902" actId="20577"/>
          <ac:spMkLst>
            <pc:docMk/>
            <pc:sldMk cId="3185793463" sldId="267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35:01.177" v="908"/>
          <ac:spMkLst>
            <pc:docMk/>
            <pc:sldMk cId="3185793463" sldId="267"/>
            <ac:spMk id="34" creationId="{01E62522-F793-0CAD-C877-3C1E318DBD17}"/>
          </ac:spMkLst>
        </pc:spChg>
        <pc:spChg chg="mod">
          <ac:chgData name="Taylor Montgomery" userId="9241698b-eb75-44c9-aa29-f35cc07d854f" providerId="ADAL" clId="{A410427D-271C-42DB-89AF-9A138C509C92}" dt="2024-03-20T03:35:40.841" v="922" actId="20577"/>
          <ac:spMkLst>
            <pc:docMk/>
            <pc:sldMk cId="3185793463" sldId="267"/>
            <ac:spMk id="35" creationId="{DDB2905C-886A-95E7-EB21-2BD1FA0F0E0D}"/>
          </ac:spMkLst>
        </pc:spChg>
        <pc:spChg chg="mod">
          <ac:chgData name="Taylor Montgomery" userId="9241698b-eb75-44c9-aa29-f35cc07d854f" providerId="ADAL" clId="{A410427D-271C-42DB-89AF-9A138C509C92}" dt="2024-03-20T03:08:22.906" v="531" actId="20577"/>
          <ac:spMkLst>
            <pc:docMk/>
            <pc:sldMk cId="3185793463" sldId="267"/>
            <ac:spMk id="38" creationId="{0CE6D580-0D0A-410B-5ED4-5782F0C52755}"/>
          </ac:spMkLst>
        </pc:spChg>
        <pc:picChg chg="add mod modCrop">
          <ac:chgData name="Taylor Montgomery" userId="9241698b-eb75-44c9-aa29-f35cc07d854f" providerId="ADAL" clId="{A410427D-271C-42DB-89AF-9A138C509C92}" dt="2024-03-20T14:15:59.716" v="1118" actId="1076"/>
          <ac:picMkLst>
            <pc:docMk/>
            <pc:sldMk cId="3185793463" sldId="267"/>
            <ac:picMk id="3" creationId="{C685F034-13CB-1E62-2B3B-1EF6FF09471F}"/>
          </ac:picMkLst>
        </pc:picChg>
        <pc:picChg chg="add mod">
          <ac:chgData name="Taylor Montgomery" userId="9241698b-eb75-44c9-aa29-f35cc07d854f" providerId="ADAL" clId="{A410427D-271C-42DB-89AF-9A138C509C92}" dt="2024-03-20T14:16:26.865" v="1126" actId="1076"/>
          <ac:picMkLst>
            <pc:docMk/>
            <pc:sldMk cId="3185793463" sldId="267"/>
            <ac:picMk id="5" creationId="{E826B229-9FB7-20A3-1891-13B9D6B2EA9E}"/>
          </ac:picMkLst>
        </pc:picChg>
        <pc:picChg chg="add del mod">
          <ac:chgData name="Taylor Montgomery" userId="9241698b-eb75-44c9-aa29-f35cc07d854f" providerId="ADAL" clId="{A410427D-271C-42DB-89AF-9A138C509C92}" dt="2024-03-20T14:16:41.505" v="1130" actId="478"/>
          <ac:picMkLst>
            <pc:docMk/>
            <pc:sldMk cId="3185793463" sldId="267"/>
            <ac:picMk id="7" creationId="{51D2EB00-EB8E-23D8-C0BA-47C58F0800B2}"/>
          </ac:picMkLst>
        </pc:picChg>
        <pc:picChg chg="add mod modCrop">
          <ac:chgData name="Taylor Montgomery" userId="9241698b-eb75-44c9-aa29-f35cc07d854f" providerId="ADAL" clId="{A410427D-271C-42DB-89AF-9A138C509C92}" dt="2024-03-20T14:17:30.600" v="1143" actId="1076"/>
          <ac:picMkLst>
            <pc:docMk/>
            <pc:sldMk cId="3185793463" sldId="267"/>
            <ac:picMk id="10" creationId="{695DED2B-891F-4B96-2FB9-49A25DC4309D}"/>
          </ac:picMkLst>
        </pc:picChg>
        <pc:picChg chg="add mod">
          <ac:chgData name="Taylor Montgomery" userId="9241698b-eb75-44c9-aa29-f35cc07d854f" providerId="ADAL" clId="{A410427D-271C-42DB-89AF-9A138C509C92}" dt="2024-03-20T14:18:12.754" v="1151" actId="1076"/>
          <ac:picMkLst>
            <pc:docMk/>
            <pc:sldMk cId="3185793463" sldId="267"/>
            <ac:picMk id="15" creationId="{BAA63696-A2F5-03B8-6DF2-A044F3B6D009}"/>
          </ac:picMkLst>
        </pc:picChg>
        <pc:picChg chg="add mod">
          <ac:chgData name="Taylor Montgomery" userId="9241698b-eb75-44c9-aa29-f35cc07d854f" providerId="ADAL" clId="{A410427D-271C-42DB-89AF-9A138C509C92}" dt="2024-03-20T14:18:48.278" v="1159" actId="1076"/>
          <ac:picMkLst>
            <pc:docMk/>
            <pc:sldMk cId="3185793463" sldId="267"/>
            <ac:picMk id="17" creationId="{3EA1D923-9570-DF0E-5583-594E6CACB050}"/>
          </ac:picMkLst>
        </pc:picChg>
        <pc:picChg chg="del">
          <ac:chgData name="Taylor Montgomery" userId="9241698b-eb75-44c9-aa29-f35cc07d854f" providerId="ADAL" clId="{A410427D-271C-42DB-89AF-9A138C509C92}" dt="2024-03-20T14:15:57.730" v="1117" actId="478"/>
          <ac:picMkLst>
            <pc:docMk/>
            <pc:sldMk cId="3185793463" sldId="267"/>
            <ac:picMk id="19" creationId="{115CBA53-9E89-69A5-C8C6-77A1D22CDBD9}"/>
          </ac:picMkLst>
        </pc:picChg>
        <pc:picChg chg="del">
          <ac:chgData name="Taylor Montgomery" userId="9241698b-eb75-44c9-aa29-f35cc07d854f" providerId="ADAL" clId="{A410427D-271C-42DB-89AF-9A138C509C92}" dt="2024-03-20T14:16:19.692" v="1125" actId="478"/>
          <ac:picMkLst>
            <pc:docMk/>
            <pc:sldMk cId="3185793463" sldId="267"/>
            <ac:picMk id="20" creationId="{B22C888A-DBD5-B2F1-728A-12514810A060}"/>
          </ac:picMkLst>
        </pc:picChg>
        <pc:picChg chg="del">
          <ac:chgData name="Taylor Montgomery" userId="9241698b-eb75-44c9-aa29-f35cc07d854f" providerId="ADAL" clId="{A410427D-271C-42DB-89AF-9A138C509C92}" dt="2024-03-20T14:17:17.446" v="1140" actId="478"/>
          <ac:picMkLst>
            <pc:docMk/>
            <pc:sldMk cId="3185793463" sldId="267"/>
            <ac:picMk id="21" creationId="{D4AD7EA6-9C57-2BFB-6E21-1F8993FB63A9}"/>
          </ac:picMkLst>
        </pc:picChg>
        <pc:picChg chg="del">
          <ac:chgData name="Taylor Montgomery" userId="9241698b-eb75-44c9-aa29-f35cc07d854f" providerId="ADAL" clId="{A410427D-271C-42DB-89AF-9A138C509C92}" dt="2024-03-20T14:18:10.083" v="1150" actId="478"/>
          <ac:picMkLst>
            <pc:docMk/>
            <pc:sldMk cId="3185793463" sldId="267"/>
            <ac:picMk id="22" creationId="{3564BB6F-9BBD-7AED-D9CE-2D213BB58EE1}"/>
          </ac:picMkLst>
        </pc:picChg>
        <pc:picChg chg="del">
          <ac:chgData name="Taylor Montgomery" userId="9241698b-eb75-44c9-aa29-f35cc07d854f" providerId="ADAL" clId="{A410427D-271C-42DB-89AF-9A138C509C92}" dt="2024-03-20T14:18:45.025" v="1158" actId="478"/>
          <ac:picMkLst>
            <pc:docMk/>
            <pc:sldMk cId="3185793463" sldId="267"/>
            <ac:picMk id="23" creationId="{42826A8C-40B6-5DBB-C179-032A2C4D37BB}"/>
          </ac:picMkLst>
        </pc:picChg>
      </pc:sldChg>
      <pc:sldChg chg="addSp delSp modSp add mod ord">
        <pc:chgData name="Taylor Montgomery" userId="9241698b-eb75-44c9-aa29-f35cc07d854f" providerId="ADAL" clId="{A410427D-271C-42DB-89AF-9A138C509C92}" dt="2024-03-20T03:16:14.067" v="658" actId="14100"/>
        <pc:sldMkLst>
          <pc:docMk/>
          <pc:sldMk cId="3972322443" sldId="268"/>
        </pc:sldMkLst>
        <pc:spChg chg="mod">
          <ac:chgData name="Taylor Montgomery" userId="9241698b-eb75-44c9-aa29-f35cc07d854f" providerId="ADAL" clId="{A410427D-271C-42DB-89AF-9A138C509C92}" dt="2024-03-20T03:10:15.657" v="554" actId="20577"/>
          <ac:spMkLst>
            <pc:docMk/>
            <pc:sldMk cId="3972322443" sldId="268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11:17.377" v="567"/>
          <ac:spMkLst>
            <pc:docMk/>
            <pc:sldMk cId="3972322443" sldId="268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15:59.751" v="657"/>
          <ac:spMkLst>
            <pc:docMk/>
            <pc:sldMk cId="3972322443" sldId="268"/>
            <ac:spMk id="38" creationId="{0CE6D580-0D0A-410B-5ED4-5782F0C52755}"/>
          </ac:spMkLst>
        </pc:spChg>
        <pc:picChg chg="add mod">
          <ac:chgData name="Taylor Montgomery" userId="9241698b-eb75-44c9-aa29-f35cc07d854f" providerId="ADAL" clId="{A410427D-271C-42DB-89AF-9A138C509C92}" dt="2024-03-20T03:16:14.067" v="658" actId="14100"/>
          <ac:picMkLst>
            <pc:docMk/>
            <pc:sldMk cId="3972322443" sldId="268"/>
            <ac:picMk id="3" creationId="{F0581565-F887-25E2-9AA3-0A16EEF312E9}"/>
          </ac:picMkLst>
        </pc:picChg>
        <pc:picChg chg="del">
          <ac:chgData name="Taylor Montgomery" userId="9241698b-eb75-44c9-aa29-f35cc07d854f" providerId="ADAL" clId="{A410427D-271C-42DB-89AF-9A138C509C92}" dt="2024-03-20T03:11:39.494" v="572" actId="478"/>
          <ac:picMkLst>
            <pc:docMk/>
            <pc:sldMk cId="3972322443" sldId="268"/>
            <ac:picMk id="4" creationId="{86CF6B9C-04C6-7D95-552E-08CF9C508AC8}"/>
          </ac:picMkLst>
        </pc:picChg>
      </pc:sldChg>
      <pc:sldChg chg="addSp delSp modSp add mod">
        <pc:chgData name="Taylor Montgomery" userId="9241698b-eb75-44c9-aa29-f35cc07d854f" providerId="ADAL" clId="{A410427D-271C-42DB-89AF-9A138C509C92}" dt="2024-03-20T03:16:21.958" v="660" actId="1076"/>
        <pc:sldMkLst>
          <pc:docMk/>
          <pc:sldMk cId="3977574361" sldId="269"/>
        </pc:sldMkLst>
        <pc:spChg chg="mod">
          <ac:chgData name="Taylor Montgomery" userId="9241698b-eb75-44c9-aa29-f35cc07d854f" providerId="ADAL" clId="{A410427D-271C-42DB-89AF-9A138C509C92}" dt="2024-03-20T03:12:34.308" v="588" actId="1076"/>
          <ac:spMkLst>
            <pc:docMk/>
            <pc:sldMk cId="3977574361" sldId="269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13:41.164" v="609" actId="20577"/>
          <ac:spMkLst>
            <pc:docMk/>
            <pc:sldMk cId="3977574361" sldId="269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15:55.202" v="656"/>
          <ac:spMkLst>
            <pc:docMk/>
            <pc:sldMk cId="3977574361" sldId="269"/>
            <ac:spMk id="38" creationId="{0CE6D580-0D0A-410B-5ED4-5782F0C52755}"/>
          </ac:spMkLst>
        </pc:spChg>
        <pc:picChg chg="del mod">
          <ac:chgData name="Taylor Montgomery" userId="9241698b-eb75-44c9-aa29-f35cc07d854f" providerId="ADAL" clId="{A410427D-271C-42DB-89AF-9A138C509C92}" dt="2024-03-20T03:14:12.341" v="615" actId="478"/>
          <ac:picMkLst>
            <pc:docMk/>
            <pc:sldMk cId="3977574361" sldId="269"/>
            <ac:picMk id="3" creationId="{F0581565-F887-25E2-9AA3-0A16EEF312E9}"/>
          </ac:picMkLst>
        </pc:picChg>
        <pc:picChg chg="add mod">
          <ac:chgData name="Taylor Montgomery" userId="9241698b-eb75-44c9-aa29-f35cc07d854f" providerId="ADAL" clId="{A410427D-271C-42DB-89AF-9A138C509C92}" dt="2024-03-20T03:16:21.958" v="660" actId="1076"/>
          <ac:picMkLst>
            <pc:docMk/>
            <pc:sldMk cId="3977574361" sldId="269"/>
            <ac:picMk id="4" creationId="{0C37165C-B01B-8935-444F-8A2D51DFDA4E}"/>
          </ac:picMkLst>
        </pc:picChg>
      </pc:sldChg>
      <pc:sldChg chg="addSp delSp modSp add mod ord">
        <pc:chgData name="Taylor Montgomery" userId="9241698b-eb75-44c9-aa29-f35cc07d854f" providerId="ADAL" clId="{A410427D-271C-42DB-89AF-9A138C509C92}" dt="2024-03-20T14:22:07.063" v="1213" actId="1076"/>
        <pc:sldMkLst>
          <pc:docMk/>
          <pc:sldMk cId="697985125" sldId="270"/>
        </pc:sldMkLst>
        <pc:spChg chg="mod">
          <ac:chgData name="Taylor Montgomery" userId="9241698b-eb75-44c9-aa29-f35cc07d854f" providerId="ADAL" clId="{A410427D-271C-42DB-89AF-9A138C509C92}" dt="2024-03-20T03:15:10.756" v="624" actId="27636"/>
          <ac:spMkLst>
            <pc:docMk/>
            <pc:sldMk cId="697985125" sldId="270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31:41.960" v="863"/>
          <ac:spMkLst>
            <pc:docMk/>
            <pc:sldMk cId="697985125" sldId="270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31:08.589" v="860"/>
          <ac:spMkLst>
            <pc:docMk/>
            <pc:sldMk cId="697985125" sldId="270"/>
            <ac:spMk id="32" creationId="{ECCC86D6-03D8-B261-AAA0-853680DFE45D}"/>
          </ac:spMkLst>
        </pc:spChg>
        <pc:spChg chg="mod">
          <ac:chgData name="Taylor Montgomery" userId="9241698b-eb75-44c9-aa29-f35cc07d854f" providerId="ADAL" clId="{A410427D-271C-42DB-89AF-9A138C509C92}" dt="2024-03-20T03:29:59.256" v="849" actId="20577"/>
          <ac:spMkLst>
            <pc:docMk/>
            <pc:sldMk cId="697985125" sldId="270"/>
            <ac:spMk id="33" creationId="{EF7F8423-C3BE-1652-AE44-0BC55B4C5EFA}"/>
          </ac:spMkLst>
        </pc:spChg>
        <pc:spChg chg="mod">
          <ac:chgData name="Taylor Montgomery" userId="9241698b-eb75-44c9-aa29-f35cc07d854f" providerId="ADAL" clId="{A410427D-271C-42DB-89AF-9A138C509C92}" dt="2024-03-20T03:31:53.250" v="864" actId="20577"/>
          <ac:spMkLst>
            <pc:docMk/>
            <pc:sldMk cId="697985125" sldId="270"/>
            <ac:spMk id="34" creationId="{01E62522-F793-0CAD-C877-3C1E318DBD17}"/>
          </ac:spMkLst>
        </pc:spChg>
        <pc:spChg chg="mod">
          <ac:chgData name="Taylor Montgomery" userId="9241698b-eb75-44c9-aa29-f35cc07d854f" providerId="ADAL" clId="{A410427D-271C-42DB-89AF-9A138C509C92}" dt="2024-03-20T03:32:12.128" v="869" actId="1076"/>
          <ac:spMkLst>
            <pc:docMk/>
            <pc:sldMk cId="697985125" sldId="270"/>
            <ac:spMk id="35" creationId="{DDB2905C-886A-95E7-EB21-2BD1FA0F0E0D}"/>
          </ac:spMkLst>
        </pc:spChg>
        <pc:spChg chg="mod">
          <ac:chgData name="Taylor Montgomery" userId="9241698b-eb75-44c9-aa29-f35cc07d854f" providerId="ADAL" clId="{A410427D-271C-42DB-89AF-9A138C509C92}" dt="2024-03-20T03:15:35.608" v="654" actId="20577"/>
          <ac:spMkLst>
            <pc:docMk/>
            <pc:sldMk cId="697985125" sldId="270"/>
            <ac:spMk id="38" creationId="{0CE6D580-0D0A-410B-5ED4-5782F0C52755}"/>
          </ac:spMkLst>
        </pc:spChg>
        <pc:picChg chg="add mod">
          <ac:chgData name="Taylor Montgomery" userId="9241698b-eb75-44c9-aa29-f35cc07d854f" providerId="ADAL" clId="{A410427D-271C-42DB-89AF-9A138C509C92}" dt="2024-03-20T14:19:12.409" v="1166" actId="1076"/>
          <ac:picMkLst>
            <pc:docMk/>
            <pc:sldMk cId="697985125" sldId="270"/>
            <ac:picMk id="3" creationId="{9CCBDF93-35FD-78D1-E0F5-10B261901278}"/>
          </ac:picMkLst>
        </pc:picChg>
        <pc:picChg chg="add mod modCrop">
          <ac:chgData name="Taylor Montgomery" userId="9241698b-eb75-44c9-aa29-f35cc07d854f" providerId="ADAL" clId="{A410427D-271C-42DB-89AF-9A138C509C92}" dt="2024-03-20T14:19:53.428" v="1176" actId="1076"/>
          <ac:picMkLst>
            <pc:docMk/>
            <pc:sldMk cId="697985125" sldId="270"/>
            <ac:picMk id="5" creationId="{5E25E98B-626F-74EA-6855-E1BC1EB01EF2}"/>
          </ac:picMkLst>
        </pc:picChg>
        <pc:picChg chg="add mod modCrop">
          <ac:chgData name="Taylor Montgomery" userId="9241698b-eb75-44c9-aa29-f35cc07d854f" providerId="ADAL" clId="{A410427D-271C-42DB-89AF-9A138C509C92}" dt="2024-03-20T14:20:35.029" v="1187" actId="1076"/>
          <ac:picMkLst>
            <pc:docMk/>
            <pc:sldMk cId="697985125" sldId="270"/>
            <ac:picMk id="7" creationId="{EDF285DA-61C9-FE94-E725-C1F1A9E6636C}"/>
          </ac:picMkLst>
        </pc:picChg>
        <pc:picChg chg="add mod modCrop">
          <ac:chgData name="Taylor Montgomery" userId="9241698b-eb75-44c9-aa29-f35cc07d854f" providerId="ADAL" clId="{A410427D-271C-42DB-89AF-9A138C509C92}" dt="2024-03-20T14:21:28.639" v="1203" actId="18131"/>
          <ac:picMkLst>
            <pc:docMk/>
            <pc:sldMk cId="697985125" sldId="270"/>
            <ac:picMk id="10" creationId="{F3C45F2B-778B-7E54-00CC-DBBB91502124}"/>
          </ac:picMkLst>
        </pc:picChg>
        <pc:picChg chg="add mod">
          <ac:chgData name="Taylor Montgomery" userId="9241698b-eb75-44c9-aa29-f35cc07d854f" providerId="ADAL" clId="{A410427D-271C-42DB-89AF-9A138C509C92}" dt="2024-03-20T14:22:07.063" v="1213" actId="1076"/>
          <ac:picMkLst>
            <pc:docMk/>
            <pc:sldMk cId="697985125" sldId="270"/>
            <ac:picMk id="15" creationId="{E94F9B0C-52CE-C6C6-2363-F71B8BCF265A}"/>
          </ac:picMkLst>
        </pc:picChg>
        <pc:picChg chg="del">
          <ac:chgData name="Taylor Montgomery" userId="9241698b-eb75-44c9-aa29-f35cc07d854f" providerId="ADAL" clId="{A410427D-271C-42DB-89AF-9A138C509C92}" dt="2024-03-20T14:19:08.858" v="1165" actId="478"/>
          <ac:picMkLst>
            <pc:docMk/>
            <pc:sldMk cId="697985125" sldId="270"/>
            <ac:picMk id="19" creationId="{115CBA53-9E89-69A5-C8C6-77A1D22CDBD9}"/>
          </ac:picMkLst>
        </pc:picChg>
        <pc:picChg chg="del">
          <ac:chgData name="Taylor Montgomery" userId="9241698b-eb75-44c9-aa29-f35cc07d854f" providerId="ADAL" clId="{A410427D-271C-42DB-89AF-9A138C509C92}" dt="2024-03-20T14:19:45.006" v="1175" actId="478"/>
          <ac:picMkLst>
            <pc:docMk/>
            <pc:sldMk cId="697985125" sldId="270"/>
            <ac:picMk id="20" creationId="{B22C888A-DBD5-B2F1-728A-12514810A060}"/>
          </ac:picMkLst>
        </pc:picChg>
        <pc:picChg chg="del">
          <ac:chgData name="Taylor Montgomery" userId="9241698b-eb75-44c9-aa29-f35cc07d854f" providerId="ADAL" clId="{A410427D-271C-42DB-89AF-9A138C509C92}" dt="2024-03-20T14:20:32.640" v="1186" actId="478"/>
          <ac:picMkLst>
            <pc:docMk/>
            <pc:sldMk cId="697985125" sldId="270"/>
            <ac:picMk id="21" creationId="{D4AD7EA6-9C57-2BFB-6E21-1F8993FB63A9}"/>
          </ac:picMkLst>
        </pc:picChg>
        <pc:picChg chg="del">
          <ac:chgData name="Taylor Montgomery" userId="9241698b-eb75-44c9-aa29-f35cc07d854f" providerId="ADAL" clId="{A410427D-271C-42DB-89AF-9A138C509C92}" dt="2024-03-20T14:21:58.039" v="1212" actId="478"/>
          <ac:picMkLst>
            <pc:docMk/>
            <pc:sldMk cId="697985125" sldId="270"/>
            <ac:picMk id="23" creationId="{42826A8C-40B6-5DBB-C179-032A2C4D37BB}"/>
          </ac:picMkLst>
        </pc:picChg>
      </pc:sldChg>
      <pc:sldChg chg="addSp delSp modSp add mod ord">
        <pc:chgData name="Taylor Montgomery" userId="9241698b-eb75-44c9-aa29-f35cc07d854f" providerId="ADAL" clId="{A410427D-271C-42DB-89AF-9A138C509C92}" dt="2024-03-20T03:18:56.980" v="704" actId="20577"/>
        <pc:sldMkLst>
          <pc:docMk/>
          <pc:sldMk cId="356156445" sldId="271"/>
        </pc:sldMkLst>
        <pc:spChg chg="mod">
          <ac:chgData name="Taylor Montgomery" userId="9241698b-eb75-44c9-aa29-f35cc07d854f" providerId="ADAL" clId="{A410427D-271C-42DB-89AF-9A138C509C92}" dt="2024-03-20T03:18:56.980" v="704" actId="20577"/>
          <ac:spMkLst>
            <pc:docMk/>
            <pc:sldMk cId="356156445" sldId="271"/>
            <ac:spMk id="8" creationId="{692B045B-58BA-8E85-9717-836E1435A91A}"/>
          </ac:spMkLst>
        </pc:spChg>
        <pc:spChg chg="mod">
          <ac:chgData name="Taylor Montgomery" userId="9241698b-eb75-44c9-aa29-f35cc07d854f" providerId="ADAL" clId="{A410427D-271C-42DB-89AF-9A138C509C92}" dt="2024-03-20T03:18:51.961" v="703" actId="1076"/>
          <ac:spMkLst>
            <pc:docMk/>
            <pc:sldMk cId="356156445" sldId="271"/>
            <ac:spMk id="29" creationId="{E8F845E6-68EF-102D-2EEA-338E7F8CC551}"/>
          </ac:spMkLst>
        </pc:spChg>
        <pc:spChg chg="mod">
          <ac:chgData name="Taylor Montgomery" userId="9241698b-eb75-44c9-aa29-f35cc07d854f" providerId="ADAL" clId="{A410427D-271C-42DB-89AF-9A138C509C92}" dt="2024-03-20T03:17:33.308" v="681" actId="20577"/>
          <ac:spMkLst>
            <pc:docMk/>
            <pc:sldMk cId="356156445" sldId="271"/>
            <ac:spMk id="38" creationId="{0CE6D580-0D0A-410B-5ED4-5782F0C52755}"/>
          </ac:spMkLst>
        </pc:spChg>
        <pc:picChg chg="del mod">
          <ac:chgData name="Taylor Montgomery" userId="9241698b-eb75-44c9-aa29-f35cc07d854f" providerId="ADAL" clId="{A410427D-271C-42DB-89AF-9A138C509C92}" dt="2024-03-20T03:18:42.798" v="700" actId="478"/>
          <ac:picMkLst>
            <pc:docMk/>
            <pc:sldMk cId="356156445" sldId="271"/>
            <ac:picMk id="3" creationId="{F0581565-F887-25E2-9AA3-0A16EEF312E9}"/>
          </ac:picMkLst>
        </pc:picChg>
        <pc:picChg chg="add mod modCrop">
          <ac:chgData name="Taylor Montgomery" userId="9241698b-eb75-44c9-aa29-f35cc07d854f" providerId="ADAL" clId="{A410427D-271C-42DB-89AF-9A138C509C92}" dt="2024-03-20T03:18:46.347" v="701" actId="1076"/>
          <ac:picMkLst>
            <pc:docMk/>
            <pc:sldMk cId="356156445" sldId="271"/>
            <ac:picMk id="4" creationId="{B0E82A54-0FA8-2867-3CB4-4822891ACDA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8B5E9-497D-A0E5-1914-9AADCF0074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44B64-4BB9-F2BA-6CAF-7BA82D524B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E8E9D-46BC-704A-8CC7-73A6A6932061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2F301-4204-DB43-0B3C-01EE1F706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ADC2B-2740-DFA8-27FA-B83BE51BA8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C163F-1905-1345-AC57-40C038A0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884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D6017-CA3F-6C40-8F7E-B1356107D18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82709-527D-314E-84F3-558378A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63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82709-527D-314E-84F3-558378AEF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5253-2AC6-C276-DD91-2A585EFFE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478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9853-0990-D039-55B6-F29566016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478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06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0669-7B25-28EC-0FD5-29E711DE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2CEF-D98D-7B8E-9E9B-BD6D1E1B9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44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293F-B662-6F8E-EA21-1CA187F9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8B8B-D47D-8F13-9175-4A944721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30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3411-E52B-1FE9-68AA-5C9F649D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94DBA-C837-7ED6-546C-9FB60D30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637E9-B99D-EEE4-6226-0689C2002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44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35C4-042E-F86E-AAE4-014F0FE7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71F5C-BF37-A5D8-AF7B-2B0B58F4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0119B-2958-0665-9B0F-84DABBE4C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74D48-1667-CF73-71FE-CD24C345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B2792-E32D-D8EF-53FB-4BC38E111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91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EF98-5323-9BE0-3B73-14B27F17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5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20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2622-59FB-25C5-8833-46A17037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9A75-92A2-0216-7833-A75DDDF7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EE3B5-5A4C-1A25-3EF3-D4CACCC4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16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02B-D048-A634-54FD-7B08269B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26A4B-978D-D5CB-757F-BA1CDE062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AC823-7ADF-AEFF-787B-ECFBB12D3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33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DD7C-B810-6415-ECAD-11CA1F04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D9B4A-5F5D-5633-6836-95F53E1FB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096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DBBE1-F14E-C52E-4807-171944816C9A}"/>
              </a:ext>
            </a:extLst>
          </p:cNvPr>
          <p:cNvSpPr txBox="1"/>
          <p:nvPr userDrawn="1"/>
        </p:nvSpPr>
        <p:spPr>
          <a:xfrm>
            <a:off x="200421" y="6289951"/>
            <a:ext cx="4798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26A989"/>
                </a:solidFill>
                <a:latin typeface="Source Sans Pro" panose="020B0503030403020204" pitchFamily="34" charset="0"/>
              </a:rPr>
              <a:t>#ModSim2024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20C4E-9598-7D94-F096-6DA0CE59893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526684" y="6276666"/>
            <a:ext cx="333828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7FA3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FDA/MDIC Pre-Symposium: ASME VVUQ 40 Training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3093927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Jeff Bischoff, PhD 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Zimmer Biomet</a:t>
            </a:r>
            <a:br>
              <a:rPr lang="en-US" sz="2800"/>
            </a:br>
            <a:r>
              <a:rPr lang="en-US" sz="1700"/>
              <a:t>Senior Director of Research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Monday, April 15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1:00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5BC06C5-55C0-F1E7-6351-D15A101B9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00"/>
          <a:stretch/>
        </p:blipFill>
        <p:spPr>
          <a:xfrm>
            <a:off x="567862" y="3290094"/>
            <a:ext cx="2512705" cy="25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4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Digital Evidence for the Digital Era—Opportunities and Challenges for In Silico Methods Across the Lifecycle of Medical Products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5844510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Professor Alejandro Frangi, PhD, </a:t>
            </a:r>
            <a:r>
              <a:rPr lang="en-US" sz="2800" b="1" err="1"/>
              <a:t>FREng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The University of Manchester</a:t>
            </a:r>
            <a:br>
              <a:rPr lang="en-US" sz="2800"/>
            </a:br>
            <a:r>
              <a:rPr lang="en-US" sz="1700"/>
              <a:t>Bicentennial Turing &amp; </a:t>
            </a:r>
            <a:r>
              <a:rPr lang="en-US" sz="1700" err="1"/>
              <a:t>RAEng</a:t>
            </a:r>
            <a:r>
              <a:rPr lang="en-US" sz="1700"/>
              <a:t> Chair in Computational Medicine, Schools of Engineering and Health Sciences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Wednesday, April 17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8:30 AM – 9: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blue and white checkered shirt&#10;&#10;Description automatically generated">
            <a:extLst>
              <a:ext uri="{FF2B5EF4-FFF2-40B4-BE49-F238E27FC236}">
                <a16:creationId xmlns:a16="http://schemas.microsoft.com/office/drawing/2014/main" id="{F0581565-F887-25E2-9AA3-0A16EEF31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01" y="3429000"/>
            <a:ext cx="2373800" cy="23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2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654562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The National Academies of Sciences, Engineering, and Medicine Report on Foundational Research Gaps and Future Directions for Digital Twins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4175101"/>
            <a:ext cx="5844510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Conrad Grant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Chief Engineer</a:t>
            </a:r>
            <a:br>
              <a:rPr lang="en-US" sz="2800"/>
            </a:br>
            <a:r>
              <a:rPr lang="en-US" sz="1700"/>
              <a:t>The Johns Hopkins University Applied Physics Laboratory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Wednesday, April 17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9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:15 AM – 10: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0C37165C-B01B-8935-444F-8A2D51DFD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55" y="3647326"/>
            <a:ext cx="2360487" cy="236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95306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Panel Discussion: Towards Good Simulation Practices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64BB6F-9BBD-7AED-D9CE-2D213BB58E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72445" y="3280891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691999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Mark Palmer, MD,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Ansys</a:t>
            </a:r>
            <a:br>
              <a:rPr lang="en-US" sz="1200"/>
            </a:br>
            <a:r>
              <a:rPr lang="en-US" sz="1200"/>
              <a:t>Field CTO for Healthcare and Senior Chief Technologist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964438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Luca Emili</a:t>
            </a:r>
            <a:br>
              <a:rPr lang="en-US" sz="1600" b="1"/>
            </a:br>
            <a:r>
              <a:rPr lang="en-US" sz="1400" b="1" err="1">
                <a:solidFill>
                  <a:srgbClr val="26A989"/>
                </a:solidFill>
              </a:rPr>
              <a:t>InSilicoTrials</a:t>
            </a:r>
            <a:r>
              <a:rPr lang="en-US" sz="1400" b="1">
                <a:solidFill>
                  <a:srgbClr val="26A989"/>
                </a:solidFill>
              </a:rPr>
              <a:t> Technologies </a:t>
            </a:r>
            <a:br>
              <a:rPr lang="en-US" sz="1200"/>
            </a:br>
            <a:r>
              <a:rPr lang="en-US" sz="1200"/>
              <a:t>Founder and CEO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5236877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Noel Colon 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Medtronic</a:t>
            </a:r>
            <a:br>
              <a:rPr lang="en-US" sz="1200"/>
            </a:br>
            <a:r>
              <a:rPr lang="en-US" sz="1200"/>
              <a:t>Senior Vice President, Research &amp; Development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7509316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Tina Morrison,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 Director, Office of Regulatory Science and Innovation, Office of the Chief Scientist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9781755" y="5028379"/>
            <a:ext cx="1894431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Ashley Peterson,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Vice President, Applied Science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95306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Wednesday, April 17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10:30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 – 12:0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0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9CCBDF93-35FD-78D1-E0F5-10B26190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85" y="3280891"/>
            <a:ext cx="1608573" cy="1587849"/>
          </a:xfrm>
          <a:prstGeom prst="rect">
            <a:avLst/>
          </a:prstGeom>
        </p:spPr>
      </p:pic>
      <p:pic>
        <p:nvPicPr>
          <p:cNvPr id="5" name="Picture 4" descr="A person in a blue sweater&#10;&#10;Description automatically generated">
            <a:extLst>
              <a:ext uri="{FF2B5EF4-FFF2-40B4-BE49-F238E27FC236}">
                <a16:creationId xmlns:a16="http://schemas.microsoft.com/office/drawing/2014/main" id="{5E25E98B-626F-74EA-6855-E1BC1EB01E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748"/>
          <a:stretch/>
        </p:blipFill>
        <p:spPr>
          <a:xfrm>
            <a:off x="3050140" y="3274950"/>
            <a:ext cx="1579781" cy="1593790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EDF285DA-61C9-FE94-E725-C1F1A9E663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" t="3713" r="-500" b="20336"/>
          <a:stretch/>
        </p:blipFill>
        <p:spPr>
          <a:xfrm>
            <a:off x="5293854" y="3266883"/>
            <a:ext cx="1587718" cy="1593789"/>
          </a:xfrm>
          <a:prstGeom prst="rect">
            <a:avLst/>
          </a:prstGeom>
        </p:spPr>
      </p:pic>
      <p:pic>
        <p:nvPicPr>
          <p:cNvPr id="10" name="Picture 9" descr="A person smiling in front of a flag&#10;&#10;Description automatically generated">
            <a:extLst>
              <a:ext uri="{FF2B5EF4-FFF2-40B4-BE49-F238E27FC236}">
                <a16:creationId xmlns:a16="http://schemas.microsoft.com/office/drawing/2014/main" id="{F3C45F2B-778B-7E54-00CC-DBBB915021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2" t="10528" r="23860" b="15418"/>
          <a:stretch/>
        </p:blipFill>
        <p:spPr>
          <a:xfrm>
            <a:off x="7572446" y="3274950"/>
            <a:ext cx="1587718" cy="1571714"/>
          </a:xfrm>
          <a:prstGeom prst="rect">
            <a:avLst/>
          </a:prstGeom>
        </p:spPr>
      </p:pic>
      <p:pic>
        <p:nvPicPr>
          <p:cNvPr id="15" name="Picture 14" descr="A person wearing a plaid shirt and tie&#10;&#10;Description automatically generated">
            <a:extLst>
              <a:ext uri="{FF2B5EF4-FFF2-40B4-BE49-F238E27FC236}">
                <a16:creationId xmlns:a16="http://schemas.microsoft.com/office/drawing/2014/main" id="{E94F9B0C-52CE-C6C6-2363-F71B8BCF2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6525" y="3252874"/>
            <a:ext cx="1593790" cy="15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654562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An End-to-End Example of the ASME V&amp;V 40 Standard: </a:t>
            </a:r>
            <a:br>
              <a:rPr lang="en-US" sz="2400">
                <a:solidFill>
                  <a:srgbClr val="26A989"/>
                </a:solidFill>
              </a:rPr>
            </a:br>
            <a:r>
              <a:rPr lang="en-US" sz="2400">
                <a:solidFill>
                  <a:srgbClr val="26A989"/>
                </a:solidFill>
              </a:rPr>
              <a:t>Finite Element Analysis Credibility of Pedicle Screw Systems Under Compression-Bending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4002100"/>
            <a:ext cx="5844510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Andrew Baumann, PhD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FDA</a:t>
            </a:r>
            <a:br>
              <a:rPr lang="en-US" sz="2800"/>
            </a:br>
            <a:r>
              <a:rPr lang="en-US" sz="1700"/>
              <a:t>Assistant Director, Division of Applied Mechanics, Office of Science and Engineering Laboratories, CDRH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Wednesday, April 17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:00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P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 – 1:4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0E82A54-0FA8-2867-3CB4-4822891AC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" r="19294"/>
          <a:stretch/>
        </p:blipFill>
        <p:spPr>
          <a:xfrm rot="16200000">
            <a:off x="653652" y="3620033"/>
            <a:ext cx="2373799" cy="23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84206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/>
          </a:bodyPr>
          <a:lstStyle/>
          <a:p>
            <a:pPr algn="ctr"/>
            <a:r>
              <a:rPr lang="en-US" sz="1600" b="1"/>
              <a:t>Devashish Shrivastava,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Biomedical Engineer, Cancer Diagnosis and Treatment Devices Team, Office of Surgical and Infection Control Devices, Office of Product Evaluation and Quality, CDRH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1977082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Jeff Ballyns,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Becton, Dickinson </a:t>
            </a:r>
          </a:p>
          <a:p>
            <a:pPr algn="ctr"/>
            <a:r>
              <a:rPr lang="en-US" sz="1400" b="1">
                <a:solidFill>
                  <a:srgbClr val="26A989"/>
                </a:solidFill>
              </a:rPr>
              <a:t>and Company</a:t>
            </a:r>
            <a:br>
              <a:rPr lang="en-US" sz="1200"/>
            </a:br>
            <a:r>
              <a:rPr lang="en-US" sz="1200"/>
              <a:t>Director of Regulatory Strategic Planning for Innovation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3620531" y="4609071"/>
            <a:ext cx="1631092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algn="ctr"/>
            <a:r>
              <a:rPr lang="en-US" sz="1600" b="1"/>
              <a:t>Joshua Balsam, </a:t>
            </a:r>
          </a:p>
          <a:p>
            <a:pPr algn="ctr"/>
            <a:r>
              <a:rPr lang="en-US" sz="1600" b="1"/>
              <a:t>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Branch Chief, Diabetes Diagnostic Devices Branch, Office of In Vitro Diagnostics, Office of Product Evaluation and Quality, CDRH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5251623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René </a:t>
            </a:r>
            <a:r>
              <a:rPr lang="en-US" sz="1600" b="1" err="1"/>
              <a:t>Bombien</a:t>
            </a:r>
            <a:r>
              <a:rPr lang="en-US" sz="1600" b="1"/>
              <a:t>, </a:t>
            </a:r>
          </a:p>
          <a:p>
            <a:pPr algn="ctr"/>
            <a:r>
              <a:rPr lang="en-US" sz="1600" b="1"/>
              <a:t>MD,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TÜV SÜD Denmark Medical Health Services</a:t>
            </a:r>
            <a:br>
              <a:rPr lang="en-US" sz="1200"/>
            </a:br>
            <a:r>
              <a:rPr lang="en-US" sz="1200"/>
              <a:t>Cardiac Surgeon and Chief Medical Officer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6919785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Alex Cadotte, </a:t>
            </a:r>
          </a:p>
          <a:p>
            <a:pPr algn="ctr"/>
            <a:r>
              <a:rPr lang="en-US" sz="1600" b="1"/>
              <a:t>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MCRA</a:t>
            </a:r>
            <a:r>
              <a:rPr lang="en-US" sz="1400" b="1">
                <a:solidFill>
                  <a:srgbClr val="007FA3"/>
                </a:solidFill>
              </a:rPr>
              <a:t> </a:t>
            </a:r>
            <a:br>
              <a:rPr lang="en-US" sz="1200"/>
            </a:br>
            <a:r>
              <a:rPr lang="en-US" sz="1200"/>
              <a:t>Vice President Digital Health, AI and Radiology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4686D5-8EAC-246C-6721-8325861EE980}"/>
              </a:ext>
            </a:extLst>
          </p:cNvPr>
          <p:cNvSpPr txBox="1"/>
          <p:nvPr/>
        </p:nvSpPr>
        <p:spPr>
          <a:xfrm>
            <a:off x="8550877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Gavin Quigley, MBChB, FRCS, </a:t>
            </a:r>
          </a:p>
          <a:p>
            <a:pPr algn="ctr"/>
            <a:r>
              <a:rPr lang="en-US" sz="1600" b="1"/>
              <a:t>MBA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British Standards Institution</a:t>
            </a:r>
            <a:br>
              <a:rPr lang="en-US" sz="1200"/>
            </a:br>
            <a:r>
              <a:rPr lang="en-US" sz="1200"/>
              <a:t>Senior Internal Clinician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8EA1B3-4D62-C596-4A04-EA1772BF4C4D}"/>
              </a:ext>
            </a:extLst>
          </p:cNvPr>
          <p:cNvSpPr txBox="1"/>
          <p:nvPr/>
        </p:nvSpPr>
        <p:spPr>
          <a:xfrm>
            <a:off x="10206682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Bahram </a:t>
            </a:r>
            <a:r>
              <a:rPr lang="en-US" sz="1600" b="1" err="1"/>
              <a:t>Parvinian</a:t>
            </a:r>
            <a:r>
              <a:rPr lang="en-US" sz="1600" b="1"/>
              <a:t>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Lighthouse Regulatory Consulting</a:t>
            </a:r>
            <a:br>
              <a:rPr lang="en-US" sz="1200"/>
            </a:br>
            <a:r>
              <a:rPr lang="en-US" sz="1200"/>
              <a:t>Principal Consultant</a:t>
            </a:r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8FF62DFD-822A-E418-DE3F-2D76CDD9B321}"/>
              </a:ext>
            </a:extLst>
          </p:cNvPr>
          <p:cNvSpPr txBox="1">
            <a:spLocks/>
          </p:cNvSpPr>
          <p:nvPr/>
        </p:nvSpPr>
        <p:spPr>
          <a:xfrm>
            <a:off x="374848" y="2463480"/>
            <a:ext cx="931997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26A989"/>
                </a:solidFill>
              </a:rPr>
              <a:t>Panel Discussion: International Regulatory Perspective on CM&amp;S 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21FBDB6-9C87-B931-C5CC-BC9063218C93}"/>
              </a:ext>
            </a:extLst>
          </p:cNvPr>
          <p:cNvSpPr txBox="1">
            <a:spLocks/>
          </p:cNvSpPr>
          <p:nvPr/>
        </p:nvSpPr>
        <p:spPr>
          <a:xfrm>
            <a:off x="8147865" y="2463480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Wednesday, April 17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45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 – 3:00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ith a beard&#10;&#10;Description automatically generated">
            <a:extLst>
              <a:ext uri="{FF2B5EF4-FFF2-40B4-BE49-F238E27FC236}">
                <a16:creationId xmlns:a16="http://schemas.microsoft.com/office/drawing/2014/main" id="{F6784C8D-658F-B0A4-0C0B-0A59C3E7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3"/>
          <a:stretch/>
        </p:blipFill>
        <p:spPr>
          <a:xfrm>
            <a:off x="593750" y="3235669"/>
            <a:ext cx="1172917" cy="116361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E9955B6-FBE7-99A3-55B9-9C8600920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66"/>
          <a:stretch/>
        </p:blipFill>
        <p:spPr>
          <a:xfrm>
            <a:off x="2252476" y="3235669"/>
            <a:ext cx="1192427" cy="1171399"/>
          </a:xfrm>
          <a:prstGeom prst="rect">
            <a:avLst/>
          </a:prstGeom>
        </p:spPr>
      </p:pic>
      <p:pic>
        <p:nvPicPr>
          <p:cNvPr id="9" name="Picture 8" descr="A person in a yellow sweater&#10;&#10;Description automatically generated">
            <a:extLst>
              <a:ext uri="{FF2B5EF4-FFF2-40B4-BE49-F238E27FC236}">
                <a16:creationId xmlns:a16="http://schemas.microsoft.com/office/drawing/2014/main" id="{57064204-8B3A-C9AE-9D91-E811FFDAC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16" b="14555"/>
          <a:stretch/>
        </p:blipFill>
        <p:spPr>
          <a:xfrm>
            <a:off x="3850251" y="3238262"/>
            <a:ext cx="1235212" cy="1161017"/>
          </a:xfrm>
          <a:prstGeom prst="rect">
            <a:avLst/>
          </a:prstGeom>
        </p:spPr>
      </p:pic>
      <p:pic>
        <p:nvPicPr>
          <p:cNvPr id="12" name="Picture 11" descr="A person in a suit sitting at a table&#10;&#10;Description automatically generated">
            <a:extLst>
              <a:ext uri="{FF2B5EF4-FFF2-40B4-BE49-F238E27FC236}">
                <a16:creationId xmlns:a16="http://schemas.microsoft.com/office/drawing/2014/main" id="{CE5E5A25-FD6A-5822-0568-C04146CEE1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69" r="27959" b="37864"/>
          <a:stretch/>
        </p:blipFill>
        <p:spPr>
          <a:xfrm>
            <a:off x="5551776" y="3238262"/>
            <a:ext cx="1146014" cy="1193520"/>
          </a:xfrm>
          <a:prstGeom prst="rect">
            <a:avLst/>
          </a:prstGeom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BC8D1808-E97B-1049-4199-8E81A8D6A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995" y="3222794"/>
            <a:ext cx="1129866" cy="1193520"/>
          </a:xfrm>
          <a:prstGeom prst="rect">
            <a:avLst/>
          </a:prstGeom>
        </p:spPr>
      </p:pic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99A874B-77A9-5B36-7419-D4A2D12B63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79" t="11051" r="11647"/>
          <a:stretch/>
        </p:blipFill>
        <p:spPr>
          <a:xfrm>
            <a:off x="8813920" y="3235669"/>
            <a:ext cx="1129866" cy="1212201"/>
          </a:xfrm>
          <a:prstGeom prst="rect">
            <a:avLst/>
          </a:prstGeom>
        </p:spPr>
      </p:pic>
      <p:pic>
        <p:nvPicPr>
          <p:cNvPr id="27" name="Picture 26" descr="A person in a suit&#10;&#10;Description automatically generated">
            <a:extLst>
              <a:ext uri="{FF2B5EF4-FFF2-40B4-BE49-F238E27FC236}">
                <a16:creationId xmlns:a16="http://schemas.microsoft.com/office/drawing/2014/main" id="{5DD3AE52-09C8-8DD5-CB27-B5C000F8D7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948" t="4880" r="15746" b="13991"/>
          <a:stretch/>
        </p:blipFill>
        <p:spPr>
          <a:xfrm>
            <a:off x="10388515" y="3260639"/>
            <a:ext cx="1233963" cy="12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FDA/MDIC Pre-Symposium: FDA CM&amp;S Credibility Guidance Training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4457499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Pras Pathmanathan, PhD 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Office of Science and Engineering Laboratories, CDRH, FDA </a:t>
            </a:r>
            <a:br>
              <a:rPr lang="en-US" sz="2800"/>
            </a:br>
            <a:r>
              <a:rPr lang="en-US" sz="1700"/>
              <a:t>Senior Scientist 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Monday, April 15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2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45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 – 3:45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4" name="Picture 3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6801B199-0B32-92A5-B5D1-C02C92769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00" b="6693"/>
          <a:stretch/>
        </p:blipFill>
        <p:spPr>
          <a:xfrm>
            <a:off x="570024" y="3290094"/>
            <a:ext cx="2512705" cy="25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FDA/MDIC Pre-Symposium: FDA CM&amp;S Credibility Guidance Training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4457499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Kenneth Aycock, PhD  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Office of Science and Engineering Laboratories, CDRH, FDA </a:t>
            </a:r>
            <a:br>
              <a:rPr lang="en-US" sz="2800"/>
            </a:br>
            <a:r>
              <a:rPr lang="en-US" sz="1700"/>
              <a:t>Research Scientist 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Monday, April 15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4:00 PM – 5:00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09797342-4E6A-E5EE-0F90-2ACB72000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837"/>
          <a:stretch/>
        </p:blipFill>
        <p:spPr>
          <a:xfrm>
            <a:off x="496895" y="3290094"/>
            <a:ext cx="2557012" cy="25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51126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Using CM&amp;S to Guide Clinical Decision Making – What will it take for Clinicians to Trust Us?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7973" y="3226059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497182" y="4879043"/>
            <a:ext cx="2705685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Carl Imhauser,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Weill Cornell Medicine</a:t>
            </a:r>
            <a:br>
              <a:rPr lang="en-US" sz="1200"/>
            </a:br>
            <a:r>
              <a:rPr lang="en-US" sz="1200"/>
              <a:t>Associate Scientist, Hospital for Special Surgery; Associate Professor of Applied Biomechanics in </a:t>
            </a:r>
            <a:r>
              <a:rPr lang="en-US" sz="1200" err="1"/>
              <a:t>Orthopaedic</a:t>
            </a:r>
            <a:r>
              <a:rPr lang="en-US" sz="1200"/>
              <a:t> Surgery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6795022" y="4879043"/>
            <a:ext cx="2705684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Fernando Quevedo </a:t>
            </a:r>
          </a:p>
          <a:p>
            <a:pPr algn="ctr"/>
            <a:r>
              <a:rPr lang="en-US" sz="1600" b="1"/>
              <a:t>González,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Associate Scientist, Hospital for Special Surgery; Associate Professor of Applied Biomechanics in </a:t>
            </a:r>
            <a:r>
              <a:rPr lang="en-US" sz="1200" err="1"/>
              <a:t>Orthopaedic</a:t>
            </a:r>
            <a:r>
              <a:rPr lang="en-US" sz="1200"/>
              <a:t> Surgery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51126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8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:45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 – 9:30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07B8F850-1AE7-1C82-4F4F-02B168DDA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8" t="1132" r="17819" b="-1132"/>
          <a:stretch/>
        </p:blipFill>
        <p:spPr>
          <a:xfrm>
            <a:off x="3061458" y="3226059"/>
            <a:ext cx="1577132" cy="1616382"/>
          </a:xfrm>
          <a:prstGeom prst="rect">
            <a:avLst/>
          </a:prstGeom>
        </p:spPr>
      </p:pic>
      <p:pic>
        <p:nvPicPr>
          <p:cNvPr id="5" name="Picture 4" descr="A person wearing a blue and white checkered shirt&#10;&#10;Description automatically generated">
            <a:extLst>
              <a:ext uri="{FF2B5EF4-FFF2-40B4-BE49-F238E27FC236}">
                <a16:creationId xmlns:a16="http://schemas.microsoft.com/office/drawing/2014/main" id="{E73D04C3-55F8-E20E-ADFA-85943715C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84" b="17429"/>
          <a:stretch/>
        </p:blipFill>
        <p:spPr>
          <a:xfrm>
            <a:off x="7357973" y="3226059"/>
            <a:ext cx="1579781" cy="15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5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Clinical Use of 3D Modeling and Simulation for Preoperative Planning and Intraoperative Guidance in Pediatric Cardiac Surgery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4457499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David Hoganson, MD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Boston’s Children’s Hospital</a:t>
            </a:r>
            <a:br>
              <a:rPr lang="en-US" sz="2800"/>
            </a:br>
            <a:r>
              <a:rPr lang="en-US" sz="1700"/>
              <a:t>Pediatric Cardiac Surgeon, Assistant in Department of Cardiac Surgery and Director, Computational 3D Visualization Program, Boston Children’s Hospital; Assistant Professor of Surgery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9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:3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AM – 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10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4" name="Picture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86CF6B9C-04C6-7D95-552E-08CF9C508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13"/>
          <a:stretch/>
        </p:blipFill>
        <p:spPr>
          <a:xfrm>
            <a:off x="557170" y="3290094"/>
            <a:ext cx="2568656" cy="25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2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10447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Panel Discussion: Model Credibility Assessment Case Studies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84206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Paul Briant,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Exponent</a:t>
            </a:r>
            <a:br>
              <a:rPr lang="en-US" sz="1200"/>
            </a:br>
            <a:r>
              <a:rPr lang="en-US" sz="1200"/>
              <a:t>Practice Director and Principal Engineer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255867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Mark Driscoll,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McGill University</a:t>
            </a:r>
            <a:br>
              <a:rPr lang="en-US" sz="1200"/>
            </a:br>
            <a:r>
              <a:rPr lang="en-US" sz="1200"/>
              <a:t>Associate Professor of Mechanical Engineering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4227528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/>
          </a:bodyPr>
          <a:lstStyle/>
          <a:p>
            <a:pPr algn="ctr"/>
            <a:r>
              <a:rPr lang="en-US" sz="1600" b="1"/>
              <a:t>Finn Donaldson,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Team Lead, Peripheral Interventional Devices Team, Office of Cardiovascular Devices, Office of Product Evaluation and Quality, CDRH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6199189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Prasanna Hariharan,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Deputy Director, Division of Applied Mechanics, Office of Science and Engineering Laboratories, CDRH</a:t>
            </a: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8170850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Brandon Lurie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W.L. Gore &amp; </a:t>
            </a:r>
          </a:p>
          <a:p>
            <a:pPr algn="ctr"/>
            <a:r>
              <a:rPr lang="en-US" sz="1400" b="1">
                <a:solidFill>
                  <a:srgbClr val="26A989"/>
                </a:solidFill>
              </a:rPr>
              <a:t>Associates</a:t>
            </a:r>
            <a:br>
              <a:rPr lang="en-US" sz="1200"/>
            </a:br>
            <a:r>
              <a:rPr lang="en-US" sz="1200"/>
              <a:t>Modeling and Simulation Engineer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4686D5-8EAC-246C-6721-8325861EE980}"/>
              </a:ext>
            </a:extLst>
          </p:cNvPr>
          <p:cNvSpPr txBox="1"/>
          <p:nvPr/>
        </p:nvSpPr>
        <p:spPr>
          <a:xfrm>
            <a:off x="10142513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Semih </a:t>
            </a:r>
            <a:r>
              <a:rPr lang="en-US" sz="1600" b="1" err="1"/>
              <a:t>Oktay</a:t>
            </a:r>
            <a:r>
              <a:rPr lang="en-US" sz="1600" b="1"/>
              <a:t>, PhD</a:t>
            </a:r>
            <a:br>
              <a:rPr lang="en-US" sz="1600" b="1"/>
            </a:br>
            <a:r>
              <a:rPr lang="en-US" sz="1400" b="1" err="1">
                <a:solidFill>
                  <a:srgbClr val="26A989"/>
                </a:solidFill>
              </a:rPr>
              <a:t>CardioMed</a:t>
            </a:r>
            <a:r>
              <a:rPr lang="en-US" sz="1400" b="1">
                <a:solidFill>
                  <a:srgbClr val="26A989"/>
                </a:solidFill>
              </a:rPr>
              <a:t> Device Consultants</a:t>
            </a:r>
            <a:br>
              <a:rPr lang="en-US" sz="1200"/>
            </a:br>
            <a:r>
              <a:rPr lang="en-US" sz="1200"/>
              <a:t>President &amp; Founder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10447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10:45 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A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 – 12:15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A8E038D-4D5C-4B05-5BF5-5798F34B9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4" t="-758" r="958" b="-1"/>
          <a:stretch/>
        </p:blipFill>
        <p:spPr>
          <a:xfrm>
            <a:off x="414367" y="3211403"/>
            <a:ext cx="1579782" cy="1579781"/>
          </a:xfrm>
          <a:prstGeom prst="rect">
            <a:avLst/>
          </a:prstGeom>
        </p:spPr>
      </p:pic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D620350A-27BD-A6FD-D94D-1AE276523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39" t="5992" r="23742" b="14631"/>
          <a:stretch/>
        </p:blipFill>
        <p:spPr>
          <a:xfrm>
            <a:off x="2381804" y="3205818"/>
            <a:ext cx="1551396" cy="1579781"/>
          </a:xfrm>
          <a:prstGeom prst="rect">
            <a:avLst/>
          </a:prstGeom>
        </p:spPr>
      </p:pic>
      <p:pic>
        <p:nvPicPr>
          <p:cNvPr id="7" name="Picture 6" descr="A person with sunglasses on his head&#10;&#10;Description automatically generated">
            <a:extLst>
              <a:ext uri="{FF2B5EF4-FFF2-40B4-BE49-F238E27FC236}">
                <a16:creationId xmlns:a16="http://schemas.microsoft.com/office/drawing/2014/main" id="{5A479ADA-6446-11CE-01BB-1216BEFBB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" t="10597" r="3975" b="17083"/>
          <a:stretch/>
        </p:blipFill>
        <p:spPr>
          <a:xfrm>
            <a:off x="4288872" y="3205818"/>
            <a:ext cx="1641126" cy="1639048"/>
          </a:xfrm>
          <a:prstGeom prst="rect">
            <a:avLst/>
          </a:prstGeom>
        </p:spPr>
      </p:pic>
      <p:pic>
        <p:nvPicPr>
          <p:cNvPr id="10" name="Picture 9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50C0CFC9-AE0B-BC05-07EA-3BD26A027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349" y="3214641"/>
            <a:ext cx="1579779" cy="1626119"/>
          </a:xfrm>
          <a:prstGeom prst="rect">
            <a:avLst/>
          </a:prstGeom>
        </p:spPr>
      </p:pic>
      <p:pic>
        <p:nvPicPr>
          <p:cNvPr id="15" name="Picture 14" descr="A person in a suit and tie&#10;&#10;Description automatically generated">
            <a:extLst>
              <a:ext uri="{FF2B5EF4-FFF2-40B4-BE49-F238E27FC236}">
                <a16:creationId xmlns:a16="http://schemas.microsoft.com/office/drawing/2014/main" id="{B4F59F5E-DA91-1DBE-16B3-8A03F11CA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322" y="3214016"/>
            <a:ext cx="1614342" cy="1614342"/>
          </a:xfrm>
          <a:prstGeom prst="rect">
            <a:avLst/>
          </a:prstGeom>
        </p:spPr>
      </p:pic>
      <p:pic>
        <p:nvPicPr>
          <p:cNvPr id="17" name="Picture 16" descr="A person in a suit and tie&#10;&#10;Description automatically generated">
            <a:extLst>
              <a:ext uri="{FF2B5EF4-FFF2-40B4-BE49-F238E27FC236}">
                <a16:creationId xmlns:a16="http://schemas.microsoft.com/office/drawing/2014/main" id="{78992FBA-B6EE-91B9-3C44-B9583F205B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41" t="9998" r="6451" b="32042"/>
          <a:stretch/>
        </p:blipFill>
        <p:spPr>
          <a:xfrm>
            <a:off x="10280797" y="3211403"/>
            <a:ext cx="1702470" cy="1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6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67481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A989"/>
                </a:solidFill>
              </a:rPr>
              <a:t>Invited Talk: FDA Perspective on Software as a Medical Device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4457499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Vinay Pai, PhD</a:t>
            </a:r>
            <a:br>
              <a:rPr lang="en-US" sz="2800" b="1"/>
            </a:br>
            <a:r>
              <a:rPr lang="en-US" b="1">
                <a:solidFill>
                  <a:srgbClr val="26A989"/>
                </a:solidFill>
              </a:rPr>
              <a:t>FDA</a:t>
            </a:r>
            <a:br>
              <a:rPr lang="en-US" sz="2800"/>
            </a:br>
            <a:r>
              <a:rPr lang="en-US" sz="1700"/>
              <a:t>Digital Health Specialist, Digital Health Center of Excellence, CDRH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67481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1:1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 – 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:4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5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CB513832-B5B6-981C-7B54-428FE650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13" y="3388760"/>
            <a:ext cx="2568655" cy="25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1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95306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Panel Discussion: Opportunities &amp; Challenges for CM&amp;S of Medical Devices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691999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Cheryl Liu,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Stryker</a:t>
            </a:r>
            <a:br>
              <a:rPr lang="en-US" sz="1200"/>
            </a:br>
            <a:r>
              <a:rPr lang="en-US" sz="1200"/>
              <a:t>Supervising Senior Principal Engineer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964438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Pras Pathmanathan,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FDA</a:t>
            </a:r>
            <a:br>
              <a:rPr lang="en-US" sz="1200"/>
            </a:br>
            <a:r>
              <a:rPr lang="en-US" sz="1200"/>
              <a:t>Senior Scientist, Office of Science and Engineering Laboratories, CDRH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5236877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Christopher Basciano,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Becton, Dickinson and Company </a:t>
            </a:r>
            <a:br>
              <a:rPr lang="en-US" sz="1200"/>
            </a:br>
            <a:r>
              <a:rPr lang="en-US" sz="1200"/>
              <a:t>Senior Manager, Digital Engineering – Simulation &amp; Testing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7509316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Philippe Favre,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Zimmer Biomet</a:t>
            </a:r>
            <a:br>
              <a:rPr lang="en-US" sz="1200"/>
            </a:br>
            <a:r>
              <a:rPr lang="en-US" sz="1200"/>
              <a:t>Research Associate Director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9781754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 err="1"/>
              <a:t>Cahal</a:t>
            </a:r>
            <a:r>
              <a:rPr lang="en-US" sz="1600" b="1"/>
              <a:t> McVeigh, PhD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Medtronic</a:t>
            </a:r>
            <a:br>
              <a:rPr lang="en-US" sz="1200"/>
            </a:br>
            <a:r>
              <a:rPr lang="en-US" sz="1200"/>
              <a:t>Research Director &amp; Technical Fellow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95306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1:45 PM – 2: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30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2FD7AF89-CCC9-FC51-ACEB-768AD720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48" y="3280890"/>
            <a:ext cx="1579781" cy="1579781"/>
          </a:xfrm>
          <a:prstGeom prst="rect">
            <a:avLst/>
          </a:prstGeom>
        </p:spPr>
      </p:pic>
      <p:pic>
        <p:nvPicPr>
          <p:cNvPr id="5" name="Picture 4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8513FDBD-DDCC-40F0-DF65-73EC76323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45" b="8191"/>
          <a:stretch/>
        </p:blipFill>
        <p:spPr>
          <a:xfrm>
            <a:off x="3031133" y="3280890"/>
            <a:ext cx="1578596" cy="1579782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FA8E9AB-4B89-48B3-32DF-579B3D92D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8" b="8620"/>
          <a:stretch/>
        </p:blipFill>
        <p:spPr>
          <a:xfrm>
            <a:off x="5280524" y="3280890"/>
            <a:ext cx="1597354" cy="1668162"/>
          </a:xfrm>
          <a:prstGeom prst="rect">
            <a:avLst/>
          </a:prstGeom>
        </p:spPr>
      </p:pic>
      <p:pic>
        <p:nvPicPr>
          <p:cNvPr id="10" name="Picture 9" descr="A person with a beard smiling&#10;&#10;Description automatically generated">
            <a:extLst>
              <a:ext uri="{FF2B5EF4-FFF2-40B4-BE49-F238E27FC236}">
                <a16:creationId xmlns:a16="http://schemas.microsoft.com/office/drawing/2014/main" id="{F04256F3-9004-91E0-F853-55ACF60E44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04" b="4673"/>
          <a:stretch/>
        </p:blipFill>
        <p:spPr>
          <a:xfrm>
            <a:off x="7554872" y="3280890"/>
            <a:ext cx="1574836" cy="1579781"/>
          </a:xfrm>
          <a:prstGeom prst="rect">
            <a:avLst/>
          </a:prstGeom>
        </p:spPr>
      </p:pic>
      <p:pic>
        <p:nvPicPr>
          <p:cNvPr id="15" name="Picture 14" descr="A person in a suit and tie&#10;&#10;Description automatically generated">
            <a:extLst>
              <a:ext uri="{FF2B5EF4-FFF2-40B4-BE49-F238E27FC236}">
                <a16:creationId xmlns:a16="http://schemas.microsoft.com/office/drawing/2014/main" id="{35662FDF-9043-9509-F766-AD24B76926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46" r="15936" b="9073"/>
          <a:stretch/>
        </p:blipFill>
        <p:spPr>
          <a:xfrm>
            <a:off x="9806702" y="3285418"/>
            <a:ext cx="1825726" cy="16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495306"/>
            <a:ext cx="9319970" cy="701731"/>
          </a:xfr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rgbClr val="26A989"/>
                </a:solidFill>
              </a:rPr>
              <a:t>Panel Discussion: Model Credibility Considerations for Different Stages of the Total Product Life Cycle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691999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Payman Afshari, PhD</a:t>
            </a:r>
            <a:br>
              <a:rPr lang="en-US" sz="1600" b="1"/>
            </a:br>
            <a:r>
              <a:rPr lang="en-US" sz="1400" b="1" err="1">
                <a:solidFill>
                  <a:srgbClr val="26A989"/>
                </a:solidFill>
              </a:rPr>
              <a:t>DePuy</a:t>
            </a:r>
            <a:r>
              <a:rPr lang="en-US" sz="1400" b="1">
                <a:solidFill>
                  <a:srgbClr val="26A989"/>
                </a:solidFill>
              </a:rPr>
              <a:t> Synthes</a:t>
            </a:r>
            <a:br>
              <a:rPr lang="en-US" sz="1200"/>
            </a:br>
            <a:r>
              <a:rPr lang="en-US" sz="1200"/>
              <a:t>Senior Principal Engineer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964438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Jeff Bodner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Medtronic</a:t>
            </a:r>
            <a:br>
              <a:rPr lang="en-US" sz="1200"/>
            </a:br>
            <a:r>
              <a:rPr lang="en-US" sz="1200"/>
              <a:t>Distinguished Scientist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5236877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Daniel Flo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Stryker</a:t>
            </a:r>
            <a:br>
              <a:rPr lang="en-US" sz="1200"/>
            </a:br>
            <a:r>
              <a:rPr lang="en-US" sz="1200"/>
              <a:t>Manager, Research &amp; Development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7509315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Jan </a:t>
            </a:r>
            <a:r>
              <a:rPr lang="en-US" sz="1600" b="1" err="1"/>
              <a:t>Hertwig</a:t>
            </a:r>
            <a:br>
              <a:rPr lang="en-US" sz="1600" b="1"/>
            </a:br>
            <a:r>
              <a:rPr lang="en-US" sz="1400" b="1" err="1">
                <a:solidFill>
                  <a:srgbClr val="26A989"/>
                </a:solidFill>
              </a:rPr>
              <a:t>Simq</a:t>
            </a:r>
            <a:r>
              <a:rPr lang="en-US" sz="1400" b="1">
                <a:solidFill>
                  <a:srgbClr val="26A989"/>
                </a:solidFill>
              </a:rPr>
              <a:t> GmbH</a:t>
            </a:r>
            <a:br>
              <a:rPr lang="en-US" sz="1200"/>
            </a:br>
            <a:r>
              <a:rPr lang="en-US" sz="1200"/>
              <a:t>CEO</a:t>
            </a: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9781754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Cassie Scherer, JD</a:t>
            </a:r>
            <a:br>
              <a:rPr lang="en-US" sz="1600" b="1"/>
            </a:br>
            <a:r>
              <a:rPr lang="en-US" sz="1400" b="1">
                <a:solidFill>
                  <a:srgbClr val="26A989"/>
                </a:solidFill>
              </a:rPr>
              <a:t>Medtronic</a:t>
            </a:r>
            <a:br>
              <a:rPr lang="en-US" sz="1200"/>
            </a:br>
            <a:r>
              <a:rPr lang="en-US" sz="1200"/>
              <a:t>Senior Director of Digital Health Policy and Regulatory Strategy</a:t>
            </a:r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495306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3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:15 PM – 4:0</a:t>
            </a:r>
            <a:r>
              <a:rPr lang="en-US" sz="1200" b="0">
                <a:solidFill>
                  <a:srgbClr val="333333"/>
                </a:solidFill>
                <a:latin typeface="Open Sans" panose="020B0606030504020204" pitchFamily="34" charset="0"/>
              </a:rPr>
              <a:t>0</a:t>
            </a:r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PM</a:t>
            </a:r>
            <a:endParaRPr lang="en-US" sz="1200" b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C685F034-13CB-1E62-2B3B-1EF6FF094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59"/>
          <a:stretch/>
        </p:blipFill>
        <p:spPr>
          <a:xfrm>
            <a:off x="762572" y="3322817"/>
            <a:ext cx="1577686" cy="1579781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E826B229-9FB7-20A3-1891-13B9D6B2E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774" y="3299601"/>
            <a:ext cx="1579781" cy="1579781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95DED2B-891F-4B96-2FB9-49A25DC43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2" t="3550" r="52" b="18933"/>
          <a:stretch/>
        </p:blipFill>
        <p:spPr>
          <a:xfrm>
            <a:off x="5310428" y="3298518"/>
            <a:ext cx="1606771" cy="1598491"/>
          </a:xfrm>
          <a:prstGeom prst="rect">
            <a:avLst/>
          </a:prstGeom>
        </p:spPr>
      </p:pic>
      <p:pic>
        <p:nvPicPr>
          <p:cNvPr id="15" name="Picture 14" descr="A person with a beard smiling&#10;&#10;Description automatically generated">
            <a:extLst>
              <a:ext uri="{FF2B5EF4-FFF2-40B4-BE49-F238E27FC236}">
                <a16:creationId xmlns:a16="http://schemas.microsoft.com/office/drawing/2014/main" id="{BAA63696-A2F5-03B8-6DF2-A044F3B6D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921" y="3322817"/>
            <a:ext cx="1579781" cy="1579781"/>
          </a:xfrm>
          <a:prstGeom prst="rect">
            <a:avLst/>
          </a:prstGeom>
        </p:spPr>
      </p:pic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EA1D923-9570-DF0E-5583-594E6CACB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4424" y="3298518"/>
            <a:ext cx="1579780" cy="15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346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MDIC">
      <a:dk1>
        <a:srgbClr val="47555D"/>
      </a:dk1>
      <a:lt1>
        <a:srgbClr val="FFFFFF"/>
      </a:lt1>
      <a:dk2>
        <a:srgbClr val="47555D"/>
      </a:dk2>
      <a:lt2>
        <a:srgbClr val="E5F2F6"/>
      </a:lt2>
      <a:accent1>
        <a:srgbClr val="00AB83"/>
      </a:accent1>
      <a:accent2>
        <a:srgbClr val="CEDC00"/>
      </a:accent2>
      <a:accent3>
        <a:srgbClr val="007FA3"/>
      </a:accent3>
      <a:accent4>
        <a:srgbClr val="AA4C7D"/>
      </a:accent4>
      <a:accent5>
        <a:srgbClr val="671E75"/>
      </a:accent5>
      <a:accent6>
        <a:srgbClr val="DC4405"/>
      </a:accent6>
      <a:hlink>
        <a:srgbClr val="492CA9"/>
      </a:hlink>
      <a:folHlink>
        <a:srgbClr val="AA4C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XR-2024-Powerpoint-Template" id="{D81AC385-C932-9C4A-8F8F-DDD9DB74064E}" vid="{1EAC19B5-9C85-274A-B1AA-39CBFD5228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2_Office Theme</vt:lpstr>
      <vt:lpstr>FDA/MDIC Pre-Symposium: ASME VVUQ 40 Training</vt:lpstr>
      <vt:lpstr>FDA/MDIC Pre-Symposium: FDA CM&amp;S Credibility Guidance Training</vt:lpstr>
      <vt:lpstr>FDA/MDIC Pre-Symposium: FDA CM&amp;S Credibility Guidance Training</vt:lpstr>
      <vt:lpstr>Invited Talk: Using CM&amp;S to Guide Clinical Decision Making – What will it take for Clinicians to Trust Us?</vt:lpstr>
      <vt:lpstr>Invited Talk: Clinical Use of 3D Modeling and Simulation for Preoperative Planning and Intraoperative Guidance in Pediatric Cardiac Surgery</vt:lpstr>
      <vt:lpstr>Panel Discussion: Model Credibility Assessment Case Studies</vt:lpstr>
      <vt:lpstr>Invited Talk: FDA Perspective on Software as a Medical Device</vt:lpstr>
      <vt:lpstr>Panel Discussion: Opportunities &amp; Challenges for CM&amp;S of Medical Devices</vt:lpstr>
      <vt:lpstr>Panel Discussion: Model Credibility Considerations for Different Stages of the Total Product Life Cycle </vt:lpstr>
      <vt:lpstr>Invited Talk: Digital Evidence for the Digital Era—Opportunities and Challenges for In Silico Methods Across the Lifecycle of Medical Products </vt:lpstr>
      <vt:lpstr>Invited Talk: The National Academies of Sciences, Engineering, and Medicine Report on Foundational Research Gaps and Future Directions for Digital Twins</vt:lpstr>
      <vt:lpstr>Panel Discussion: Towards Good Simulation Practices </vt:lpstr>
      <vt:lpstr>Invited Talk: An End-to-End Example of the ASME V&amp;V 40 Standard:  Finite Element Analysis Credibility of Pedicle Screw Systems Under Compression-Bending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Leigh Williams</dc:creator>
  <cp:revision>1</cp:revision>
  <dcterms:created xsi:type="dcterms:W3CDTF">2023-09-06T15:38:43Z</dcterms:created>
  <dcterms:modified xsi:type="dcterms:W3CDTF">2024-03-20T14:28:38Z</dcterms:modified>
</cp:coreProperties>
</file>