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  <p:sldMasterId id="2147483700" r:id="rId2"/>
    <p:sldMasterId id="2147483672" r:id="rId3"/>
  </p:sldMasterIdLst>
  <p:notesMasterIdLst>
    <p:notesMasterId r:id="rId15"/>
  </p:notesMasterIdLst>
  <p:handoutMasterIdLst>
    <p:handoutMasterId r:id="rId16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Source Sans Pro" panose="020B0503030403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F444A0-2647-37B8-9D47-129645273B97}" name="Leigh Williams" initials="LW" userId="d9a4dd1fc18f77d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A989"/>
    <a:srgbClr val="007FA3"/>
    <a:srgbClr val="EFEFE4"/>
    <a:srgbClr val="CEDC00"/>
    <a:srgbClr val="EFF2F4"/>
    <a:srgbClr val="AF0578"/>
    <a:srgbClr val="47555D"/>
    <a:srgbClr val="00AB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73"/>
    <p:restoredTop sz="96286"/>
  </p:normalViewPr>
  <p:slideViewPr>
    <p:cSldViewPr snapToGrid="0">
      <p:cViewPr varScale="1">
        <p:scale>
          <a:sx n="84" d="100"/>
          <a:sy n="84" d="100"/>
        </p:scale>
        <p:origin x="208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D58B5E9-497D-A0E5-1914-9AADCF0074E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C44B64-4BB9-F2BA-6CAF-7BA82D524B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E8E9D-46BC-704A-8CC7-73A6A6932061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2F301-4204-DB43-0B3C-01EE1F70696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ADC2B-2740-DFA8-27FA-B83BE51BA83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C163F-1905-1345-AC57-40C038A0E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7884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D6017-CA3F-6C40-8F7E-B1356107D186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82709-527D-314E-84F3-558378AEF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28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5253-2AC6-C276-DD91-2A585EFFE9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78" y="4391005"/>
            <a:ext cx="9144000" cy="757130"/>
          </a:xfrm>
        </p:spPr>
        <p:txBody>
          <a:bodyPr anchor="b">
            <a:spAutoFit/>
          </a:bodyPr>
          <a:lstStyle>
            <a:lvl1pPr algn="l">
              <a:defRPr sz="4800"/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D9853-0990-D039-55B6-F29566016B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6478" y="5224078"/>
            <a:ext cx="9144000" cy="424732"/>
          </a:xfrm>
        </p:spPr>
        <p:txBody>
          <a:bodyPr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Names of Presenter(s)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653F0814-0C21-7465-0C22-B460693F22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478" y="2007215"/>
            <a:ext cx="7772400" cy="1802804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1B34C8C-B0EA-C6CD-9947-03F4F0FB2A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35831" y="6218284"/>
            <a:ext cx="2031954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#QualitySummit24</a:t>
            </a:r>
          </a:p>
        </p:txBody>
      </p:sp>
    </p:spTree>
    <p:extLst>
      <p:ext uri="{BB962C8B-B14F-4D97-AF65-F5344CB8AC3E}">
        <p14:creationId xmlns:p14="http://schemas.microsoft.com/office/powerpoint/2010/main" val="358330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13411-E52B-1FE9-68AA-5C9F649D9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94DBA-C837-7ED6-546C-9FB60D30F8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680" y="1825625"/>
            <a:ext cx="553212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637E9-B99D-EEE4-6226-0689C20020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623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58F612E-043F-7B9E-9E37-27ABA999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39960" y="6198684"/>
            <a:ext cx="1955800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#QualitySummit24</a:t>
            </a:r>
          </a:p>
        </p:txBody>
      </p:sp>
    </p:spTree>
    <p:extLst>
      <p:ext uri="{BB962C8B-B14F-4D97-AF65-F5344CB8AC3E}">
        <p14:creationId xmlns:p14="http://schemas.microsoft.com/office/powerpoint/2010/main" val="201844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635C4-042E-F86E-AAE4-014F0FE73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365125"/>
            <a:ext cx="1139951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71F5C-BF37-A5D8-AF7B-2B0B58F4C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0" y="1681163"/>
            <a:ext cx="560133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0119B-2958-0665-9B0F-84DABBE4C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6240" y="2505075"/>
            <a:ext cx="560133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74D48-1667-CF73-71FE-CD24C3457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681163"/>
            <a:ext cx="56235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0B2792-E32D-D8EF-53FB-4BC38E111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505075"/>
            <a:ext cx="5623559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E2B0865-FBBB-B781-0E6E-BCC811A81E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39960" y="6198684"/>
            <a:ext cx="1955800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#QualitySummit24</a:t>
            </a:r>
          </a:p>
        </p:txBody>
      </p:sp>
    </p:spTree>
    <p:extLst>
      <p:ext uri="{BB962C8B-B14F-4D97-AF65-F5344CB8AC3E}">
        <p14:creationId xmlns:p14="http://schemas.microsoft.com/office/powerpoint/2010/main" val="1275915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BEF98-5323-9BE0-3B73-14B27F179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0C45B-7565-4491-ADAC-804C4BBA8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39960" y="6198684"/>
            <a:ext cx="1955800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#QualitySummit24</a:t>
            </a:r>
          </a:p>
        </p:txBody>
      </p:sp>
    </p:spTree>
    <p:extLst>
      <p:ext uri="{BB962C8B-B14F-4D97-AF65-F5344CB8AC3E}">
        <p14:creationId xmlns:p14="http://schemas.microsoft.com/office/powerpoint/2010/main" val="3645576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8AD5C4E-9BBB-43BF-0F5D-59E3E5A43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39960" y="6198684"/>
            <a:ext cx="1955800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#QualitySummit24</a:t>
            </a:r>
          </a:p>
        </p:txBody>
      </p:sp>
    </p:spTree>
    <p:extLst>
      <p:ext uri="{BB962C8B-B14F-4D97-AF65-F5344CB8AC3E}">
        <p14:creationId xmlns:p14="http://schemas.microsoft.com/office/powerpoint/2010/main" val="2458206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E2622-59FB-25C5-8833-46A170372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457200"/>
            <a:ext cx="428434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59A75-92A2-0216-7833-A75DDDF70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EE3B5-5A4C-1A25-3EF3-D4CACCC4F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680" y="2057400"/>
            <a:ext cx="428434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FB732CF-8CC9-0D9C-7DFE-6979F026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39960" y="6198684"/>
            <a:ext cx="1955800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#QualitySummit24</a:t>
            </a:r>
          </a:p>
        </p:txBody>
      </p:sp>
    </p:spTree>
    <p:extLst>
      <p:ext uri="{BB962C8B-B14F-4D97-AF65-F5344CB8AC3E}">
        <p14:creationId xmlns:p14="http://schemas.microsoft.com/office/powerpoint/2010/main" val="2030164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02B-D048-A634-54FD-7B08269B4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457200"/>
            <a:ext cx="42691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726A4B-978D-D5CB-757F-BA1CDE0624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AC823-7ADF-AEFF-787B-ECFBB12D3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2920" y="2057400"/>
            <a:ext cx="426910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1FB4241-8210-6E9B-6858-7EF0CB38A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39960" y="6198684"/>
            <a:ext cx="1955800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#QualitySummit24</a:t>
            </a:r>
          </a:p>
        </p:txBody>
      </p:sp>
    </p:spTree>
    <p:extLst>
      <p:ext uri="{BB962C8B-B14F-4D97-AF65-F5344CB8AC3E}">
        <p14:creationId xmlns:p14="http://schemas.microsoft.com/office/powerpoint/2010/main" val="3515337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75C86-FB8B-3ECD-F929-8791980431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Meet the Speakers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5F577-41A3-61A5-C910-119C3173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#QualitySummit24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7F4FEFC-94BE-235C-A84B-8A355CAA40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7363" y="1660525"/>
            <a:ext cx="1235075" cy="115887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E4703D2B-A347-E68D-D2D0-B41036F94E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363" y="2910205"/>
            <a:ext cx="1235075" cy="115887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C20B3D9-0F9D-1CD8-B129-E43C83F54F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7363" y="4190365"/>
            <a:ext cx="1235075" cy="115887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DEC9918-93C6-2ED0-EF08-D15F12169A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35163" y="1660525"/>
            <a:ext cx="4160837" cy="45783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38CB4708-8C58-7E9B-F9D6-39FEBBFC52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35163" y="2117725"/>
            <a:ext cx="4160837" cy="33591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CE1F4D4-B8F0-B622-D6F8-1151C7B3BFA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35163" y="2467927"/>
            <a:ext cx="4160837" cy="45783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4475593-F136-6BDA-F089-E5A1B054F3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35163" y="2910205"/>
            <a:ext cx="4160837" cy="45783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A743842-88F2-30A0-0C74-628D9F6631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35163" y="3367405"/>
            <a:ext cx="4160837" cy="33591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C7426A-B9F5-7682-A360-06FE54FB90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35163" y="3717607"/>
            <a:ext cx="4160837" cy="45783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DFBE1CF-F65A-490E-D436-19D6C9E795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35163" y="4175125"/>
            <a:ext cx="4160837" cy="45783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3AAB9063-B6D9-2E70-7EF2-44C7663D3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35163" y="4632325"/>
            <a:ext cx="4160837" cy="33591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36582693-3882-4810-9190-82359CADB6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35163" y="4982527"/>
            <a:ext cx="4160837" cy="45783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2E0B6E8E-F113-36B8-A8BA-7674B6CEF26F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202363" y="1660525"/>
            <a:ext cx="1235075" cy="115887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80138A95-E607-72FD-114F-205E742DEA2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202363" y="2910205"/>
            <a:ext cx="1235075" cy="115887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5" name="Picture Placeholder 4">
            <a:extLst>
              <a:ext uri="{FF2B5EF4-FFF2-40B4-BE49-F238E27FC236}">
                <a16:creationId xmlns:a16="http://schemas.microsoft.com/office/drawing/2014/main" id="{C47737BE-EE80-A959-A6BB-DC7ADDE6246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02363" y="4190365"/>
            <a:ext cx="1235075" cy="1158875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35A6C063-DB55-61A6-DA39-FFAF9A81198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50163" y="2117725"/>
            <a:ext cx="4160837" cy="33591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8F780E41-A3F3-0C69-2326-0A004E657A8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650163" y="2467927"/>
            <a:ext cx="4160837" cy="45783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97FA087F-3618-FC8B-F3A5-D14D42308F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50163" y="2910205"/>
            <a:ext cx="4160837" cy="45783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C9495F9-6A97-A5C4-BAA2-437BCC32B4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650163" y="3367405"/>
            <a:ext cx="4160837" cy="33591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435AF818-C31D-7E35-2ED8-C3ADC01D36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650163" y="3717607"/>
            <a:ext cx="4160837" cy="45783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Organization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91F3B9E3-3508-050F-5B19-1F57A67508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50163" y="4175125"/>
            <a:ext cx="4160837" cy="45783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94D9F940-4110-DE77-95C3-EBB49CE4DD2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50163" y="4632325"/>
            <a:ext cx="4160837" cy="33591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90C338B6-C186-0AA9-0E62-04DDEC06A7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50163" y="1660525"/>
            <a:ext cx="4160837" cy="45783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48EAC3E7-CC67-8411-230B-9D7B7DDF63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0163" y="4982527"/>
            <a:ext cx="4160837" cy="45783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521046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5253-2AC6-C276-DD91-2A585EFFE9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6478" y="2073055"/>
            <a:ext cx="9144000" cy="923330"/>
          </a:xfrm>
        </p:spPr>
        <p:txBody>
          <a:bodyPr anchor="b">
            <a:spAutoFit/>
          </a:bodyPr>
          <a:lstStyle>
            <a:lvl1pPr algn="l">
              <a:defRPr sz="6000"/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D9853-0990-D039-55B6-F29566016B8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6478" y="3004268"/>
            <a:ext cx="9144000" cy="424732"/>
          </a:xfrm>
        </p:spPr>
        <p:txBody>
          <a:bodyPr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Information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830CE-98CC-3A5C-093C-622BEB30C8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35831" y="6218284"/>
            <a:ext cx="2031954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#QualitySummit24</a:t>
            </a:r>
          </a:p>
        </p:txBody>
      </p:sp>
    </p:spTree>
    <p:extLst>
      <p:ext uri="{BB962C8B-B14F-4D97-AF65-F5344CB8AC3E}">
        <p14:creationId xmlns:p14="http://schemas.microsoft.com/office/powerpoint/2010/main" val="1011035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4BC98-6363-4DF8-1894-4E9872AA3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D3C9F7-C696-872E-C8B7-E27CAD767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#QualitySummit24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919D79-FAF1-298F-A029-DC6A5A74DF0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24215" y="1463674"/>
            <a:ext cx="11543570" cy="451040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2038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483FD-ACC0-DECA-99DB-39E98C5D4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A1F77-DB50-9AF4-F049-FB8B576E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#QualitySummit24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41B654-7167-F0C1-06E2-DCE3DD95F93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3850" y="1570038"/>
            <a:ext cx="5665788" cy="4403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4A11C09-9A93-D8BB-3516-D22D20E62AB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06490" y="1570038"/>
            <a:ext cx="5665788" cy="4403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6337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CC00A7-1DD8-8A41-014C-B9CDB928D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#QualitySummit24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776A82-79F3-6D9B-49BE-89A3197A661D}"/>
              </a:ext>
            </a:extLst>
          </p:cNvPr>
          <p:cNvSpPr txBox="1">
            <a:spLocks/>
          </p:cNvSpPr>
          <p:nvPr userDrawn="1"/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ans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C2BC60-2520-FB58-10D6-D45F0D333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59E156A-7CA4-01F6-82E5-5348436D01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26BB21-619C-3967-8F9A-4B58FA931EB2}"/>
              </a:ext>
            </a:extLst>
          </p:cNvPr>
          <p:cNvSpPr txBox="1">
            <a:spLocks/>
          </p:cNvSpPr>
          <p:nvPr userDrawn="1"/>
        </p:nvSpPr>
        <p:spPr>
          <a:xfrm>
            <a:off x="9398000" y="6137724"/>
            <a:ext cx="1955800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600" b="1" kern="1200">
                <a:solidFill>
                  <a:schemeClr val="tx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#QualitySummit24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94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BE9F-75DC-B84C-504E-C057A231B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" y="699052"/>
            <a:ext cx="4434840" cy="7017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3512AE-A747-B7EA-DA94-950BE3A8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#QualitySummit24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A9A918E-E2DE-3460-8BC2-B6C0464AC5F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96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5253-2AC6-C276-DD91-2A585EFFE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20" y="1122363"/>
            <a:ext cx="643128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D9853-0990-D039-55B6-F29566016B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" y="3602038"/>
            <a:ext cx="643128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CAD51-291B-09B3-C036-34D5914DA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39960" y="6198684"/>
            <a:ext cx="1955800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#QualitySummit24</a:t>
            </a:r>
          </a:p>
        </p:txBody>
      </p:sp>
    </p:spTree>
    <p:extLst>
      <p:ext uri="{BB962C8B-B14F-4D97-AF65-F5344CB8AC3E}">
        <p14:creationId xmlns:p14="http://schemas.microsoft.com/office/powerpoint/2010/main" val="4244062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50669-7B25-28EC-0FD5-29E711DE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2CEF-D98D-7B8E-9E9B-BD6D1E1B9A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ED713-3D14-90AF-3D6A-A1C5FC16F3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55200" y="6180959"/>
            <a:ext cx="1955800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#QualitySummit24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44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293F-B662-6F8E-EA21-1CA187F93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842168"/>
            <a:ext cx="1155192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F8B8B-D47D-8F13-9175-4A9447219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520" y="3712368"/>
            <a:ext cx="1155192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E7F8F-A6F1-A185-FD41-A859AA430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46640" y="6198684"/>
            <a:ext cx="1955800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/>
              <a:t>#QualitySummit24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306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6DD7C-B810-6415-ECAD-11CA1F04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332"/>
            <a:ext cx="1051560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D9B4A-5F5D-5633-6836-95F53E1FB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84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EB80D7-6209-85E2-BF07-39D37D2FE3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215" y="6332715"/>
            <a:ext cx="2533358" cy="2770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945C9-E34A-DFDC-7AED-F7301CB67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35831" y="6218284"/>
            <a:ext cx="2031954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#QualitySummit24</a:t>
            </a:r>
          </a:p>
        </p:txBody>
      </p:sp>
    </p:spTree>
    <p:extLst>
      <p:ext uri="{BB962C8B-B14F-4D97-AF65-F5344CB8AC3E}">
        <p14:creationId xmlns:p14="http://schemas.microsoft.com/office/powerpoint/2010/main" val="7056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9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6DD7C-B810-6415-ECAD-11CA1F04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15" y="653332"/>
            <a:ext cx="1154357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D9B4A-5F5D-5633-6836-95F53E1FB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15" y="1825625"/>
            <a:ext cx="11543570" cy="1844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EB80D7-6209-85E2-BF07-39D37D2FE3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215" y="6332715"/>
            <a:ext cx="2533358" cy="27708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945C9-E34A-DFDC-7AED-F7301CB67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35831" y="6218284"/>
            <a:ext cx="2031954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#QualitySummit24</a:t>
            </a:r>
          </a:p>
        </p:txBody>
      </p:sp>
    </p:spTree>
    <p:extLst>
      <p:ext uri="{BB962C8B-B14F-4D97-AF65-F5344CB8AC3E}">
        <p14:creationId xmlns:p14="http://schemas.microsoft.com/office/powerpoint/2010/main" val="84805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48" r:id="rId2"/>
    <p:sldLayoutId id="2147483651" r:id="rId3"/>
    <p:sldLayoutId id="2147483650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46DD7C-B810-6415-ECAD-11CA1F04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677041"/>
            <a:ext cx="11323320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FD9B4A-5F5D-5633-6836-95F53E1FB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680" y="1825625"/>
            <a:ext cx="11323320" cy="4016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919CED8-9152-F2E7-F278-91FEC3E01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855200" y="6180959"/>
            <a:ext cx="1955800" cy="5059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#QualitySummit24</a:t>
            </a:r>
          </a:p>
        </p:txBody>
      </p:sp>
    </p:spTree>
    <p:extLst>
      <p:ext uri="{BB962C8B-B14F-4D97-AF65-F5344CB8AC3E}">
        <p14:creationId xmlns:p14="http://schemas.microsoft.com/office/powerpoint/2010/main" val="305769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26A989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7555D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0B31-F929-E787-E617-B34772C42C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61C19-8117-1B48-5573-9821206BD2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09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90132-B4D4-1959-9EDC-C0EBC7531C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AE24F0-2413-7DA7-DF09-3AADAED607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45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AC5F3-CE67-4740-ED3A-DF3F0BB7B0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128548-F446-A260-3423-8479732D36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88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8A1AF-4648-2469-73E6-E5D0C87A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31F69-BD3A-39B2-BD61-1F27677B80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252A91-E945-9C2A-94E5-9C796BA2BC0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0203D73-6E2C-9735-D411-7C4204F6579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648FD8-F06D-EF67-328E-F572D8182B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CDE8BA-E3DC-DF24-60E3-221CC92B20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07DBEB-ABC0-7D6C-297F-8537D06E8A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593D50-B67D-BD76-1FBE-254CB6AEFB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F491F24-B50C-E1BA-4C12-D4ED6BCDB93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58E9780-F7AA-834B-539E-90289F62E0B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5FB3B43-F9A8-F1FB-1D45-EFFDBFA4B25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6FEFC4B-8402-9E59-CF39-2CE6D4A335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8CAF8D5-67F5-3AD1-9E93-76B58F4BEA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DCF3C48-2BA6-41E0-EFE1-71BDD99455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6B634827-D257-FC0D-1342-1C283FE7DE32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31E6EC6-1F99-5525-49ED-80CB85D754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26C14EA-D1FD-D915-2287-711E38E8F35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498B9A7-3ECD-EB98-01A4-88D9F7B9896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06BFCE-715D-BF59-B63F-3D71D9FC377A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3F6DA40-AF70-495D-DC4D-CA19C1EF3C2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66C3DA7-BCFF-7C85-8789-D0BBCF6045F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8B9AC9CC-4D4A-3378-4F6D-7B6CC1768415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1074E9A-A909-CFF1-4965-88944CD3B09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9AE51D1-65AD-08EF-2EDD-9BA04DB436B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6540BD1F-0350-9A78-0A1E-97E89BC4303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63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B4577-7FF5-B51A-BAEE-5FA2FFF0A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619FE-C55A-14F7-B227-0A1ED49F541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46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11E0C-B20A-0ECC-23FD-60290762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E3C3B-D771-48BB-83E8-D99417A43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09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356BA1-C8E3-84D8-9B0C-775D11E05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B1677F-9065-B696-DBD4-60631FB2F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40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37D2F-E2E5-8FF8-FCA6-2F0DCDC19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EF291-7807-B930-4086-8595FA3DB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D66D36-67D6-F2AE-A9AA-0E90D9F3B40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F4E1D9-75EF-43A8-D17A-ED47591C4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1579D4-0CC6-B5EE-3F29-5D4950C24A7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375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85664-4DBB-0818-DC4E-7EC83ABA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0D96E-9396-FA08-DC11-B27E4B5869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9DB1E9-F8C8-9C2C-BE8A-E64358FDAF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74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DC108-94E4-1051-D859-AE3B46BB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3A54B-35C5-2D73-9579-2B1AB2643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43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C56533-551F-5C07-B4AB-26ABE726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8908A-4C07-2F5C-8329-045A01B5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1485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MDIC">
      <a:dk1>
        <a:srgbClr val="47555D"/>
      </a:dk1>
      <a:lt1>
        <a:srgbClr val="FFFFFF"/>
      </a:lt1>
      <a:dk2>
        <a:srgbClr val="44546A"/>
      </a:dk2>
      <a:lt2>
        <a:srgbClr val="E5F2F6"/>
      </a:lt2>
      <a:accent1>
        <a:srgbClr val="00AB83"/>
      </a:accent1>
      <a:accent2>
        <a:srgbClr val="CEDC00"/>
      </a:accent2>
      <a:accent3>
        <a:srgbClr val="007FA3"/>
      </a:accent3>
      <a:accent4>
        <a:srgbClr val="AF0578"/>
      </a:accent4>
      <a:accent5>
        <a:srgbClr val="671E75"/>
      </a:accent5>
      <a:accent6>
        <a:srgbClr val="DC4405"/>
      </a:accent6>
      <a:hlink>
        <a:srgbClr val="492CA9"/>
      </a:hlink>
      <a:folHlink>
        <a:srgbClr val="AF057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&amp;S-Master-Template" id="{7635415A-5E9B-7440-8FA2-B4157BCFAFF8}" vid="{848AF8B7-937B-6D4B-888D-D77C9F87EA54}"/>
    </a:ext>
  </a:extLst>
</a:theme>
</file>

<file path=ppt/theme/theme2.xml><?xml version="1.0" encoding="utf-8"?>
<a:theme xmlns:a="http://schemas.openxmlformats.org/drawingml/2006/main" name="3_Office Theme">
  <a:themeElements>
    <a:clrScheme name="MDIC">
      <a:dk1>
        <a:srgbClr val="47555D"/>
      </a:dk1>
      <a:lt1>
        <a:srgbClr val="FFFFFF"/>
      </a:lt1>
      <a:dk2>
        <a:srgbClr val="44546A"/>
      </a:dk2>
      <a:lt2>
        <a:srgbClr val="E5F2F6"/>
      </a:lt2>
      <a:accent1>
        <a:srgbClr val="00AB83"/>
      </a:accent1>
      <a:accent2>
        <a:srgbClr val="CEDC00"/>
      </a:accent2>
      <a:accent3>
        <a:srgbClr val="007FA3"/>
      </a:accent3>
      <a:accent4>
        <a:srgbClr val="AF0578"/>
      </a:accent4>
      <a:accent5>
        <a:srgbClr val="671E75"/>
      </a:accent5>
      <a:accent6>
        <a:srgbClr val="DC4405"/>
      </a:accent6>
      <a:hlink>
        <a:srgbClr val="492CA9"/>
      </a:hlink>
      <a:folHlink>
        <a:srgbClr val="AF057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&amp;S-Master-Template" id="{7635415A-5E9B-7440-8FA2-B4157BCFAFF8}" vid="{848AF8B7-937B-6D4B-888D-D77C9F87EA54}"/>
    </a:ext>
  </a:extLst>
</a:theme>
</file>

<file path=ppt/theme/theme3.xml><?xml version="1.0" encoding="utf-8"?>
<a:theme xmlns:a="http://schemas.openxmlformats.org/drawingml/2006/main" name="2_Office Theme">
  <a:themeElements>
    <a:clrScheme name="MDIC">
      <a:dk1>
        <a:srgbClr val="47555D"/>
      </a:dk1>
      <a:lt1>
        <a:srgbClr val="FFFFFF"/>
      </a:lt1>
      <a:dk2>
        <a:srgbClr val="47555D"/>
      </a:dk2>
      <a:lt2>
        <a:srgbClr val="E5F2F6"/>
      </a:lt2>
      <a:accent1>
        <a:srgbClr val="00AB83"/>
      </a:accent1>
      <a:accent2>
        <a:srgbClr val="CEDC00"/>
      </a:accent2>
      <a:accent3>
        <a:srgbClr val="007FA3"/>
      </a:accent3>
      <a:accent4>
        <a:srgbClr val="AA4C7D"/>
      </a:accent4>
      <a:accent5>
        <a:srgbClr val="671E75"/>
      </a:accent5>
      <a:accent6>
        <a:srgbClr val="DC4405"/>
      </a:accent6>
      <a:hlink>
        <a:srgbClr val="492CA9"/>
      </a:hlink>
      <a:folHlink>
        <a:srgbClr val="AA4C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&amp;S-Master-Template" id="{7635415A-5E9B-7440-8FA2-B4157BCFAFF8}" vid="{186F84C2-9FDA-EC4A-AFF6-88F26BDCC0D1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208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Calibri</vt:lpstr>
      <vt:lpstr>Source Sans Pro</vt:lpstr>
      <vt:lpstr>Arial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Huband</dc:creator>
  <cp:lastModifiedBy>Colin Huband</cp:lastModifiedBy>
  <cp:revision>5</cp:revision>
  <dcterms:created xsi:type="dcterms:W3CDTF">2024-06-06T16:35:20Z</dcterms:created>
  <dcterms:modified xsi:type="dcterms:W3CDTF">2024-06-06T20:04:05Z</dcterms:modified>
</cp:coreProperties>
</file>